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5" r:id="rId2"/>
    <p:sldId id="326" r:id="rId3"/>
    <p:sldId id="323" r:id="rId4"/>
    <p:sldId id="324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715"/>
    <a:srgbClr val="00A0A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572DC-DE58-4E17-9E08-955EABA9C4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4C6D1-055F-45A0-9B68-BF68540C4D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55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C68678-B8C3-4CE2-BBA7-305A245BD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CEB82C8-350A-4EAE-8F5E-FEDB51B5F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BDB53AA-5EB9-4D41-ABAA-968CCB42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4CC8504-CF1F-4A61-8B06-C9AF9E5F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91343F1-A632-4E89-BF38-670B45B5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22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2CDF3B2-EF64-4C65-A80D-5738E94F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4049613-9315-4EB2-9797-760D73F8B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F85A708-4E7F-4A47-AABE-AE973832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8782827-5FEE-47D3-B684-18BB0F37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C887639-E8B1-42A1-A655-275873FF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80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080E4E30-B76F-4C1C-9BE2-56D169EA5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AC4ED3B-4CE3-4719-8261-9AC05301C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467E2F-A6FB-4688-A1C1-3B95603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2117089-3CBE-4CAE-B3FB-D7274F00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023046F-E343-4002-BBA3-6B5685A0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73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1E80F5A-0FB3-4DB9-840B-AE80EF50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5CD3BC8-224C-45CC-8BAE-F335D9AB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21DA6CB-CD39-44F9-8805-38F6D5DE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44F71DC-FAA7-4FCE-8EDA-A269C2A4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3FB74EE-1621-40C6-A371-387B3C8A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7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53071B5-A3A0-46BC-BD22-3BF0FBBF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2AAD634-0CD3-45E6-9A1A-922A97BF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8CEA709-E72C-466A-AD57-720A1A2C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5DB2AD6-67DC-4CF6-9918-7A75F4DF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BB0400D-ACB2-4B1B-BEE6-51FDF81C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6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0802AD-CA4B-43AA-BF77-DD34E330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207E712-22EE-4F75-A3FC-92A727285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8304CD-25F0-4D73-BF85-5E4F26837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6055F04-14CE-439B-805D-945B945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E0E1B02-6E8D-4593-B5CB-D87CD3D1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38CF6F9-9720-4B61-AC49-5EC3D066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35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ABACB3-9133-490C-A75C-67D37B67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0E1CD2F-BAA5-4116-A4CD-5CE383FCE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66823D1-3D1E-424F-B413-E91DEB722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55371A09-D770-420A-91B8-A6A16682F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501A6DC8-EB63-4F21-BC92-4F1B2F564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3382884-9B9D-435B-8E0E-2801BE60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F2C365E5-6402-469B-A20E-92EDD872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FA691E39-BB0B-4BDB-90DA-A86B3E44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47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EC22D2-DFB7-446F-BF08-718BA24D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00BFAB2-BA97-450E-8A1A-F4F36DC8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F4FBA43-65B0-4F37-AB6A-6890D2DF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E24ACDF-8607-4544-8A89-F78ECE43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40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9522C35-E04D-4833-B941-80F34814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874BFD6C-A78F-4267-ACA4-E87BCED1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694E565-89AC-44F8-8B53-26FB5ED9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54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661BF22-3D72-48B3-9F63-DB5FA8F5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EB6E82C-A5E5-4E3F-8708-2C68C6365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5DE4D39-9A11-4D96-9B08-22791EC7C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CF63856-A68B-4AC8-BB40-D66A6A43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5E7AC49-1E94-4FC8-B938-BAEDCC3E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76B2513-A4D2-487F-940F-351DA48C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59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69E67FD-99AE-450E-9B4B-5984DF35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C2EC8DA-08CF-424C-94F7-74EBB726A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72C393-2154-44E3-8E53-85C3D8D8A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5EC18F4-C37F-4B82-9B8B-86012FF8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AE3E641-8ACF-470A-BDCF-4F4FF456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D055897-9CAE-40D0-B575-4F1C07A3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5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CA07FF13-058F-4D40-A72B-D6B577BB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158FD6C-F4A4-4D1C-98E4-171975AEC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73A260-5270-472C-BB5E-2EA12A851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9F26-9514-4BD2-84A7-687351B07981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EA68437-3096-4ACD-848E-422206423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E436CF3-ADF8-48CA-B2D4-0FDB15A9D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A8AD-1AB7-4ADA-875B-EFCA0AF29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44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61"/>
          <a:stretch/>
        </p:blipFill>
        <p:spPr>
          <a:xfrm>
            <a:off x="12192" y="9143"/>
            <a:ext cx="12179808" cy="343279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192" y="3441941"/>
            <a:ext cx="1217980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78715"/>
                </a:solidFill>
                <a:latin typeface="Arial Black" panose="020B0A04020102020204" pitchFamily="34" charset="0"/>
              </a:rPr>
              <a:t>PARTECIPANTI</a:t>
            </a:r>
          </a:p>
          <a:p>
            <a:pPr algn="ctr"/>
            <a:endParaRPr lang="it-IT" dirty="0" smtClean="0">
              <a:solidFill>
                <a:srgbClr val="F78715"/>
              </a:solidFill>
              <a:latin typeface="Arial Black" panose="020B0A04020102020204" pitchFamily="34" charset="0"/>
            </a:endParaRPr>
          </a:p>
          <a:p>
            <a:pPr lvl="1"/>
            <a:r>
              <a:rPr lang="it-IT" dirty="0" smtClean="0"/>
              <a:t>			“</a:t>
            </a:r>
            <a:r>
              <a:rPr lang="it-IT" b="1" dirty="0" smtClean="0"/>
              <a:t>I </a:t>
            </a:r>
            <a:r>
              <a:rPr lang="it-IT" b="1" dirty="0"/>
              <a:t>giardini del sole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dirty="0"/>
              <a:t>3°AQ </a:t>
            </a:r>
            <a:r>
              <a:rPr lang="it-IT" dirty="0" smtClean="0"/>
              <a:t>Polo </a:t>
            </a:r>
            <a:r>
              <a:rPr lang="it-IT" dirty="0"/>
              <a:t>Manetti </a:t>
            </a:r>
            <a:r>
              <a:rPr lang="it-IT" dirty="0" err="1"/>
              <a:t>Porciatti</a:t>
            </a:r>
            <a:r>
              <a:rPr lang="it-IT" dirty="0"/>
              <a:t>)</a:t>
            </a:r>
          </a:p>
          <a:p>
            <a:pPr lvl="6"/>
            <a:r>
              <a:rPr lang="it-IT" dirty="0" smtClean="0"/>
              <a:t>“</a:t>
            </a:r>
            <a:r>
              <a:rPr lang="it-IT" b="1" dirty="0"/>
              <a:t>Amiata Taxi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dirty="0"/>
              <a:t>3°AFM </a:t>
            </a:r>
            <a:r>
              <a:rPr lang="it-IT" dirty="0" smtClean="0"/>
              <a:t>I.T.E</a:t>
            </a:r>
            <a:r>
              <a:rPr lang="it-IT" dirty="0"/>
              <a:t>. Balducci)</a:t>
            </a:r>
          </a:p>
          <a:p>
            <a:pPr lvl="6"/>
            <a:r>
              <a:rPr lang="it-IT" dirty="0" smtClean="0"/>
              <a:t>“</a:t>
            </a:r>
            <a:r>
              <a:rPr lang="it-IT" b="1" dirty="0" err="1"/>
              <a:t>All</a:t>
            </a:r>
            <a:r>
              <a:rPr lang="it-IT" b="1" dirty="0"/>
              <a:t> share - </a:t>
            </a:r>
            <a:r>
              <a:rPr lang="it-IT" b="1" dirty="0" err="1"/>
              <a:t>ecotube</a:t>
            </a:r>
            <a:r>
              <a:rPr lang="it-IT" dirty="0"/>
              <a:t>“ </a:t>
            </a:r>
            <a:r>
              <a:rPr lang="it-IT" dirty="0" smtClean="0"/>
              <a:t>(</a:t>
            </a:r>
            <a:r>
              <a:rPr lang="it-IT" dirty="0"/>
              <a:t>4°AFM </a:t>
            </a:r>
            <a:r>
              <a:rPr lang="it-IT" dirty="0" smtClean="0"/>
              <a:t>ISIS </a:t>
            </a:r>
            <a:r>
              <a:rPr lang="it-IT" dirty="0"/>
              <a:t>Fibonacci)</a:t>
            </a:r>
          </a:p>
          <a:p>
            <a:pPr lvl="6"/>
            <a:r>
              <a:rPr lang="it-IT" dirty="0" smtClean="0"/>
              <a:t>“</a:t>
            </a:r>
            <a:r>
              <a:rPr lang="it-IT" b="1" dirty="0"/>
              <a:t>Trovo e rinnovo Amiata </a:t>
            </a:r>
            <a:r>
              <a:rPr lang="it-IT" b="1" dirty="0" err="1"/>
              <a:t>srl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dirty="0"/>
              <a:t>4°AFM </a:t>
            </a:r>
            <a:r>
              <a:rPr lang="it-IT" dirty="0" smtClean="0"/>
              <a:t>I.T.E</a:t>
            </a:r>
            <a:r>
              <a:rPr lang="it-IT" dirty="0"/>
              <a:t>. Balducci)</a:t>
            </a:r>
          </a:p>
          <a:p>
            <a:pPr lvl="6"/>
            <a:r>
              <a:rPr lang="it-IT" dirty="0" smtClean="0"/>
              <a:t>“</a:t>
            </a:r>
            <a:r>
              <a:rPr lang="it-IT" b="1" dirty="0"/>
              <a:t>New </a:t>
            </a:r>
            <a:r>
              <a:rPr lang="it-IT" b="1" dirty="0" err="1"/>
              <a:t>bamboo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dirty="0"/>
              <a:t>4°ATL </a:t>
            </a:r>
            <a:r>
              <a:rPr lang="it-IT" dirty="0" smtClean="0"/>
              <a:t>Polo </a:t>
            </a:r>
            <a:r>
              <a:rPr lang="it-IT" dirty="0"/>
              <a:t>Manetti </a:t>
            </a:r>
            <a:r>
              <a:rPr lang="it-IT" dirty="0" err="1" smtClean="0"/>
              <a:t>Porciatti</a:t>
            </a:r>
            <a:r>
              <a:rPr lang="it-IT" dirty="0" smtClean="0"/>
              <a:t>)</a:t>
            </a:r>
          </a:p>
          <a:p>
            <a:pPr lvl="6"/>
            <a:r>
              <a:rPr lang="it-IT" dirty="0" smtClean="0"/>
              <a:t>“</a:t>
            </a:r>
            <a:r>
              <a:rPr lang="it-IT" b="1" dirty="0"/>
              <a:t>Blitz </a:t>
            </a:r>
            <a:r>
              <a:rPr lang="it-IT" b="1" dirty="0" err="1"/>
              <a:t>cafè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dirty="0"/>
              <a:t>4°BIA </a:t>
            </a:r>
            <a:r>
              <a:rPr lang="it-IT" dirty="0" smtClean="0"/>
              <a:t>Polo </a:t>
            </a:r>
            <a:r>
              <a:rPr lang="it-IT" dirty="0"/>
              <a:t>Manetti </a:t>
            </a:r>
            <a:r>
              <a:rPr lang="it-IT" dirty="0" err="1"/>
              <a:t>Porciatti</a:t>
            </a:r>
            <a:r>
              <a:rPr lang="it-IT" dirty="0"/>
              <a:t>)</a:t>
            </a:r>
          </a:p>
          <a:p>
            <a:pPr lvl="6"/>
            <a:r>
              <a:rPr lang="it-IT" dirty="0" smtClean="0"/>
              <a:t>“</a:t>
            </a:r>
            <a:r>
              <a:rPr lang="it-IT" b="1" dirty="0" err="1"/>
              <a:t>sVOLTa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dirty="0"/>
              <a:t>4°BIA </a:t>
            </a:r>
            <a:r>
              <a:rPr lang="it-IT" dirty="0" smtClean="0"/>
              <a:t>Polo </a:t>
            </a:r>
            <a:r>
              <a:rPr lang="it-IT" dirty="0"/>
              <a:t>Manetti </a:t>
            </a:r>
            <a:r>
              <a:rPr lang="it-IT" dirty="0" err="1"/>
              <a:t>Porciatti</a:t>
            </a:r>
            <a:r>
              <a:rPr lang="it-IT" dirty="0"/>
              <a:t>)</a:t>
            </a:r>
          </a:p>
          <a:p>
            <a:pPr lvl="6"/>
            <a:r>
              <a:rPr lang="it-IT" dirty="0" smtClean="0"/>
              <a:t>“</a:t>
            </a:r>
            <a:r>
              <a:rPr lang="it-IT" b="1" dirty="0"/>
              <a:t>Spesa a sorpresa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dirty="0"/>
              <a:t>4°L </a:t>
            </a:r>
            <a:r>
              <a:rPr lang="it-IT" dirty="0" smtClean="0"/>
              <a:t>ISIS </a:t>
            </a:r>
            <a:r>
              <a:rPr lang="it-IT" dirty="0" err="1"/>
              <a:t>Fossombroni</a:t>
            </a:r>
            <a:r>
              <a:rPr lang="it-IT" dirty="0"/>
              <a:t>)</a:t>
            </a:r>
          </a:p>
          <a:p>
            <a:pPr lvl="6"/>
            <a:r>
              <a:rPr lang="it-IT" dirty="0" smtClean="0"/>
              <a:t>“</a:t>
            </a:r>
            <a:r>
              <a:rPr lang="it-IT" b="1" dirty="0" err="1"/>
              <a:t>TecnoUnit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dirty="0"/>
              <a:t>5°ATL </a:t>
            </a:r>
            <a:r>
              <a:rPr lang="it-IT" dirty="0" smtClean="0"/>
              <a:t>Polo </a:t>
            </a:r>
            <a:r>
              <a:rPr lang="it-IT" dirty="0"/>
              <a:t>Manetti </a:t>
            </a:r>
            <a:r>
              <a:rPr lang="it-IT" dirty="0" err="1"/>
              <a:t>Porciatti</a:t>
            </a:r>
            <a:r>
              <a:rPr lang="it-IT" dirty="0"/>
              <a:t>)</a:t>
            </a:r>
          </a:p>
          <a:p>
            <a:pPr lvl="6"/>
            <a:r>
              <a:rPr lang="it-IT" dirty="0" smtClean="0"/>
              <a:t>“</a:t>
            </a:r>
            <a:r>
              <a:rPr lang="it-IT" b="1" dirty="0" err="1"/>
              <a:t>FierAmiata</a:t>
            </a:r>
            <a:r>
              <a:rPr lang="it-IT" b="1" dirty="0"/>
              <a:t> 4.0</a:t>
            </a:r>
            <a:r>
              <a:rPr lang="it-IT" dirty="0"/>
              <a:t>” </a:t>
            </a:r>
            <a:r>
              <a:rPr lang="it-IT" dirty="0" smtClean="0"/>
              <a:t>(</a:t>
            </a:r>
            <a:r>
              <a:rPr lang="it-IT" dirty="0"/>
              <a:t>5°AFM </a:t>
            </a:r>
            <a:r>
              <a:rPr lang="it-IT" dirty="0" smtClean="0"/>
              <a:t>I.T.E</a:t>
            </a:r>
            <a:r>
              <a:rPr lang="it-IT" dirty="0"/>
              <a:t>. Balducci)</a:t>
            </a:r>
          </a:p>
          <a:p>
            <a:pPr algn="ctr"/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9068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3"/>
            <a:ext cx="12179808" cy="684656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93767" y="4710545"/>
            <a:ext cx="94408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78715"/>
                </a:solidFill>
                <a:latin typeface="Arial Black" panose="020B0A04020102020204" pitchFamily="34" charset="0"/>
              </a:rPr>
              <a:t>TROVO </a:t>
            </a:r>
            <a:r>
              <a:rPr lang="it-IT" sz="4000" dirty="0">
                <a:solidFill>
                  <a:srgbClr val="F78715"/>
                </a:solidFill>
                <a:latin typeface="Arial Black" panose="020B0A04020102020204" pitchFamily="34" charset="0"/>
              </a:rPr>
              <a:t>E RINNOVO AMIATA SRL</a:t>
            </a:r>
            <a:endParaRPr lang="it-IT" sz="4000" dirty="0" smtClean="0">
              <a:solidFill>
                <a:srgbClr val="F78715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3600" b="1" dirty="0" smtClean="0"/>
              <a:t>4AFM </a:t>
            </a:r>
            <a:r>
              <a:rPr lang="it-IT" sz="3600" b="1" i="1" dirty="0"/>
              <a:t>I.T.E. Balducci </a:t>
            </a:r>
            <a:r>
              <a:rPr lang="it-IT" sz="3600" b="1" dirty="0"/>
              <a:t>- Santa </a:t>
            </a:r>
            <a:r>
              <a:rPr lang="it-IT" sz="3600" b="1" dirty="0" smtClean="0"/>
              <a:t>Fiora (GR)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8466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83884" cy="68488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66800" y="4710545"/>
            <a:ext cx="84928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78715"/>
                </a:solidFill>
                <a:latin typeface="Arial Black" panose="020B0A04020102020204" pitchFamily="34" charset="0"/>
              </a:rPr>
              <a:t>AMIATAXI</a:t>
            </a:r>
          </a:p>
          <a:p>
            <a:pPr algn="ctr"/>
            <a:r>
              <a:rPr lang="it-IT" sz="3600" b="1" dirty="0" smtClean="0"/>
              <a:t>3AFM </a:t>
            </a:r>
            <a:r>
              <a:rPr lang="it-IT" sz="3600" b="1" i="1" dirty="0"/>
              <a:t>I.T.E. Balducci </a:t>
            </a:r>
            <a:r>
              <a:rPr lang="it-IT" sz="3600" b="1" dirty="0"/>
              <a:t>- Santa </a:t>
            </a:r>
            <a:r>
              <a:rPr lang="it-IT" sz="3600" b="1" dirty="0" smtClean="0"/>
              <a:t>Fiora (GR)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8292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83884" cy="68488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93767" y="4710545"/>
            <a:ext cx="94408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78715"/>
                </a:solidFill>
                <a:latin typeface="Arial Black" panose="020B0A04020102020204" pitchFamily="34" charset="0"/>
              </a:rPr>
              <a:t>SPESA A SORPRESA</a:t>
            </a:r>
          </a:p>
          <a:p>
            <a:pPr algn="ctr"/>
            <a:r>
              <a:rPr lang="it-IT" sz="3600" b="1" dirty="0" smtClean="0"/>
              <a:t>4L </a:t>
            </a:r>
            <a:r>
              <a:rPr lang="it-IT" sz="3600" b="1" i="1" dirty="0"/>
              <a:t>I.S.I.S </a:t>
            </a:r>
            <a:r>
              <a:rPr lang="it-IT" sz="3600" b="1" i="1" dirty="0" err="1"/>
              <a:t>Fossombroni</a:t>
            </a:r>
            <a:r>
              <a:rPr lang="it-IT" sz="3600" b="1" i="1" dirty="0"/>
              <a:t> </a:t>
            </a:r>
            <a:r>
              <a:rPr lang="it-IT" sz="3600" b="1" dirty="0"/>
              <a:t>- </a:t>
            </a:r>
            <a:r>
              <a:rPr lang="it-IT" sz="3600" b="1" dirty="0" smtClean="0"/>
              <a:t>Grosseto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4724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35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 Guida</dc:creator>
  <cp:lastModifiedBy>Bottosso Selene</cp:lastModifiedBy>
  <cp:revision>23</cp:revision>
  <dcterms:created xsi:type="dcterms:W3CDTF">2021-03-22T13:36:36Z</dcterms:created>
  <dcterms:modified xsi:type="dcterms:W3CDTF">2021-04-22T13:28:52Z</dcterms:modified>
</cp:coreProperties>
</file>