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812" r:id="rId2"/>
  </p:sldMasterIdLst>
  <p:notesMasterIdLst>
    <p:notesMasterId r:id="rId11"/>
  </p:notesMasterIdLst>
  <p:handoutMasterIdLst>
    <p:handoutMasterId r:id="rId12"/>
  </p:handoutMasterIdLst>
  <p:sldIdLst>
    <p:sldId id="266" r:id="rId3"/>
    <p:sldId id="278" r:id="rId4"/>
    <p:sldId id="281" r:id="rId5"/>
    <p:sldId id="286" r:id="rId6"/>
    <p:sldId id="291" r:id="rId7"/>
    <p:sldId id="290" r:id="rId8"/>
    <p:sldId id="292" r:id="rId9"/>
    <p:sldId id="277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190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0420A4-09D8-40D5-A2A9-5015B1D9F61D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04B8AFEC-09B1-4F40-A8B7-FD0152EB8A1C}">
      <dgm:prSet phldrT="[Text]" custT="1"/>
      <dgm:spPr>
        <a:solidFill>
          <a:schemeClr val="accent4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1800" b="1" dirty="0" err="1">
              <a:latin typeface="Arial" panose="020B0604020202020204" pitchFamily="34" charset="0"/>
              <a:cs typeface="Arial" panose="020B0604020202020204" pitchFamily="34" charset="0"/>
            </a:rPr>
            <a:t>Regional</a:t>
          </a:r>
          <a:r>
            <a:rPr lang="cs-CZ" sz="1800" b="1" dirty="0">
              <a:latin typeface="Arial" panose="020B0604020202020204" pitchFamily="34" charset="0"/>
              <a:cs typeface="Arial" panose="020B0604020202020204" pitchFamily="34" charset="0"/>
            </a:rPr>
            <a:t> Network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cs-CZ" sz="1800" b="1" dirty="0">
              <a:latin typeface="Arial" panose="020B0604020202020204" pitchFamily="34" charset="0"/>
              <a:cs typeface="Arial" panose="020B0604020202020204" pitchFamily="34" charset="0"/>
            </a:rPr>
            <a:t>(60)</a:t>
          </a:r>
        </a:p>
      </dgm:t>
    </dgm:pt>
    <dgm:pt modelId="{3EEB1C3D-569B-4674-9202-9AD2B898DD7F}" type="parTrans" cxnId="{58CF8988-1E2A-49B2-96DA-7C8847B6298B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E5F16E-BB51-4DC9-AA56-D60433347A33}" type="sibTrans" cxnId="{58CF8988-1E2A-49B2-96DA-7C8847B6298B}">
      <dgm:prSet/>
      <dgm:spPr/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BACE10-2D53-4B0F-B9E3-D8FBE199259F}">
      <dgm:prSet phldrT="[Text]" custT="1"/>
      <dgm:spPr>
        <a:solidFill>
          <a:schemeClr val="accent4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600" b="1" dirty="0" err="1">
              <a:latin typeface="Arial" panose="020B0604020202020204" pitchFamily="34" charset="0"/>
              <a:cs typeface="Arial" panose="020B0604020202020204" pitchFamily="34" charset="0"/>
            </a:rPr>
            <a:t>Regional</a:t>
          </a:r>
          <a:r>
            <a:rPr lang="cs-CZ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600" b="1" dirty="0" err="1">
              <a:latin typeface="Arial" panose="020B0604020202020204" pitchFamily="34" charset="0"/>
              <a:cs typeface="Arial" panose="020B0604020202020204" pitchFamily="34" charset="0"/>
            </a:rPr>
            <a:t>chambers</a:t>
          </a:r>
          <a:r>
            <a:rPr lang="cs-CZ" sz="1600" b="1" dirty="0">
              <a:latin typeface="Arial" panose="020B0604020202020204" pitchFamily="34" charset="0"/>
              <a:cs typeface="Arial" panose="020B0604020202020204" pitchFamily="34" charset="0"/>
            </a:rPr>
            <a:t> (14)</a:t>
          </a:r>
        </a:p>
      </dgm:t>
    </dgm:pt>
    <dgm:pt modelId="{8A846489-B34F-43A2-824C-93FBF53F0306}" type="parTrans" cxnId="{1F66551C-CCC9-4208-9D00-D34672325B16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6D0407-8507-4395-B5AA-F0E51F5CB0AE}" type="sibTrans" cxnId="{1F66551C-CCC9-4208-9D00-D34672325B16}">
      <dgm:prSet/>
      <dgm:spPr/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642790-BB07-4BD4-B43F-ADD1AD05009F}">
      <dgm:prSet phldrT="[Text]" custT="1"/>
      <dgm:spPr>
        <a:solidFill>
          <a:schemeClr val="accent4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cs-CZ" sz="1600" b="1" dirty="0" err="1">
              <a:latin typeface="Arial" panose="020B0604020202020204" pitchFamily="34" charset="0"/>
              <a:cs typeface="Arial" panose="020B0604020202020204" pitchFamily="34" charset="0"/>
            </a:rPr>
            <a:t>District</a:t>
          </a:r>
          <a:r>
            <a:rPr lang="cs-CZ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600" b="1" dirty="0" err="1">
              <a:latin typeface="Arial" panose="020B0604020202020204" pitchFamily="34" charset="0"/>
              <a:cs typeface="Arial" panose="020B0604020202020204" pitchFamily="34" charset="0"/>
            </a:rPr>
            <a:t>chambers</a:t>
          </a:r>
          <a:r>
            <a:rPr lang="cs-CZ" sz="1600" b="1" dirty="0">
              <a:latin typeface="Arial" panose="020B0604020202020204" pitchFamily="34" charset="0"/>
              <a:cs typeface="Arial" panose="020B0604020202020204" pitchFamily="34" charset="0"/>
            </a:rPr>
            <a:t> (46)</a:t>
          </a:r>
        </a:p>
      </dgm:t>
    </dgm:pt>
    <dgm:pt modelId="{E93583C6-3ABD-4D67-8D1C-D2DEB6002BA0}" type="parTrans" cxnId="{988990D3-A108-47ED-955C-C2EDAFC5CD36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96C407-4FDF-4BBB-9C09-70FC7BD30CEA}" type="sibTrans" cxnId="{988990D3-A108-47ED-955C-C2EDAFC5CD36}">
      <dgm:prSet/>
      <dgm:spPr/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6C408E-7334-4B42-99DA-79CBA450FE19}">
      <dgm:prSet custT="1"/>
      <dgm:spPr>
        <a:solidFill>
          <a:schemeClr val="accent4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1800" b="1" dirty="0">
              <a:latin typeface="Arial" panose="020B0604020202020204" pitchFamily="34" charset="0"/>
              <a:cs typeface="Arial" panose="020B0604020202020204" pitchFamily="34" charset="0"/>
            </a:rPr>
            <a:t>Czech </a:t>
          </a:r>
          <a:r>
            <a:rPr lang="cs-CZ" sz="1800" b="1" dirty="0" err="1">
              <a:latin typeface="Arial" panose="020B0604020202020204" pitchFamily="34" charset="0"/>
              <a:cs typeface="Arial" panose="020B0604020202020204" pitchFamily="34" charset="0"/>
            </a:rPr>
            <a:t>Chamber</a:t>
          </a:r>
          <a:r>
            <a:rPr lang="cs-CZ" sz="1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dirty="0" err="1">
              <a:latin typeface="Arial" panose="020B0604020202020204" pitchFamily="34" charset="0"/>
              <a:cs typeface="Arial" panose="020B0604020202020204" pitchFamily="34" charset="0"/>
            </a:rPr>
            <a:t>of</a:t>
          </a:r>
          <a:r>
            <a:rPr lang="cs-CZ" sz="18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dirty="0" err="1">
              <a:latin typeface="Arial" panose="020B0604020202020204" pitchFamily="34" charset="0"/>
              <a:cs typeface="Arial" panose="020B0604020202020204" pitchFamily="34" charset="0"/>
            </a:rPr>
            <a:t>Commerce</a:t>
          </a:r>
          <a:endParaRPr lang="cs-CZ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701205-0EF0-4019-B06B-C238F499996B}" type="parTrans" cxnId="{89DBDF81-906C-4781-8E01-10BD81B647B4}">
      <dgm:prSet/>
      <dgm:spPr/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3CC84E-59CD-4420-B6B6-01F5391CB6AE}" type="sibTrans" cxnId="{89DBDF81-906C-4781-8E01-10BD81B647B4}">
      <dgm:prSet/>
      <dgm:spPr/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C86795-AB70-40C2-A1E6-8CA4A60E9E0F}">
      <dgm:prSet custT="1"/>
      <dgm:spPr>
        <a:solidFill>
          <a:schemeClr val="accent4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1800" b="1" dirty="0">
              <a:latin typeface="Arial" panose="020B0604020202020204" pitchFamily="34" charset="0"/>
              <a:cs typeface="Arial" panose="020B0604020202020204" pitchFamily="34" charset="0"/>
            </a:rPr>
            <a:t>Professional Network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cs-CZ" sz="1800" b="1" dirty="0">
              <a:latin typeface="Arial" panose="020B0604020202020204" pitchFamily="34" charset="0"/>
              <a:cs typeface="Arial" panose="020B0604020202020204" pitchFamily="34" charset="0"/>
            </a:rPr>
            <a:t>(120)</a:t>
          </a:r>
        </a:p>
      </dgm:t>
    </dgm:pt>
    <dgm:pt modelId="{A330445D-089C-47D8-9A19-E1A05B9EF2C2}" type="parTrans" cxnId="{53770E5C-9B42-4BB7-95F5-1E4CF589B03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753A76-99F8-4C33-86E4-DC7150B65D8E}" type="sibTrans" cxnId="{53770E5C-9B42-4BB7-95F5-1E4CF589B039}">
      <dgm:prSet/>
      <dgm:spPr/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60973E-1FDB-4FA5-B856-01CB9BDBB954}">
      <dgm:prSet custT="1"/>
      <dgm:spPr>
        <a:solidFill>
          <a:schemeClr val="accent4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1600" b="1" dirty="0" err="1">
              <a:latin typeface="Arial" panose="020B0604020202020204" pitchFamily="34" charset="0"/>
              <a:cs typeface="Arial" panose="020B0604020202020204" pitchFamily="34" charset="0"/>
            </a:rPr>
            <a:t>Trade</a:t>
          </a:r>
          <a:r>
            <a:rPr lang="cs-CZ" sz="1600" b="1" dirty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cs-CZ" sz="1600" b="1" dirty="0" err="1">
              <a:latin typeface="Arial" panose="020B0604020202020204" pitchFamily="34" charset="0"/>
              <a:cs typeface="Arial" panose="020B0604020202020204" pitchFamily="34" charset="0"/>
            </a:rPr>
            <a:t>tourism</a:t>
          </a:r>
          <a:endParaRPr lang="cs-CZ" sz="16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cs-CZ" sz="1600" b="1" dirty="0">
              <a:latin typeface="Arial" panose="020B0604020202020204" pitchFamily="34" charset="0"/>
              <a:cs typeface="Arial" panose="020B0604020202020204" pitchFamily="34" charset="0"/>
            </a:rPr>
            <a:t> (11)</a:t>
          </a:r>
        </a:p>
      </dgm:t>
    </dgm:pt>
    <dgm:pt modelId="{64FE5526-1C35-4F4A-8263-8677236F4A35}" type="parTrans" cxnId="{24725005-62C4-4273-8625-5F904310644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BEA97E-F1BB-4AAE-AFC5-841CF00466FC}" type="sibTrans" cxnId="{24725005-62C4-4273-8625-5F9043106449}">
      <dgm:prSet/>
      <dgm:spPr/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EFF47D-A3B4-466C-AE2C-5E9EC229321A}">
      <dgm:prSet custT="1"/>
      <dgm:spPr>
        <a:solidFill>
          <a:schemeClr val="accent4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1600" b="1" dirty="0" err="1">
              <a:latin typeface="Arial" panose="020B0604020202020204" pitchFamily="34" charset="0"/>
              <a:cs typeface="Arial" panose="020B0604020202020204" pitchFamily="34" charset="0"/>
            </a:rPr>
            <a:t>Industry</a:t>
          </a:r>
          <a:r>
            <a:rPr lang="cs-CZ" sz="1600" b="1" dirty="0">
              <a:latin typeface="Arial" panose="020B0604020202020204" pitchFamily="34" charset="0"/>
              <a:cs typeface="Arial" panose="020B0604020202020204" pitchFamily="34" charset="0"/>
            </a:rPr>
            <a:t> and transport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cs-CZ" sz="1600" b="1" dirty="0">
              <a:latin typeface="Arial" panose="020B0604020202020204" pitchFamily="34" charset="0"/>
              <a:cs typeface="Arial" panose="020B0604020202020204" pitchFamily="34" charset="0"/>
            </a:rPr>
            <a:t> (22)</a:t>
          </a:r>
        </a:p>
      </dgm:t>
    </dgm:pt>
    <dgm:pt modelId="{5D6F1BC4-5B29-49F2-9C2D-602BD6259521}" type="parTrans" cxnId="{08D1E3E6-529D-48BE-8ADB-95159637D7A0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7FDF87-279D-4D7A-85A1-D6A3FCB6E347}" type="sibTrans" cxnId="{08D1E3E6-529D-48BE-8ADB-95159637D7A0}">
      <dgm:prSet/>
      <dgm:spPr/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C7822F-38DC-4909-9D82-97F0C3F6C4E9}">
      <dgm:prSet custT="1"/>
      <dgm:spPr>
        <a:solidFill>
          <a:schemeClr val="accent4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1600" b="1" dirty="0" err="1">
              <a:latin typeface="Arial" panose="020B0604020202020204" pitchFamily="34" charset="0"/>
              <a:cs typeface="Arial" panose="020B0604020202020204" pitchFamily="34" charset="0"/>
            </a:rPr>
            <a:t>Services</a:t>
          </a:r>
          <a:r>
            <a:rPr lang="cs-CZ" sz="16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600" b="1" dirty="0" err="1">
              <a:latin typeface="Arial" panose="020B0604020202020204" pitchFamily="34" charset="0"/>
              <a:cs typeface="Arial" panose="020B0604020202020204" pitchFamily="34" charset="0"/>
            </a:rPr>
            <a:t>for</a:t>
          </a:r>
          <a:r>
            <a:rPr lang="cs-CZ" sz="1600" b="1" dirty="0">
              <a:latin typeface="Arial" panose="020B0604020202020204" pitchFamily="34" charset="0"/>
              <a:cs typeface="Arial" panose="020B0604020202020204" pitchFamily="34" charset="0"/>
            </a:rPr>
            <a:t> business and more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cs-CZ" sz="1600" b="1" dirty="0">
              <a:latin typeface="Arial" panose="020B0604020202020204" pitchFamily="34" charset="0"/>
              <a:cs typeface="Arial" panose="020B0604020202020204" pitchFamily="34" charset="0"/>
            </a:rPr>
            <a:t>(56)</a:t>
          </a:r>
        </a:p>
      </dgm:t>
    </dgm:pt>
    <dgm:pt modelId="{067BF631-12CC-4EFE-83A0-AF4210D9D868}" type="parTrans" cxnId="{FF53BF34-AB4E-433D-8A8B-41B2A18C0863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579440-7D9B-4EA3-9B41-5CE3C97848FE}" type="sibTrans" cxnId="{FF53BF34-AB4E-433D-8A8B-41B2A18C0863}">
      <dgm:prSet/>
      <dgm:spPr/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FDE833-EC64-45EC-B04E-8DC29391F330}">
      <dgm:prSet custT="1"/>
      <dgm:spPr>
        <a:solidFill>
          <a:schemeClr val="accent4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1400" b="1" dirty="0" err="1">
              <a:latin typeface="Arial" panose="020B0604020202020204" pitchFamily="34" charset="0"/>
              <a:cs typeface="Arial" panose="020B0604020202020204" pitchFamily="34" charset="0"/>
            </a:rPr>
            <a:t>Construction</a:t>
          </a:r>
          <a:r>
            <a:rPr lang="cs-CZ" sz="1400" b="1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cs-CZ" sz="1400" b="1" dirty="0" err="1">
              <a:latin typeface="Arial" panose="020B0604020202020204" pitchFamily="34" charset="0"/>
              <a:cs typeface="Arial" panose="020B0604020202020204" pitchFamily="34" charset="0"/>
            </a:rPr>
            <a:t>technical</a:t>
          </a:r>
          <a:r>
            <a:rPr lang="cs-CZ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400" b="1" dirty="0" err="1">
              <a:latin typeface="Arial" panose="020B0604020202020204" pitchFamily="34" charset="0"/>
              <a:cs typeface="Arial" panose="020B0604020202020204" pitchFamily="34" charset="0"/>
            </a:rPr>
            <a:t>crafts</a:t>
          </a:r>
          <a:r>
            <a:rPr lang="cs-CZ" sz="1400" b="1" dirty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cs-CZ" sz="1400" b="1" dirty="0" err="1">
              <a:latin typeface="Arial" panose="020B0604020202020204" pitchFamily="34" charset="0"/>
              <a:cs typeface="Arial" panose="020B0604020202020204" pitchFamily="34" charset="0"/>
            </a:rPr>
            <a:t>technical</a:t>
          </a:r>
          <a:r>
            <a:rPr lang="cs-CZ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400" b="1" dirty="0" err="1">
              <a:latin typeface="Arial" panose="020B0604020202020204" pitchFamily="34" charset="0"/>
              <a:cs typeface="Arial" panose="020B0604020202020204" pitchFamily="34" charset="0"/>
            </a:rPr>
            <a:t>equipment</a:t>
          </a:r>
          <a:r>
            <a:rPr lang="cs-CZ" sz="1400" b="1" dirty="0">
              <a:latin typeface="Arial" panose="020B0604020202020204" pitchFamily="34" charset="0"/>
              <a:cs typeface="Arial" panose="020B0604020202020204" pitchFamily="34" charset="0"/>
            </a:rPr>
            <a:t> (31)</a:t>
          </a:r>
          <a:endParaRPr lang="cs-CZ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E0062B-D7B6-4AA1-BF0D-4319E74F1C31}" type="parTrans" cxnId="{2A23F71E-7385-44CA-B342-974225FC19C0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FCFDF0-DB3C-4DF8-8433-91EFABA5D82D}" type="sibTrans" cxnId="{2A23F71E-7385-44CA-B342-974225FC19C0}">
      <dgm:prSet/>
      <dgm:spPr/>
      <dgm:t>
        <a:bodyPr/>
        <a:lstStyle/>
        <a:p>
          <a:endParaRPr lang="cs-CZ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C9A97E-C43B-4204-A873-5E50E3816633}" type="pres">
      <dgm:prSet presAssocID="{E80420A4-09D8-40D5-A2A9-5015B1D9F6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C4B6413-D218-4110-A08A-E9A6C693D594}" type="pres">
      <dgm:prSet presAssocID="{F36C408E-7334-4B42-99DA-79CBA450FE19}" presName="hierRoot1" presStyleCnt="0">
        <dgm:presLayoutVars>
          <dgm:hierBranch val="init"/>
        </dgm:presLayoutVars>
      </dgm:prSet>
      <dgm:spPr/>
    </dgm:pt>
    <dgm:pt modelId="{63279FD4-1496-4AAE-BB4D-FD271C08B83F}" type="pres">
      <dgm:prSet presAssocID="{F36C408E-7334-4B42-99DA-79CBA450FE19}" presName="rootComposite1" presStyleCnt="0"/>
      <dgm:spPr/>
    </dgm:pt>
    <dgm:pt modelId="{044FF07C-123A-4AA4-8732-923B7B793A21}" type="pres">
      <dgm:prSet presAssocID="{F36C408E-7334-4B42-99DA-79CBA450FE19}" presName="rootText1" presStyleLbl="node0" presStyleIdx="0" presStyleCnt="1" custScaleX="713387">
        <dgm:presLayoutVars>
          <dgm:chPref val="3"/>
        </dgm:presLayoutVars>
      </dgm:prSet>
      <dgm:spPr/>
    </dgm:pt>
    <dgm:pt modelId="{256A640D-2A35-4B45-AA4F-75135BF8C1D8}" type="pres">
      <dgm:prSet presAssocID="{F36C408E-7334-4B42-99DA-79CBA450FE19}" presName="rootConnector1" presStyleLbl="node1" presStyleIdx="0" presStyleCnt="0"/>
      <dgm:spPr/>
    </dgm:pt>
    <dgm:pt modelId="{9395444D-00F8-4791-82B5-A896EADED1CD}" type="pres">
      <dgm:prSet presAssocID="{F36C408E-7334-4B42-99DA-79CBA450FE19}" presName="hierChild2" presStyleCnt="0"/>
      <dgm:spPr/>
    </dgm:pt>
    <dgm:pt modelId="{C49F483C-A085-4DFA-9D31-A73325C89B61}" type="pres">
      <dgm:prSet presAssocID="{3EEB1C3D-569B-4674-9202-9AD2B898DD7F}" presName="Name37" presStyleLbl="parChTrans1D2" presStyleIdx="0" presStyleCnt="2"/>
      <dgm:spPr/>
    </dgm:pt>
    <dgm:pt modelId="{1DDB06D8-66AE-4C0A-A30A-EFE58305F5FA}" type="pres">
      <dgm:prSet presAssocID="{04B8AFEC-09B1-4F40-A8B7-FD0152EB8A1C}" presName="hierRoot2" presStyleCnt="0">
        <dgm:presLayoutVars>
          <dgm:hierBranch/>
        </dgm:presLayoutVars>
      </dgm:prSet>
      <dgm:spPr/>
    </dgm:pt>
    <dgm:pt modelId="{28424E9C-FCE5-4DF2-8CDB-2B3E5D787CEB}" type="pres">
      <dgm:prSet presAssocID="{04B8AFEC-09B1-4F40-A8B7-FD0152EB8A1C}" presName="rootComposite" presStyleCnt="0"/>
      <dgm:spPr/>
    </dgm:pt>
    <dgm:pt modelId="{50853730-90FE-4065-9604-77AA75E3A900}" type="pres">
      <dgm:prSet presAssocID="{04B8AFEC-09B1-4F40-A8B7-FD0152EB8A1C}" presName="rootText" presStyleLbl="node2" presStyleIdx="0" presStyleCnt="2" custScaleX="219491">
        <dgm:presLayoutVars>
          <dgm:chPref val="3"/>
        </dgm:presLayoutVars>
      </dgm:prSet>
      <dgm:spPr/>
    </dgm:pt>
    <dgm:pt modelId="{F96566F7-B10E-4406-BA0B-1FC5163C40E3}" type="pres">
      <dgm:prSet presAssocID="{04B8AFEC-09B1-4F40-A8B7-FD0152EB8A1C}" presName="rootConnector" presStyleLbl="node2" presStyleIdx="0" presStyleCnt="2"/>
      <dgm:spPr/>
    </dgm:pt>
    <dgm:pt modelId="{22C65EA8-6AFA-4A8F-B048-63801F6CBE90}" type="pres">
      <dgm:prSet presAssocID="{04B8AFEC-09B1-4F40-A8B7-FD0152EB8A1C}" presName="hierChild4" presStyleCnt="0"/>
      <dgm:spPr/>
    </dgm:pt>
    <dgm:pt modelId="{647811D1-F54C-4CA2-90FC-1068EE642DAC}" type="pres">
      <dgm:prSet presAssocID="{8A846489-B34F-43A2-824C-93FBF53F0306}" presName="Name35" presStyleLbl="parChTrans1D3" presStyleIdx="0" presStyleCnt="6"/>
      <dgm:spPr/>
    </dgm:pt>
    <dgm:pt modelId="{4BE833F5-A371-4541-93BA-3D0AEAF1E6A2}" type="pres">
      <dgm:prSet presAssocID="{64BACE10-2D53-4B0F-B9E3-D8FBE199259F}" presName="hierRoot2" presStyleCnt="0">
        <dgm:presLayoutVars>
          <dgm:hierBranch val="init"/>
        </dgm:presLayoutVars>
      </dgm:prSet>
      <dgm:spPr/>
    </dgm:pt>
    <dgm:pt modelId="{3DE0092B-D2B5-4136-B0E3-221F17268761}" type="pres">
      <dgm:prSet presAssocID="{64BACE10-2D53-4B0F-B9E3-D8FBE199259F}" presName="rootComposite" presStyleCnt="0"/>
      <dgm:spPr/>
    </dgm:pt>
    <dgm:pt modelId="{1E1F143B-59E3-4F00-85D6-B8FD0E893DA5}" type="pres">
      <dgm:prSet presAssocID="{64BACE10-2D53-4B0F-B9E3-D8FBE199259F}" presName="rootText" presStyleLbl="node3" presStyleIdx="0" presStyleCnt="6" custScaleX="102335" custScaleY="292387" custLinFactNeighborX="-216" custLinFactNeighborY="3620">
        <dgm:presLayoutVars>
          <dgm:chPref val="3"/>
        </dgm:presLayoutVars>
      </dgm:prSet>
      <dgm:spPr/>
    </dgm:pt>
    <dgm:pt modelId="{601F0FA6-CCD3-48E0-B27B-D3CCD5875112}" type="pres">
      <dgm:prSet presAssocID="{64BACE10-2D53-4B0F-B9E3-D8FBE199259F}" presName="rootConnector" presStyleLbl="node3" presStyleIdx="0" presStyleCnt="6"/>
      <dgm:spPr/>
    </dgm:pt>
    <dgm:pt modelId="{0D71E6D7-8126-4137-941A-42DB51814956}" type="pres">
      <dgm:prSet presAssocID="{64BACE10-2D53-4B0F-B9E3-D8FBE199259F}" presName="hierChild4" presStyleCnt="0"/>
      <dgm:spPr/>
    </dgm:pt>
    <dgm:pt modelId="{0B1505C6-87DE-4F07-99B2-93FE0831FB37}" type="pres">
      <dgm:prSet presAssocID="{64BACE10-2D53-4B0F-B9E3-D8FBE199259F}" presName="hierChild5" presStyleCnt="0"/>
      <dgm:spPr/>
    </dgm:pt>
    <dgm:pt modelId="{FB9C4AC5-95A1-4647-8E1D-A3EE00CD0EFD}" type="pres">
      <dgm:prSet presAssocID="{E93583C6-3ABD-4D67-8D1C-D2DEB6002BA0}" presName="Name35" presStyleLbl="parChTrans1D3" presStyleIdx="1" presStyleCnt="6"/>
      <dgm:spPr/>
    </dgm:pt>
    <dgm:pt modelId="{8F7D3383-7802-4AF4-A42E-114FE516AF27}" type="pres">
      <dgm:prSet presAssocID="{B0642790-BB07-4BD4-B43F-ADD1AD05009F}" presName="hierRoot2" presStyleCnt="0">
        <dgm:presLayoutVars>
          <dgm:hierBranch val="init"/>
        </dgm:presLayoutVars>
      </dgm:prSet>
      <dgm:spPr/>
    </dgm:pt>
    <dgm:pt modelId="{6A5E5250-4A14-4A3C-81D2-B22A6FFB0F75}" type="pres">
      <dgm:prSet presAssocID="{B0642790-BB07-4BD4-B43F-ADD1AD05009F}" presName="rootComposite" presStyleCnt="0"/>
      <dgm:spPr/>
    </dgm:pt>
    <dgm:pt modelId="{A13DBDB2-1FAC-4C02-97E0-AEFCFB9A1793}" type="pres">
      <dgm:prSet presAssocID="{B0642790-BB07-4BD4-B43F-ADD1AD05009F}" presName="rootText" presStyleLbl="node3" presStyleIdx="1" presStyleCnt="6" custScaleX="102006" custScaleY="291446">
        <dgm:presLayoutVars>
          <dgm:chPref val="3"/>
        </dgm:presLayoutVars>
      </dgm:prSet>
      <dgm:spPr/>
    </dgm:pt>
    <dgm:pt modelId="{F5243B9D-6962-41C9-AA71-9FC208AB06D5}" type="pres">
      <dgm:prSet presAssocID="{B0642790-BB07-4BD4-B43F-ADD1AD05009F}" presName="rootConnector" presStyleLbl="node3" presStyleIdx="1" presStyleCnt="6"/>
      <dgm:spPr/>
    </dgm:pt>
    <dgm:pt modelId="{885FA7F2-F9A8-457F-994A-4B7EB5DA22AA}" type="pres">
      <dgm:prSet presAssocID="{B0642790-BB07-4BD4-B43F-ADD1AD05009F}" presName="hierChild4" presStyleCnt="0"/>
      <dgm:spPr/>
    </dgm:pt>
    <dgm:pt modelId="{6486B11E-981C-4D80-89CB-0005C73D3394}" type="pres">
      <dgm:prSet presAssocID="{B0642790-BB07-4BD4-B43F-ADD1AD05009F}" presName="hierChild5" presStyleCnt="0"/>
      <dgm:spPr/>
    </dgm:pt>
    <dgm:pt modelId="{C53F30E6-A37E-482B-B1D3-A546C36B6AF1}" type="pres">
      <dgm:prSet presAssocID="{04B8AFEC-09B1-4F40-A8B7-FD0152EB8A1C}" presName="hierChild5" presStyleCnt="0"/>
      <dgm:spPr/>
    </dgm:pt>
    <dgm:pt modelId="{46DBADB6-CB03-435E-96A9-61370759386A}" type="pres">
      <dgm:prSet presAssocID="{A330445D-089C-47D8-9A19-E1A05B9EF2C2}" presName="Name37" presStyleLbl="parChTrans1D2" presStyleIdx="1" presStyleCnt="2"/>
      <dgm:spPr/>
    </dgm:pt>
    <dgm:pt modelId="{3D9B5129-BD15-45D7-B2E3-C42015CD4138}" type="pres">
      <dgm:prSet presAssocID="{6DC86795-AB70-40C2-A1E6-8CA4A60E9E0F}" presName="hierRoot2" presStyleCnt="0">
        <dgm:presLayoutVars>
          <dgm:hierBranch/>
        </dgm:presLayoutVars>
      </dgm:prSet>
      <dgm:spPr/>
    </dgm:pt>
    <dgm:pt modelId="{E42BD93F-B593-4A8C-8621-E64D9E90896F}" type="pres">
      <dgm:prSet presAssocID="{6DC86795-AB70-40C2-A1E6-8CA4A60E9E0F}" presName="rootComposite" presStyleCnt="0"/>
      <dgm:spPr/>
    </dgm:pt>
    <dgm:pt modelId="{5B096CDA-FD11-4E95-A081-EA7182C8FD9C}" type="pres">
      <dgm:prSet presAssocID="{6DC86795-AB70-40C2-A1E6-8CA4A60E9E0F}" presName="rootText" presStyleLbl="node2" presStyleIdx="1" presStyleCnt="2" custScaleX="471561">
        <dgm:presLayoutVars>
          <dgm:chPref val="3"/>
        </dgm:presLayoutVars>
      </dgm:prSet>
      <dgm:spPr/>
    </dgm:pt>
    <dgm:pt modelId="{F2D9B987-82E3-4369-906B-E55D45D2FBB9}" type="pres">
      <dgm:prSet presAssocID="{6DC86795-AB70-40C2-A1E6-8CA4A60E9E0F}" presName="rootConnector" presStyleLbl="node2" presStyleIdx="1" presStyleCnt="2"/>
      <dgm:spPr/>
    </dgm:pt>
    <dgm:pt modelId="{73360D1B-5B8E-460D-8791-7816684A113B}" type="pres">
      <dgm:prSet presAssocID="{6DC86795-AB70-40C2-A1E6-8CA4A60E9E0F}" presName="hierChild4" presStyleCnt="0"/>
      <dgm:spPr/>
    </dgm:pt>
    <dgm:pt modelId="{D3A9CEE3-B019-4090-A0B6-A0FBAA48600D}" type="pres">
      <dgm:prSet presAssocID="{64FE5526-1C35-4F4A-8263-8677236F4A35}" presName="Name35" presStyleLbl="parChTrans1D3" presStyleIdx="2" presStyleCnt="6"/>
      <dgm:spPr/>
    </dgm:pt>
    <dgm:pt modelId="{D810E563-15A6-443C-BB18-B87D8B35C3AE}" type="pres">
      <dgm:prSet presAssocID="{E860973E-1FDB-4FA5-B856-01CB9BDBB954}" presName="hierRoot2" presStyleCnt="0">
        <dgm:presLayoutVars>
          <dgm:hierBranch val="init"/>
        </dgm:presLayoutVars>
      </dgm:prSet>
      <dgm:spPr/>
    </dgm:pt>
    <dgm:pt modelId="{7E2FBDBB-11B0-4697-A5C9-F97894CFBFB1}" type="pres">
      <dgm:prSet presAssocID="{E860973E-1FDB-4FA5-B856-01CB9BDBB954}" presName="rootComposite" presStyleCnt="0"/>
      <dgm:spPr/>
    </dgm:pt>
    <dgm:pt modelId="{3BFD2997-3253-44ED-9334-8902F6EC7AAC}" type="pres">
      <dgm:prSet presAssocID="{E860973E-1FDB-4FA5-B856-01CB9BDBB954}" presName="rootText" presStyleLbl="node3" presStyleIdx="2" presStyleCnt="6" custScaleX="101788" custScaleY="295564">
        <dgm:presLayoutVars>
          <dgm:chPref val="3"/>
        </dgm:presLayoutVars>
      </dgm:prSet>
      <dgm:spPr/>
    </dgm:pt>
    <dgm:pt modelId="{38B22D9D-7CFB-4982-B29D-F0FDE42FCD35}" type="pres">
      <dgm:prSet presAssocID="{E860973E-1FDB-4FA5-B856-01CB9BDBB954}" presName="rootConnector" presStyleLbl="node3" presStyleIdx="2" presStyleCnt="6"/>
      <dgm:spPr/>
    </dgm:pt>
    <dgm:pt modelId="{F05DC5CE-2FE2-4FC0-BA55-715AEC060BF9}" type="pres">
      <dgm:prSet presAssocID="{E860973E-1FDB-4FA5-B856-01CB9BDBB954}" presName="hierChild4" presStyleCnt="0"/>
      <dgm:spPr/>
    </dgm:pt>
    <dgm:pt modelId="{68598F26-C770-4853-8667-77FEAD3DF92F}" type="pres">
      <dgm:prSet presAssocID="{E860973E-1FDB-4FA5-B856-01CB9BDBB954}" presName="hierChild5" presStyleCnt="0"/>
      <dgm:spPr/>
    </dgm:pt>
    <dgm:pt modelId="{98973532-B3C7-4951-B88A-790B8B094C8E}" type="pres">
      <dgm:prSet presAssocID="{5D6F1BC4-5B29-49F2-9C2D-602BD6259521}" presName="Name35" presStyleLbl="parChTrans1D3" presStyleIdx="3" presStyleCnt="6"/>
      <dgm:spPr/>
    </dgm:pt>
    <dgm:pt modelId="{11C7F653-9218-487F-9BA1-1184F9AFAD25}" type="pres">
      <dgm:prSet presAssocID="{3FEFF47D-A3B4-466C-AE2C-5E9EC229321A}" presName="hierRoot2" presStyleCnt="0">
        <dgm:presLayoutVars>
          <dgm:hierBranch val="init"/>
        </dgm:presLayoutVars>
      </dgm:prSet>
      <dgm:spPr/>
    </dgm:pt>
    <dgm:pt modelId="{41353A69-F017-49B1-BEBB-0168231ED468}" type="pres">
      <dgm:prSet presAssocID="{3FEFF47D-A3B4-466C-AE2C-5E9EC229321A}" presName="rootComposite" presStyleCnt="0"/>
      <dgm:spPr/>
    </dgm:pt>
    <dgm:pt modelId="{430A48F3-A8BA-4CA1-9041-707D512CC48D}" type="pres">
      <dgm:prSet presAssocID="{3FEFF47D-A3B4-466C-AE2C-5E9EC229321A}" presName="rootText" presStyleLbl="node3" presStyleIdx="3" presStyleCnt="6" custScaleX="103335" custScaleY="295564" custLinFactNeighborX="2654">
        <dgm:presLayoutVars>
          <dgm:chPref val="3"/>
        </dgm:presLayoutVars>
      </dgm:prSet>
      <dgm:spPr/>
    </dgm:pt>
    <dgm:pt modelId="{D2D02934-CFCB-49BA-ADF3-A51A9703B0E9}" type="pres">
      <dgm:prSet presAssocID="{3FEFF47D-A3B4-466C-AE2C-5E9EC229321A}" presName="rootConnector" presStyleLbl="node3" presStyleIdx="3" presStyleCnt="6"/>
      <dgm:spPr/>
    </dgm:pt>
    <dgm:pt modelId="{10CB8283-A94A-4D47-B819-404B02449A63}" type="pres">
      <dgm:prSet presAssocID="{3FEFF47D-A3B4-466C-AE2C-5E9EC229321A}" presName="hierChild4" presStyleCnt="0"/>
      <dgm:spPr/>
    </dgm:pt>
    <dgm:pt modelId="{D0C6A3CB-4555-4745-9AE9-EE09D2D491B5}" type="pres">
      <dgm:prSet presAssocID="{3FEFF47D-A3B4-466C-AE2C-5E9EC229321A}" presName="hierChild5" presStyleCnt="0"/>
      <dgm:spPr/>
    </dgm:pt>
    <dgm:pt modelId="{5F76E20D-64AF-40CD-BB8C-ABB646752C0F}" type="pres">
      <dgm:prSet presAssocID="{067BF631-12CC-4EFE-83A0-AF4210D9D868}" presName="Name35" presStyleLbl="parChTrans1D3" presStyleIdx="4" presStyleCnt="6"/>
      <dgm:spPr/>
    </dgm:pt>
    <dgm:pt modelId="{003E80F9-5BEF-415F-9221-5300EBF1E233}" type="pres">
      <dgm:prSet presAssocID="{B5C7822F-38DC-4909-9D82-97F0C3F6C4E9}" presName="hierRoot2" presStyleCnt="0">
        <dgm:presLayoutVars>
          <dgm:hierBranch val="init"/>
        </dgm:presLayoutVars>
      </dgm:prSet>
      <dgm:spPr/>
    </dgm:pt>
    <dgm:pt modelId="{3EA17839-4AD9-4C00-B983-39C6E9F7B84D}" type="pres">
      <dgm:prSet presAssocID="{B5C7822F-38DC-4909-9D82-97F0C3F6C4E9}" presName="rootComposite" presStyleCnt="0"/>
      <dgm:spPr/>
    </dgm:pt>
    <dgm:pt modelId="{058AB9AE-1F81-45A6-A93A-76BAB64947C6}" type="pres">
      <dgm:prSet presAssocID="{B5C7822F-38DC-4909-9D82-97F0C3F6C4E9}" presName="rootText" presStyleLbl="node3" presStyleIdx="4" presStyleCnt="6" custScaleX="98521" custScaleY="295564">
        <dgm:presLayoutVars>
          <dgm:chPref val="3"/>
        </dgm:presLayoutVars>
      </dgm:prSet>
      <dgm:spPr/>
    </dgm:pt>
    <dgm:pt modelId="{DC40EF4D-D366-4292-8D45-A8E83D7C9C67}" type="pres">
      <dgm:prSet presAssocID="{B5C7822F-38DC-4909-9D82-97F0C3F6C4E9}" presName="rootConnector" presStyleLbl="node3" presStyleIdx="4" presStyleCnt="6"/>
      <dgm:spPr/>
    </dgm:pt>
    <dgm:pt modelId="{AA7B1458-403B-4CBE-989D-71BDBD873328}" type="pres">
      <dgm:prSet presAssocID="{B5C7822F-38DC-4909-9D82-97F0C3F6C4E9}" presName="hierChild4" presStyleCnt="0"/>
      <dgm:spPr/>
    </dgm:pt>
    <dgm:pt modelId="{4B54B654-1C9B-4853-9C35-7C3087ACF9BF}" type="pres">
      <dgm:prSet presAssocID="{B5C7822F-38DC-4909-9D82-97F0C3F6C4E9}" presName="hierChild5" presStyleCnt="0"/>
      <dgm:spPr/>
    </dgm:pt>
    <dgm:pt modelId="{981057E1-CCE0-4535-840A-CDABE6197C82}" type="pres">
      <dgm:prSet presAssocID="{D5E0062B-D7B6-4AA1-BF0D-4319E74F1C31}" presName="Name35" presStyleLbl="parChTrans1D3" presStyleIdx="5" presStyleCnt="6"/>
      <dgm:spPr/>
    </dgm:pt>
    <dgm:pt modelId="{48EFD515-B9F1-4C8E-BB74-501F2C20AE3A}" type="pres">
      <dgm:prSet presAssocID="{CDFDE833-EC64-45EC-B04E-8DC29391F330}" presName="hierRoot2" presStyleCnt="0">
        <dgm:presLayoutVars>
          <dgm:hierBranch val="init"/>
        </dgm:presLayoutVars>
      </dgm:prSet>
      <dgm:spPr/>
    </dgm:pt>
    <dgm:pt modelId="{9207E78E-6DFF-445A-8B6D-78415DB637F4}" type="pres">
      <dgm:prSet presAssocID="{CDFDE833-EC64-45EC-B04E-8DC29391F330}" presName="rootComposite" presStyleCnt="0"/>
      <dgm:spPr/>
    </dgm:pt>
    <dgm:pt modelId="{6D3F4B95-5516-4182-8015-71BED9143FBC}" type="pres">
      <dgm:prSet presAssocID="{CDFDE833-EC64-45EC-B04E-8DC29391F330}" presName="rootText" presStyleLbl="node3" presStyleIdx="5" presStyleCnt="6" custScaleX="98726" custScaleY="295564">
        <dgm:presLayoutVars>
          <dgm:chPref val="3"/>
        </dgm:presLayoutVars>
      </dgm:prSet>
      <dgm:spPr/>
    </dgm:pt>
    <dgm:pt modelId="{E17D670A-A416-40F0-B0DA-CDB4A2BCF000}" type="pres">
      <dgm:prSet presAssocID="{CDFDE833-EC64-45EC-B04E-8DC29391F330}" presName="rootConnector" presStyleLbl="node3" presStyleIdx="5" presStyleCnt="6"/>
      <dgm:spPr/>
    </dgm:pt>
    <dgm:pt modelId="{284DAB68-34C9-4EA1-9A46-EFA748C899C4}" type="pres">
      <dgm:prSet presAssocID="{CDFDE833-EC64-45EC-B04E-8DC29391F330}" presName="hierChild4" presStyleCnt="0"/>
      <dgm:spPr/>
    </dgm:pt>
    <dgm:pt modelId="{757776EA-D2B9-4D99-8172-8A08FE49F870}" type="pres">
      <dgm:prSet presAssocID="{CDFDE833-EC64-45EC-B04E-8DC29391F330}" presName="hierChild5" presStyleCnt="0"/>
      <dgm:spPr/>
    </dgm:pt>
    <dgm:pt modelId="{A40962CA-29F4-41F7-A13B-8878EE2B0927}" type="pres">
      <dgm:prSet presAssocID="{6DC86795-AB70-40C2-A1E6-8CA4A60E9E0F}" presName="hierChild5" presStyleCnt="0"/>
      <dgm:spPr/>
    </dgm:pt>
    <dgm:pt modelId="{6B775734-F676-4580-9840-D6EF3E087199}" type="pres">
      <dgm:prSet presAssocID="{F36C408E-7334-4B42-99DA-79CBA450FE19}" presName="hierChild3" presStyleCnt="0"/>
      <dgm:spPr/>
    </dgm:pt>
  </dgm:ptLst>
  <dgm:cxnLst>
    <dgm:cxn modelId="{24725005-62C4-4273-8625-5F9043106449}" srcId="{6DC86795-AB70-40C2-A1E6-8CA4A60E9E0F}" destId="{E860973E-1FDB-4FA5-B856-01CB9BDBB954}" srcOrd="0" destOrd="0" parTransId="{64FE5526-1C35-4F4A-8263-8677236F4A35}" sibTransId="{F5BEA97E-F1BB-4AAE-AFC5-841CF00466FC}"/>
    <dgm:cxn modelId="{B7AA6B13-DF89-486C-BF14-D244F114BC7E}" type="presOf" srcId="{64BACE10-2D53-4B0F-B9E3-D8FBE199259F}" destId="{601F0FA6-CCD3-48E0-B27B-D3CCD5875112}" srcOrd="1" destOrd="0" presId="urn:microsoft.com/office/officeart/2005/8/layout/orgChart1"/>
    <dgm:cxn modelId="{ED203614-FE07-4269-B1E7-F647FFE3C7CA}" type="presOf" srcId="{CDFDE833-EC64-45EC-B04E-8DC29391F330}" destId="{E17D670A-A416-40F0-B0DA-CDB4A2BCF000}" srcOrd="1" destOrd="0" presId="urn:microsoft.com/office/officeart/2005/8/layout/orgChart1"/>
    <dgm:cxn modelId="{1F66551C-CCC9-4208-9D00-D34672325B16}" srcId="{04B8AFEC-09B1-4F40-A8B7-FD0152EB8A1C}" destId="{64BACE10-2D53-4B0F-B9E3-D8FBE199259F}" srcOrd="0" destOrd="0" parTransId="{8A846489-B34F-43A2-824C-93FBF53F0306}" sibTransId="{8A6D0407-8507-4395-B5AA-F0E51F5CB0AE}"/>
    <dgm:cxn modelId="{2A23F71E-7385-44CA-B342-974225FC19C0}" srcId="{6DC86795-AB70-40C2-A1E6-8CA4A60E9E0F}" destId="{CDFDE833-EC64-45EC-B04E-8DC29391F330}" srcOrd="3" destOrd="0" parTransId="{D5E0062B-D7B6-4AA1-BF0D-4319E74F1C31}" sibTransId="{12FCFDF0-DB3C-4DF8-8433-91EFABA5D82D}"/>
    <dgm:cxn modelId="{3624281F-042D-4F57-8563-E54288A34640}" type="presOf" srcId="{5D6F1BC4-5B29-49F2-9C2D-602BD6259521}" destId="{98973532-B3C7-4951-B88A-790B8B094C8E}" srcOrd="0" destOrd="0" presId="urn:microsoft.com/office/officeart/2005/8/layout/orgChart1"/>
    <dgm:cxn modelId="{E7A2B321-E0B5-490D-AC65-CE44F4508614}" type="presOf" srcId="{E860973E-1FDB-4FA5-B856-01CB9BDBB954}" destId="{3BFD2997-3253-44ED-9334-8902F6EC7AAC}" srcOrd="0" destOrd="0" presId="urn:microsoft.com/office/officeart/2005/8/layout/orgChart1"/>
    <dgm:cxn modelId="{78BD6824-3CEA-4EB1-84E1-29D37FD54341}" type="presOf" srcId="{F36C408E-7334-4B42-99DA-79CBA450FE19}" destId="{044FF07C-123A-4AA4-8732-923B7B793A21}" srcOrd="0" destOrd="0" presId="urn:microsoft.com/office/officeart/2005/8/layout/orgChart1"/>
    <dgm:cxn modelId="{DF0B112B-C1AD-468C-884E-A8190D9BA77E}" type="presOf" srcId="{6DC86795-AB70-40C2-A1E6-8CA4A60E9E0F}" destId="{F2D9B987-82E3-4369-906B-E55D45D2FBB9}" srcOrd="1" destOrd="0" presId="urn:microsoft.com/office/officeart/2005/8/layout/orgChart1"/>
    <dgm:cxn modelId="{FF53BF34-AB4E-433D-8A8B-41B2A18C0863}" srcId="{6DC86795-AB70-40C2-A1E6-8CA4A60E9E0F}" destId="{B5C7822F-38DC-4909-9D82-97F0C3F6C4E9}" srcOrd="2" destOrd="0" parTransId="{067BF631-12CC-4EFE-83A0-AF4210D9D868}" sibTransId="{41579440-7D9B-4EA3-9B41-5CE3C97848FE}"/>
    <dgm:cxn modelId="{FC76F03D-74C9-44B0-9D1E-54109B87E542}" type="presOf" srcId="{B0642790-BB07-4BD4-B43F-ADD1AD05009F}" destId="{F5243B9D-6962-41C9-AA71-9FC208AB06D5}" srcOrd="1" destOrd="0" presId="urn:microsoft.com/office/officeart/2005/8/layout/orgChart1"/>
    <dgm:cxn modelId="{1E1E993F-0059-4180-AC6F-AA418C170F0C}" type="presOf" srcId="{64BACE10-2D53-4B0F-B9E3-D8FBE199259F}" destId="{1E1F143B-59E3-4F00-85D6-B8FD0E893DA5}" srcOrd="0" destOrd="0" presId="urn:microsoft.com/office/officeart/2005/8/layout/orgChart1"/>
    <dgm:cxn modelId="{53770E5C-9B42-4BB7-95F5-1E4CF589B039}" srcId="{F36C408E-7334-4B42-99DA-79CBA450FE19}" destId="{6DC86795-AB70-40C2-A1E6-8CA4A60E9E0F}" srcOrd="1" destOrd="0" parTransId="{A330445D-089C-47D8-9A19-E1A05B9EF2C2}" sibTransId="{4B753A76-99F8-4C33-86E4-DC7150B65D8E}"/>
    <dgm:cxn modelId="{920BE55D-420E-4532-9A1F-D47C57D35ED4}" type="presOf" srcId="{B5C7822F-38DC-4909-9D82-97F0C3F6C4E9}" destId="{058AB9AE-1F81-45A6-A93A-76BAB64947C6}" srcOrd="0" destOrd="0" presId="urn:microsoft.com/office/officeart/2005/8/layout/orgChart1"/>
    <dgm:cxn modelId="{E5240573-B8B9-4713-BA40-19F0DA4ACA1F}" type="presOf" srcId="{B5C7822F-38DC-4909-9D82-97F0C3F6C4E9}" destId="{DC40EF4D-D366-4292-8D45-A8E83D7C9C67}" srcOrd="1" destOrd="0" presId="urn:microsoft.com/office/officeart/2005/8/layout/orgChart1"/>
    <dgm:cxn modelId="{120D5C73-EDF4-4020-BD0E-6B7C00054036}" type="presOf" srcId="{D5E0062B-D7B6-4AA1-BF0D-4319E74F1C31}" destId="{981057E1-CCE0-4535-840A-CDABE6197C82}" srcOrd="0" destOrd="0" presId="urn:microsoft.com/office/officeart/2005/8/layout/orgChart1"/>
    <dgm:cxn modelId="{322DD255-D5D5-4BB9-B62B-730AE810E68F}" type="presOf" srcId="{8A846489-B34F-43A2-824C-93FBF53F0306}" destId="{647811D1-F54C-4CA2-90FC-1068EE642DAC}" srcOrd="0" destOrd="0" presId="urn:microsoft.com/office/officeart/2005/8/layout/orgChart1"/>
    <dgm:cxn modelId="{158D3A57-7F8C-469A-B272-FC7C2BFF6B97}" type="presOf" srcId="{CDFDE833-EC64-45EC-B04E-8DC29391F330}" destId="{6D3F4B95-5516-4182-8015-71BED9143FBC}" srcOrd="0" destOrd="0" presId="urn:microsoft.com/office/officeart/2005/8/layout/orgChart1"/>
    <dgm:cxn modelId="{96C61881-F5AE-4F73-913E-A24E243F4D0C}" type="presOf" srcId="{A330445D-089C-47D8-9A19-E1A05B9EF2C2}" destId="{46DBADB6-CB03-435E-96A9-61370759386A}" srcOrd="0" destOrd="0" presId="urn:microsoft.com/office/officeart/2005/8/layout/orgChart1"/>
    <dgm:cxn modelId="{89DBDF81-906C-4781-8E01-10BD81B647B4}" srcId="{E80420A4-09D8-40D5-A2A9-5015B1D9F61D}" destId="{F36C408E-7334-4B42-99DA-79CBA450FE19}" srcOrd="0" destOrd="0" parTransId="{9B701205-0EF0-4019-B06B-C238F499996B}" sibTransId="{353CC84E-59CD-4420-B6B6-01F5391CB6AE}"/>
    <dgm:cxn modelId="{58CF8988-1E2A-49B2-96DA-7C8847B6298B}" srcId="{F36C408E-7334-4B42-99DA-79CBA450FE19}" destId="{04B8AFEC-09B1-4F40-A8B7-FD0152EB8A1C}" srcOrd="0" destOrd="0" parTransId="{3EEB1C3D-569B-4674-9202-9AD2B898DD7F}" sibTransId="{35E5F16E-BB51-4DC9-AA56-D60433347A33}"/>
    <dgm:cxn modelId="{1F67E0A8-268E-4B3B-A448-432831E9302A}" type="presOf" srcId="{04B8AFEC-09B1-4F40-A8B7-FD0152EB8A1C}" destId="{F96566F7-B10E-4406-BA0B-1FC5163C40E3}" srcOrd="1" destOrd="0" presId="urn:microsoft.com/office/officeart/2005/8/layout/orgChart1"/>
    <dgm:cxn modelId="{B5F421C4-E101-4CF7-9310-5C6B50A0C127}" type="presOf" srcId="{F36C408E-7334-4B42-99DA-79CBA450FE19}" destId="{256A640D-2A35-4B45-AA4F-75135BF8C1D8}" srcOrd="1" destOrd="0" presId="urn:microsoft.com/office/officeart/2005/8/layout/orgChart1"/>
    <dgm:cxn modelId="{393F9FC4-67B1-406F-99DD-3FAD8A247275}" type="presOf" srcId="{3EEB1C3D-569B-4674-9202-9AD2B898DD7F}" destId="{C49F483C-A085-4DFA-9D31-A73325C89B61}" srcOrd="0" destOrd="0" presId="urn:microsoft.com/office/officeart/2005/8/layout/orgChart1"/>
    <dgm:cxn modelId="{914562C9-D5A3-4F17-A437-FEA755214108}" type="presOf" srcId="{3FEFF47D-A3B4-466C-AE2C-5E9EC229321A}" destId="{D2D02934-CFCB-49BA-ADF3-A51A9703B0E9}" srcOrd="1" destOrd="0" presId="urn:microsoft.com/office/officeart/2005/8/layout/orgChart1"/>
    <dgm:cxn modelId="{988990D3-A108-47ED-955C-C2EDAFC5CD36}" srcId="{04B8AFEC-09B1-4F40-A8B7-FD0152EB8A1C}" destId="{B0642790-BB07-4BD4-B43F-ADD1AD05009F}" srcOrd="1" destOrd="0" parTransId="{E93583C6-3ABD-4D67-8D1C-D2DEB6002BA0}" sibTransId="{4C96C407-4FDF-4BBB-9C09-70FC7BD30CEA}"/>
    <dgm:cxn modelId="{6C4DDDD3-E508-4DD0-AD77-A6BE405112A7}" type="presOf" srcId="{64FE5526-1C35-4F4A-8263-8677236F4A35}" destId="{D3A9CEE3-B019-4090-A0B6-A0FBAA48600D}" srcOrd="0" destOrd="0" presId="urn:microsoft.com/office/officeart/2005/8/layout/orgChart1"/>
    <dgm:cxn modelId="{C4410EDE-5299-4A7F-A192-2677FCC40E21}" type="presOf" srcId="{E80420A4-09D8-40D5-A2A9-5015B1D9F61D}" destId="{B0C9A97E-C43B-4204-A873-5E50E3816633}" srcOrd="0" destOrd="0" presId="urn:microsoft.com/office/officeart/2005/8/layout/orgChart1"/>
    <dgm:cxn modelId="{37F843E3-201A-44E7-A1F4-EC09F3E0BF5F}" type="presOf" srcId="{3FEFF47D-A3B4-466C-AE2C-5E9EC229321A}" destId="{430A48F3-A8BA-4CA1-9041-707D512CC48D}" srcOrd="0" destOrd="0" presId="urn:microsoft.com/office/officeart/2005/8/layout/orgChart1"/>
    <dgm:cxn modelId="{0EBC49E4-9A84-4407-BA4A-769E65654895}" type="presOf" srcId="{6DC86795-AB70-40C2-A1E6-8CA4A60E9E0F}" destId="{5B096CDA-FD11-4E95-A081-EA7182C8FD9C}" srcOrd="0" destOrd="0" presId="urn:microsoft.com/office/officeart/2005/8/layout/orgChart1"/>
    <dgm:cxn modelId="{6D309BE6-005F-44C9-A442-819F5C96F423}" type="presOf" srcId="{E860973E-1FDB-4FA5-B856-01CB9BDBB954}" destId="{38B22D9D-7CFB-4982-B29D-F0FDE42FCD35}" srcOrd="1" destOrd="0" presId="urn:microsoft.com/office/officeart/2005/8/layout/orgChart1"/>
    <dgm:cxn modelId="{08D1E3E6-529D-48BE-8ADB-95159637D7A0}" srcId="{6DC86795-AB70-40C2-A1E6-8CA4A60E9E0F}" destId="{3FEFF47D-A3B4-466C-AE2C-5E9EC229321A}" srcOrd="1" destOrd="0" parTransId="{5D6F1BC4-5B29-49F2-9C2D-602BD6259521}" sibTransId="{A87FDF87-279D-4D7A-85A1-D6A3FCB6E347}"/>
    <dgm:cxn modelId="{3063FCE7-933C-4ED3-B589-57C3E144D035}" type="presOf" srcId="{067BF631-12CC-4EFE-83A0-AF4210D9D868}" destId="{5F76E20D-64AF-40CD-BB8C-ABB646752C0F}" srcOrd="0" destOrd="0" presId="urn:microsoft.com/office/officeart/2005/8/layout/orgChart1"/>
    <dgm:cxn modelId="{A73C00ED-B3B2-4C81-938E-7690555B0403}" type="presOf" srcId="{E93583C6-3ABD-4D67-8D1C-D2DEB6002BA0}" destId="{FB9C4AC5-95A1-4647-8E1D-A3EE00CD0EFD}" srcOrd="0" destOrd="0" presId="urn:microsoft.com/office/officeart/2005/8/layout/orgChart1"/>
    <dgm:cxn modelId="{9E01E8F0-F5E4-4379-A3BA-5E8A1A15CD19}" type="presOf" srcId="{04B8AFEC-09B1-4F40-A8B7-FD0152EB8A1C}" destId="{50853730-90FE-4065-9604-77AA75E3A900}" srcOrd="0" destOrd="0" presId="urn:microsoft.com/office/officeart/2005/8/layout/orgChart1"/>
    <dgm:cxn modelId="{A35382F9-5623-4D16-85F7-42D4C279FE2C}" type="presOf" srcId="{B0642790-BB07-4BD4-B43F-ADD1AD05009F}" destId="{A13DBDB2-1FAC-4C02-97E0-AEFCFB9A1793}" srcOrd="0" destOrd="0" presId="urn:microsoft.com/office/officeart/2005/8/layout/orgChart1"/>
    <dgm:cxn modelId="{DBA9342E-E492-4FC6-91AD-282208501441}" type="presParOf" srcId="{B0C9A97E-C43B-4204-A873-5E50E3816633}" destId="{8C4B6413-D218-4110-A08A-E9A6C693D594}" srcOrd="0" destOrd="0" presId="urn:microsoft.com/office/officeart/2005/8/layout/orgChart1"/>
    <dgm:cxn modelId="{719EC95A-9713-4FF0-9489-2D2545F544B9}" type="presParOf" srcId="{8C4B6413-D218-4110-A08A-E9A6C693D594}" destId="{63279FD4-1496-4AAE-BB4D-FD271C08B83F}" srcOrd="0" destOrd="0" presId="urn:microsoft.com/office/officeart/2005/8/layout/orgChart1"/>
    <dgm:cxn modelId="{0113D7B1-4D4A-4D85-874B-D308961C847F}" type="presParOf" srcId="{63279FD4-1496-4AAE-BB4D-FD271C08B83F}" destId="{044FF07C-123A-4AA4-8732-923B7B793A21}" srcOrd="0" destOrd="0" presId="urn:microsoft.com/office/officeart/2005/8/layout/orgChart1"/>
    <dgm:cxn modelId="{5F723867-1670-4372-B633-34DD27FA81C1}" type="presParOf" srcId="{63279FD4-1496-4AAE-BB4D-FD271C08B83F}" destId="{256A640D-2A35-4B45-AA4F-75135BF8C1D8}" srcOrd="1" destOrd="0" presId="urn:microsoft.com/office/officeart/2005/8/layout/orgChart1"/>
    <dgm:cxn modelId="{5476C670-E506-4FEC-9267-81B0FDB09B92}" type="presParOf" srcId="{8C4B6413-D218-4110-A08A-E9A6C693D594}" destId="{9395444D-00F8-4791-82B5-A896EADED1CD}" srcOrd="1" destOrd="0" presId="urn:microsoft.com/office/officeart/2005/8/layout/orgChart1"/>
    <dgm:cxn modelId="{458D521D-25E2-424B-A532-B8833A420FB5}" type="presParOf" srcId="{9395444D-00F8-4791-82B5-A896EADED1CD}" destId="{C49F483C-A085-4DFA-9D31-A73325C89B61}" srcOrd="0" destOrd="0" presId="urn:microsoft.com/office/officeart/2005/8/layout/orgChart1"/>
    <dgm:cxn modelId="{F73FE5EF-E719-4E56-ADBF-6A2BD9172E3C}" type="presParOf" srcId="{9395444D-00F8-4791-82B5-A896EADED1CD}" destId="{1DDB06D8-66AE-4C0A-A30A-EFE58305F5FA}" srcOrd="1" destOrd="0" presId="urn:microsoft.com/office/officeart/2005/8/layout/orgChart1"/>
    <dgm:cxn modelId="{D01BECFD-C5DB-466D-98A1-BCF40B3E625A}" type="presParOf" srcId="{1DDB06D8-66AE-4C0A-A30A-EFE58305F5FA}" destId="{28424E9C-FCE5-4DF2-8CDB-2B3E5D787CEB}" srcOrd="0" destOrd="0" presId="urn:microsoft.com/office/officeart/2005/8/layout/orgChart1"/>
    <dgm:cxn modelId="{9C170C61-E640-4632-BA39-8AE3E7E27EA9}" type="presParOf" srcId="{28424E9C-FCE5-4DF2-8CDB-2B3E5D787CEB}" destId="{50853730-90FE-4065-9604-77AA75E3A900}" srcOrd="0" destOrd="0" presId="urn:microsoft.com/office/officeart/2005/8/layout/orgChart1"/>
    <dgm:cxn modelId="{66B0A447-68EB-49E4-B9CD-5DA54200B426}" type="presParOf" srcId="{28424E9C-FCE5-4DF2-8CDB-2B3E5D787CEB}" destId="{F96566F7-B10E-4406-BA0B-1FC5163C40E3}" srcOrd="1" destOrd="0" presId="urn:microsoft.com/office/officeart/2005/8/layout/orgChart1"/>
    <dgm:cxn modelId="{E0A8922A-AFF9-4A58-9FB2-819CE7D862D6}" type="presParOf" srcId="{1DDB06D8-66AE-4C0A-A30A-EFE58305F5FA}" destId="{22C65EA8-6AFA-4A8F-B048-63801F6CBE90}" srcOrd="1" destOrd="0" presId="urn:microsoft.com/office/officeart/2005/8/layout/orgChart1"/>
    <dgm:cxn modelId="{518E6268-FC01-4EB0-8F8F-52EDD04E4E06}" type="presParOf" srcId="{22C65EA8-6AFA-4A8F-B048-63801F6CBE90}" destId="{647811D1-F54C-4CA2-90FC-1068EE642DAC}" srcOrd="0" destOrd="0" presId="urn:microsoft.com/office/officeart/2005/8/layout/orgChart1"/>
    <dgm:cxn modelId="{DDE5F918-51FB-44C5-9CA7-3A2424B1A65E}" type="presParOf" srcId="{22C65EA8-6AFA-4A8F-B048-63801F6CBE90}" destId="{4BE833F5-A371-4541-93BA-3D0AEAF1E6A2}" srcOrd="1" destOrd="0" presId="urn:microsoft.com/office/officeart/2005/8/layout/orgChart1"/>
    <dgm:cxn modelId="{59DBBEC0-5FDC-4637-8A8E-B29CC92CE284}" type="presParOf" srcId="{4BE833F5-A371-4541-93BA-3D0AEAF1E6A2}" destId="{3DE0092B-D2B5-4136-B0E3-221F17268761}" srcOrd="0" destOrd="0" presId="urn:microsoft.com/office/officeart/2005/8/layout/orgChart1"/>
    <dgm:cxn modelId="{F1D73179-1B1F-458C-A475-6CD63833056F}" type="presParOf" srcId="{3DE0092B-D2B5-4136-B0E3-221F17268761}" destId="{1E1F143B-59E3-4F00-85D6-B8FD0E893DA5}" srcOrd="0" destOrd="0" presId="urn:microsoft.com/office/officeart/2005/8/layout/orgChart1"/>
    <dgm:cxn modelId="{038BB213-6F53-47D2-92ED-A9EFCCF7F79A}" type="presParOf" srcId="{3DE0092B-D2B5-4136-B0E3-221F17268761}" destId="{601F0FA6-CCD3-48E0-B27B-D3CCD5875112}" srcOrd="1" destOrd="0" presId="urn:microsoft.com/office/officeart/2005/8/layout/orgChart1"/>
    <dgm:cxn modelId="{3C09FC16-59AE-4FA1-9937-93D7CD9AFC7A}" type="presParOf" srcId="{4BE833F5-A371-4541-93BA-3D0AEAF1E6A2}" destId="{0D71E6D7-8126-4137-941A-42DB51814956}" srcOrd="1" destOrd="0" presId="urn:microsoft.com/office/officeart/2005/8/layout/orgChart1"/>
    <dgm:cxn modelId="{DE095D9D-C18E-4543-BEC7-45E5C642A4C8}" type="presParOf" srcId="{4BE833F5-A371-4541-93BA-3D0AEAF1E6A2}" destId="{0B1505C6-87DE-4F07-99B2-93FE0831FB37}" srcOrd="2" destOrd="0" presId="urn:microsoft.com/office/officeart/2005/8/layout/orgChart1"/>
    <dgm:cxn modelId="{AB5F4A45-F184-4D70-A859-80A834279D31}" type="presParOf" srcId="{22C65EA8-6AFA-4A8F-B048-63801F6CBE90}" destId="{FB9C4AC5-95A1-4647-8E1D-A3EE00CD0EFD}" srcOrd="2" destOrd="0" presId="urn:microsoft.com/office/officeart/2005/8/layout/orgChart1"/>
    <dgm:cxn modelId="{BC5EAD0F-5EF8-4699-9E11-7EF97E31B9F6}" type="presParOf" srcId="{22C65EA8-6AFA-4A8F-B048-63801F6CBE90}" destId="{8F7D3383-7802-4AF4-A42E-114FE516AF27}" srcOrd="3" destOrd="0" presId="urn:microsoft.com/office/officeart/2005/8/layout/orgChart1"/>
    <dgm:cxn modelId="{B36C76C4-0897-476A-8459-D5E4D85D67C7}" type="presParOf" srcId="{8F7D3383-7802-4AF4-A42E-114FE516AF27}" destId="{6A5E5250-4A14-4A3C-81D2-B22A6FFB0F75}" srcOrd="0" destOrd="0" presId="urn:microsoft.com/office/officeart/2005/8/layout/orgChart1"/>
    <dgm:cxn modelId="{C2F77CD1-9B86-47BD-B919-89D309D7CB0F}" type="presParOf" srcId="{6A5E5250-4A14-4A3C-81D2-B22A6FFB0F75}" destId="{A13DBDB2-1FAC-4C02-97E0-AEFCFB9A1793}" srcOrd="0" destOrd="0" presId="urn:microsoft.com/office/officeart/2005/8/layout/orgChart1"/>
    <dgm:cxn modelId="{A7395A41-F7C1-47B8-AADB-29744678D65B}" type="presParOf" srcId="{6A5E5250-4A14-4A3C-81D2-B22A6FFB0F75}" destId="{F5243B9D-6962-41C9-AA71-9FC208AB06D5}" srcOrd="1" destOrd="0" presId="urn:microsoft.com/office/officeart/2005/8/layout/orgChart1"/>
    <dgm:cxn modelId="{19B8E768-6BC5-45AC-A798-79FEBEF1F012}" type="presParOf" srcId="{8F7D3383-7802-4AF4-A42E-114FE516AF27}" destId="{885FA7F2-F9A8-457F-994A-4B7EB5DA22AA}" srcOrd="1" destOrd="0" presId="urn:microsoft.com/office/officeart/2005/8/layout/orgChart1"/>
    <dgm:cxn modelId="{192BD702-113E-4081-B7FB-D5392F036D41}" type="presParOf" srcId="{8F7D3383-7802-4AF4-A42E-114FE516AF27}" destId="{6486B11E-981C-4D80-89CB-0005C73D3394}" srcOrd="2" destOrd="0" presId="urn:microsoft.com/office/officeart/2005/8/layout/orgChart1"/>
    <dgm:cxn modelId="{6000FA79-FA00-42C9-B721-4E7F87A5D398}" type="presParOf" srcId="{1DDB06D8-66AE-4C0A-A30A-EFE58305F5FA}" destId="{C53F30E6-A37E-482B-B1D3-A546C36B6AF1}" srcOrd="2" destOrd="0" presId="urn:microsoft.com/office/officeart/2005/8/layout/orgChart1"/>
    <dgm:cxn modelId="{FD61B9BA-B566-4322-B387-2761DD763A71}" type="presParOf" srcId="{9395444D-00F8-4791-82B5-A896EADED1CD}" destId="{46DBADB6-CB03-435E-96A9-61370759386A}" srcOrd="2" destOrd="0" presId="urn:microsoft.com/office/officeart/2005/8/layout/orgChart1"/>
    <dgm:cxn modelId="{F22592D5-B0D4-4E12-9E9E-EFC9FF7A1F3D}" type="presParOf" srcId="{9395444D-00F8-4791-82B5-A896EADED1CD}" destId="{3D9B5129-BD15-45D7-B2E3-C42015CD4138}" srcOrd="3" destOrd="0" presId="urn:microsoft.com/office/officeart/2005/8/layout/orgChart1"/>
    <dgm:cxn modelId="{CD56B01E-803E-47C5-B4EA-5F4EA0BFFD94}" type="presParOf" srcId="{3D9B5129-BD15-45D7-B2E3-C42015CD4138}" destId="{E42BD93F-B593-4A8C-8621-E64D9E90896F}" srcOrd="0" destOrd="0" presId="urn:microsoft.com/office/officeart/2005/8/layout/orgChart1"/>
    <dgm:cxn modelId="{3CFA552B-3538-4CDD-9A58-534A49B7DE36}" type="presParOf" srcId="{E42BD93F-B593-4A8C-8621-E64D9E90896F}" destId="{5B096CDA-FD11-4E95-A081-EA7182C8FD9C}" srcOrd="0" destOrd="0" presId="urn:microsoft.com/office/officeart/2005/8/layout/orgChart1"/>
    <dgm:cxn modelId="{2C1F7601-5204-4702-A14F-01608F518D59}" type="presParOf" srcId="{E42BD93F-B593-4A8C-8621-E64D9E90896F}" destId="{F2D9B987-82E3-4369-906B-E55D45D2FBB9}" srcOrd="1" destOrd="0" presId="urn:microsoft.com/office/officeart/2005/8/layout/orgChart1"/>
    <dgm:cxn modelId="{39096558-2C3C-429D-9B76-1D368F6E73B3}" type="presParOf" srcId="{3D9B5129-BD15-45D7-B2E3-C42015CD4138}" destId="{73360D1B-5B8E-460D-8791-7816684A113B}" srcOrd="1" destOrd="0" presId="urn:microsoft.com/office/officeart/2005/8/layout/orgChart1"/>
    <dgm:cxn modelId="{70A79531-448C-492F-9F57-7F1BA38281C3}" type="presParOf" srcId="{73360D1B-5B8E-460D-8791-7816684A113B}" destId="{D3A9CEE3-B019-4090-A0B6-A0FBAA48600D}" srcOrd="0" destOrd="0" presId="urn:microsoft.com/office/officeart/2005/8/layout/orgChart1"/>
    <dgm:cxn modelId="{B6EB0CDA-7656-4310-BE43-04D09C76A2E0}" type="presParOf" srcId="{73360D1B-5B8E-460D-8791-7816684A113B}" destId="{D810E563-15A6-443C-BB18-B87D8B35C3AE}" srcOrd="1" destOrd="0" presId="urn:microsoft.com/office/officeart/2005/8/layout/orgChart1"/>
    <dgm:cxn modelId="{E78E450A-FF0B-4D9F-B8DD-D08EAE46042B}" type="presParOf" srcId="{D810E563-15A6-443C-BB18-B87D8B35C3AE}" destId="{7E2FBDBB-11B0-4697-A5C9-F97894CFBFB1}" srcOrd="0" destOrd="0" presId="urn:microsoft.com/office/officeart/2005/8/layout/orgChart1"/>
    <dgm:cxn modelId="{D24AD538-E305-48B4-A133-7B42D9613AD6}" type="presParOf" srcId="{7E2FBDBB-11B0-4697-A5C9-F97894CFBFB1}" destId="{3BFD2997-3253-44ED-9334-8902F6EC7AAC}" srcOrd="0" destOrd="0" presId="urn:microsoft.com/office/officeart/2005/8/layout/orgChart1"/>
    <dgm:cxn modelId="{9E6ED21A-05E3-4B64-8DEB-B8065B4888F0}" type="presParOf" srcId="{7E2FBDBB-11B0-4697-A5C9-F97894CFBFB1}" destId="{38B22D9D-7CFB-4982-B29D-F0FDE42FCD35}" srcOrd="1" destOrd="0" presId="urn:microsoft.com/office/officeart/2005/8/layout/orgChart1"/>
    <dgm:cxn modelId="{8476F559-465E-45CE-A703-4DBEFFA18468}" type="presParOf" srcId="{D810E563-15A6-443C-BB18-B87D8B35C3AE}" destId="{F05DC5CE-2FE2-4FC0-BA55-715AEC060BF9}" srcOrd="1" destOrd="0" presId="urn:microsoft.com/office/officeart/2005/8/layout/orgChart1"/>
    <dgm:cxn modelId="{7E4088DC-C0DB-4703-B1A2-5ECF46864D33}" type="presParOf" srcId="{D810E563-15A6-443C-BB18-B87D8B35C3AE}" destId="{68598F26-C770-4853-8667-77FEAD3DF92F}" srcOrd="2" destOrd="0" presId="urn:microsoft.com/office/officeart/2005/8/layout/orgChart1"/>
    <dgm:cxn modelId="{FC6407DD-D565-4A79-BE6A-34965076D4CB}" type="presParOf" srcId="{73360D1B-5B8E-460D-8791-7816684A113B}" destId="{98973532-B3C7-4951-B88A-790B8B094C8E}" srcOrd="2" destOrd="0" presId="urn:microsoft.com/office/officeart/2005/8/layout/orgChart1"/>
    <dgm:cxn modelId="{DA25CDE8-D2F1-4722-9659-A2F035264A68}" type="presParOf" srcId="{73360D1B-5B8E-460D-8791-7816684A113B}" destId="{11C7F653-9218-487F-9BA1-1184F9AFAD25}" srcOrd="3" destOrd="0" presId="urn:microsoft.com/office/officeart/2005/8/layout/orgChart1"/>
    <dgm:cxn modelId="{4EFA9FDE-7604-4C0B-B2EB-34EA4F45ED83}" type="presParOf" srcId="{11C7F653-9218-487F-9BA1-1184F9AFAD25}" destId="{41353A69-F017-49B1-BEBB-0168231ED468}" srcOrd="0" destOrd="0" presId="urn:microsoft.com/office/officeart/2005/8/layout/orgChart1"/>
    <dgm:cxn modelId="{7257DC97-8D72-4E36-AE17-75E08081A254}" type="presParOf" srcId="{41353A69-F017-49B1-BEBB-0168231ED468}" destId="{430A48F3-A8BA-4CA1-9041-707D512CC48D}" srcOrd="0" destOrd="0" presId="urn:microsoft.com/office/officeart/2005/8/layout/orgChart1"/>
    <dgm:cxn modelId="{4A706DC6-0C57-4E72-8A03-696943FD7512}" type="presParOf" srcId="{41353A69-F017-49B1-BEBB-0168231ED468}" destId="{D2D02934-CFCB-49BA-ADF3-A51A9703B0E9}" srcOrd="1" destOrd="0" presId="urn:microsoft.com/office/officeart/2005/8/layout/orgChart1"/>
    <dgm:cxn modelId="{D6EDED59-AF49-4B45-91A6-7C36308E6158}" type="presParOf" srcId="{11C7F653-9218-487F-9BA1-1184F9AFAD25}" destId="{10CB8283-A94A-4D47-B819-404B02449A63}" srcOrd="1" destOrd="0" presId="urn:microsoft.com/office/officeart/2005/8/layout/orgChart1"/>
    <dgm:cxn modelId="{F7CA6522-6F8D-4CEC-B156-13A11A679621}" type="presParOf" srcId="{11C7F653-9218-487F-9BA1-1184F9AFAD25}" destId="{D0C6A3CB-4555-4745-9AE9-EE09D2D491B5}" srcOrd="2" destOrd="0" presId="urn:microsoft.com/office/officeart/2005/8/layout/orgChart1"/>
    <dgm:cxn modelId="{894691D1-F796-4230-87DC-077263D89AA1}" type="presParOf" srcId="{73360D1B-5B8E-460D-8791-7816684A113B}" destId="{5F76E20D-64AF-40CD-BB8C-ABB646752C0F}" srcOrd="4" destOrd="0" presId="urn:microsoft.com/office/officeart/2005/8/layout/orgChart1"/>
    <dgm:cxn modelId="{A63514A5-2CEF-41A8-A509-BA09A22AD6B1}" type="presParOf" srcId="{73360D1B-5B8E-460D-8791-7816684A113B}" destId="{003E80F9-5BEF-415F-9221-5300EBF1E233}" srcOrd="5" destOrd="0" presId="urn:microsoft.com/office/officeart/2005/8/layout/orgChart1"/>
    <dgm:cxn modelId="{8221D3B0-67D4-4612-BD67-F3D60085779B}" type="presParOf" srcId="{003E80F9-5BEF-415F-9221-5300EBF1E233}" destId="{3EA17839-4AD9-4C00-B983-39C6E9F7B84D}" srcOrd="0" destOrd="0" presId="urn:microsoft.com/office/officeart/2005/8/layout/orgChart1"/>
    <dgm:cxn modelId="{8AA34537-5B0E-4E18-B8CB-095A1D907176}" type="presParOf" srcId="{3EA17839-4AD9-4C00-B983-39C6E9F7B84D}" destId="{058AB9AE-1F81-45A6-A93A-76BAB64947C6}" srcOrd="0" destOrd="0" presId="urn:microsoft.com/office/officeart/2005/8/layout/orgChart1"/>
    <dgm:cxn modelId="{76883631-6F9F-469F-B248-EC46B178A18D}" type="presParOf" srcId="{3EA17839-4AD9-4C00-B983-39C6E9F7B84D}" destId="{DC40EF4D-D366-4292-8D45-A8E83D7C9C67}" srcOrd="1" destOrd="0" presId="urn:microsoft.com/office/officeart/2005/8/layout/orgChart1"/>
    <dgm:cxn modelId="{BAA9E0C7-CAC8-4822-999B-5D40547958A2}" type="presParOf" srcId="{003E80F9-5BEF-415F-9221-5300EBF1E233}" destId="{AA7B1458-403B-4CBE-989D-71BDBD873328}" srcOrd="1" destOrd="0" presId="urn:microsoft.com/office/officeart/2005/8/layout/orgChart1"/>
    <dgm:cxn modelId="{C73BCA5B-91CB-41AE-B017-8F9E607C6B6A}" type="presParOf" srcId="{003E80F9-5BEF-415F-9221-5300EBF1E233}" destId="{4B54B654-1C9B-4853-9C35-7C3087ACF9BF}" srcOrd="2" destOrd="0" presId="urn:microsoft.com/office/officeart/2005/8/layout/orgChart1"/>
    <dgm:cxn modelId="{393F9F4B-5605-40E7-B47D-181620113B87}" type="presParOf" srcId="{73360D1B-5B8E-460D-8791-7816684A113B}" destId="{981057E1-CCE0-4535-840A-CDABE6197C82}" srcOrd="6" destOrd="0" presId="urn:microsoft.com/office/officeart/2005/8/layout/orgChart1"/>
    <dgm:cxn modelId="{46FF2EB3-08FD-41FB-8468-47F1352CB173}" type="presParOf" srcId="{73360D1B-5B8E-460D-8791-7816684A113B}" destId="{48EFD515-B9F1-4C8E-BB74-501F2C20AE3A}" srcOrd="7" destOrd="0" presId="urn:microsoft.com/office/officeart/2005/8/layout/orgChart1"/>
    <dgm:cxn modelId="{D19EC863-8524-4F2A-802F-37298CDC4044}" type="presParOf" srcId="{48EFD515-B9F1-4C8E-BB74-501F2C20AE3A}" destId="{9207E78E-6DFF-445A-8B6D-78415DB637F4}" srcOrd="0" destOrd="0" presId="urn:microsoft.com/office/officeart/2005/8/layout/orgChart1"/>
    <dgm:cxn modelId="{7C6C1452-D2F8-4684-AD1B-64A2537C85A7}" type="presParOf" srcId="{9207E78E-6DFF-445A-8B6D-78415DB637F4}" destId="{6D3F4B95-5516-4182-8015-71BED9143FBC}" srcOrd="0" destOrd="0" presId="urn:microsoft.com/office/officeart/2005/8/layout/orgChart1"/>
    <dgm:cxn modelId="{62A963AF-598B-4458-8C0F-30C721120BD5}" type="presParOf" srcId="{9207E78E-6DFF-445A-8B6D-78415DB637F4}" destId="{E17D670A-A416-40F0-B0DA-CDB4A2BCF000}" srcOrd="1" destOrd="0" presId="urn:microsoft.com/office/officeart/2005/8/layout/orgChart1"/>
    <dgm:cxn modelId="{DB677BD2-B52C-4C5A-B030-A5D7FA53ADB0}" type="presParOf" srcId="{48EFD515-B9F1-4C8E-BB74-501F2C20AE3A}" destId="{284DAB68-34C9-4EA1-9A46-EFA748C899C4}" srcOrd="1" destOrd="0" presId="urn:microsoft.com/office/officeart/2005/8/layout/orgChart1"/>
    <dgm:cxn modelId="{A6C46882-3CA3-46C8-ACD9-596E581CA68E}" type="presParOf" srcId="{48EFD515-B9F1-4C8E-BB74-501F2C20AE3A}" destId="{757776EA-D2B9-4D99-8172-8A08FE49F870}" srcOrd="2" destOrd="0" presId="urn:microsoft.com/office/officeart/2005/8/layout/orgChart1"/>
    <dgm:cxn modelId="{F4F4C115-6EDF-4E4C-B0A9-9185A6FEB48E}" type="presParOf" srcId="{3D9B5129-BD15-45D7-B2E3-C42015CD4138}" destId="{A40962CA-29F4-41F7-A13B-8878EE2B0927}" srcOrd="2" destOrd="0" presId="urn:microsoft.com/office/officeart/2005/8/layout/orgChart1"/>
    <dgm:cxn modelId="{85C46B55-AACA-4D5C-ACE0-D348976C306C}" type="presParOf" srcId="{8C4B6413-D218-4110-A08A-E9A6C693D594}" destId="{6B775734-F676-4580-9840-D6EF3E08719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057E1-CCE0-4535-840A-CDABE6197C82}">
      <dsp:nvSpPr>
        <dsp:cNvPr id="0" name=""/>
        <dsp:cNvSpPr/>
      </dsp:nvSpPr>
      <dsp:spPr>
        <a:xfrm>
          <a:off x="5775789" y="1942851"/>
          <a:ext cx="2208220" cy="252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478"/>
              </a:lnTo>
              <a:lnTo>
                <a:pt x="2208220" y="126478"/>
              </a:lnTo>
              <a:lnTo>
                <a:pt x="2208220" y="25295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76E20D-64AF-40CD-BB8C-ABB646752C0F}">
      <dsp:nvSpPr>
        <dsp:cNvPr id="0" name=""/>
        <dsp:cNvSpPr/>
      </dsp:nvSpPr>
      <dsp:spPr>
        <a:xfrm>
          <a:off x="5775789" y="1942851"/>
          <a:ext cx="767285" cy="252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478"/>
              </a:lnTo>
              <a:lnTo>
                <a:pt x="767285" y="126478"/>
              </a:lnTo>
              <a:lnTo>
                <a:pt x="767285" y="25295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73532-B3C7-4951-B88A-790B8B094C8E}">
      <dsp:nvSpPr>
        <dsp:cNvPr id="0" name=""/>
        <dsp:cNvSpPr/>
      </dsp:nvSpPr>
      <dsp:spPr>
        <a:xfrm>
          <a:off x="5106350" y="1942851"/>
          <a:ext cx="669439" cy="252957"/>
        </a:xfrm>
        <a:custGeom>
          <a:avLst/>
          <a:gdLst/>
          <a:ahLst/>
          <a:cxnLst/>
          <a:rect l="0" t="0" r="0" b="0"/>
          <a:pathLst>
            <a:path>
              <a:moveTo>
                <a:pt x="669439" y="0"/>
              </a:moveTo>
              <a:lnTo>
                <a:pt x="669439" y="126478"/>
              </a:lnTo>
              <a:lnTo>
                <a:pt x="0" y="126478"/>
              </a:lnTo>
              <a:lnTo>
                <a:pt x="0" y="25295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A9CEE3-B019-4090-A0B6-A0FBAA48600D}">
      <dsp:nvSpPr>
        <dsp:cNvPr id="0" name=""/>
        <dsp:cNvSpPr/>
      </dsp:nvSpPr>
      <dsp:spPr>
        <a:xfrm>
          <a:off x="3586011" y="1942851"/>
          <a:ext cx="2189778" cy="252957"/>
        </a:xfrm>
        <a:custGeom>
          <a:avLst/>
          <a:gdLst/>
          <a:ahLst/>
          <a:cxnLst/>
          <a:rect l="0" t="0" r="0" b="0"/>
          <a:pathLst>
            <a:path>
              <a:moveTo>
                <a:pt x="2189778" y="0"/>
              </a:moveTo>
              <a:lnTo>
                <a:pt x="2189778" y="126478"/>
              </a:lnTo>
              <a:lnTo>
                <a:pt x="0" y="126478"/>
              </a:lnTo>
              <a:lnTo>
                <a:pt x="0" y="25295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BADB6-CB03-435E-96A9-61370759386A}">
      <dsp:nvSpPr>
        <dsp:cNvPr id="0" name=""/>
        <dsp:cNvSpPr/>
      </dsp:nvSpPr>
      <dsp:spPr>
        <a:xfrm>
          <a:off x="4327362" y="1087615"/>
          <a:ext cx="1448427" cy="252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478"/>
              </a:lnTo>
              <a:lnTo>
                <a:pt x="1448427" y="126478"/>
              </a:lnTo>
              <a:lnTo>
                <a:pt x="1448427" y="25295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9C4AC5-95A1-4647-8E1D-A3EE00CD0EFD}">
      <dsp:nvSpPr>
        <dsp:cNvPr id="0" name=""/>
        <dsp:cNvSpPr/>
      </dsp:nvSpPr>
      <dsp:spPr>
        <a:xfrm>
          <a:off x="1360770" y="1942851"/>
          <a:ext cx="742820" cy="252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478"/>
              </a:lnTo>
              <a:lnTo>
                <a:pt x="742820" y="126478"/>
              </a:lnTo>
              <a:lnTo>
                <a:pt x="742820" y="25295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7811D1-F54C-4CA2-90FC-1068EE642DAC}">
      <dsp:nvSpPr>
        <dsp:cNvPr id="0" name=""/>
        <dsp:cNvSpPr/>
      </dsp:nvSpPr>
      <dsp:spPr>
        <a:xfrm>
          <a:off x="617329" y="1942851"/>
          <a:ext cx="743441" cy="274759"/>
        </a:xfrm>
        <a:custGeom>
          <a:avLst/>
          <a:gdLst/>
          <a:ahLst/>
          <a:cxnLst/>
          <a:rect l="0" t="0" r="0" b="0"/>
          <a:pathLst>
            <a:path>
              <a:moveTo>
                <a:pt x="743441" y="0"/>
              </a:moveTo>
              <a:lnTo>
                <a:pt x="743441" y="148281"/>
              </a:lnTo>
              <a:lnTo>
                <a:pt x="0" y="148281"/>
              </a:lnTo>
              <a:lnTo>
                <a:pt x="0" y="27475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9F483C-A085-4DFA-9D31-A73325C89B61}">
      <dsp:nvSpPr>
        <dsp:cNvPr id="0" name=""/>
        <dsp:cNvSpPr/>
      </dsp:nvSpPr>
      <dsp:spPr>
        <a:xfrm>
          <a:off x="1360770" y="1087615"/>
          <a:ext cx="2966591" cy="252957"/>
        </a:xfrm>
        <a:custGeom>
          <a:avLst/>
          <a:gdLst/>
          <a:ahLst/>
          <a:cxnLst/>
          <a:rect l="0" t="0" r="0" b="0"/>
          <a:pathLst>
            <a:path>
              <a:moveTo>
                <a:pt x="2966591" y="0"/>
              </a:moveTo>
              <a:lnTo>
                <a:pt x="2966591" y="126478"/>
              </a:lnTo>
              <a:lnTo>
                <a:pt x="0" y="126478"/>
              </a:lnTo>
              <a:lnTo>
                <a:pt x="0" y="25295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FF07C-123A-4AA4-8732-923B7B793A21}">
      <dsp:nvSpPr>
        <dsp:cNvPr id="0" name=""/>
        <dsp:cNvSpPr/>
      </dsp:nvSpPr>
      <dsp:spPr>
        <a:xfrm>
          <a:off x="30782" y="485336"/>
          <a:ext cx="8593161" cy="602279"/>
        </a:xfrm>
        <a:prstGeom prst="rect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800" b="1" kern="1200" dirty="0">
              <a:latin typeface="Arial" panose="020B0604020202020204" pitchFamily="34" charset="0"/>
              <a:cs typeface="Arial" panose="020B0604020202020204" pitchFamily="34" charset="0"/>
            </a:rPr>
            <a:t>Czech </a:t>
          </a:r>
          <a:r>
            <a:rPr lang="cs-CZ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Chamber</a:t>
          </a:r>
          <a:r>
            <a:rPr lang="cs-CZ" sz="1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of</a:t>
          </a:r>
          <a:r>
            <a:rPr lang="cs-CZ" sz="18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Commerce</a:t>
          </a:r>
          <a:endParaRPr lang="cs-CZ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782" y="485336"/>
        <a:ext cx="8593161" cy="602279"/>
      </dsp:txXfrm>
    </dsp:sp>
    <dsp:sp modelId="{50853730-90FE-4065-9604-77AA75E3A900}">
      <dsp:nvSpPr>
        <dsp:cNvPr id="0" name=""/>
        <dsp:cNvSpPr/>
      </dsp:nvSpPr>
      <dsp:spPr>
        <a:xfrm>
          <a:off x="38822" y="1340572"/>
          <a:ext cx="2643896" cy="602279"/>
        </a:xfrm>
        <a:prstGeom prst="rect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Regional</a:t>
          </a:r>
          <a:r>
            <a:rPr lang="cs-CZ" sz="1800" b="1" kern="1200" dirty="0">
              <a:latin typeface="Arial" panose="020B0604020202020204" pitchFamily="34" charset="0"/>
              <a:cs typeface="Arial" panose="020B0604020202020204" pitchFamily="34" charset="0"/>
            </a:rPr>
            <a:t> Network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800" b="1" kern="1200" dirty="0">
              <a:latin typeface="Arial" panose="020B0604020202020204" pitchFamily="34" charset="0"/>
              <a:cs typeface="Arial" panose="020B0604020202020204" pitchFamily="34" charset="0"/>
            </a:rPr>
            <a:t>(60)</a:t>
          </a:r>
        </a:p>
      </dsp:txBody>
      <dsp:txXfrm>
        <a:off x="38822" y="1340572"/>
        <a:ext cx="2643896" cy="602279"/>
      </dsp:txXfrm>
    </dsp:sp>
    <dsp:sp modelId="{1E1F143B-59E3-4F00-85D6-B8FD0E893DA5}">
      <dsp:nvSpPr>
        <dsp:cNvPr id="0" name=""/>
        <dsp:cNvSpPr/>
      </dsp:nvSpPr>
      <dsp:spPr>
        <a:xfrm>
          <a:off x="987" y="2217611"/>
          <a:ext cx="1232684" cy="1760985"/>
        </a:xfrm>
        <a:prstGeom prst="rect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Regional</a:t>
          </a:r>
          <a:r>
            <a:rPr lang="cs-CZ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chambers</a:t>
          </a:r>
          <a:r>
            <a:rPr lang="cs-CZ" sz="1600" b="1" kern="1200" dirty="0">
              <a:latin typeface="Arial" panose="020B0604020202020204" pitchFamily="34" charset="0"/>
              <a:cs typeface="Arial" panose="020B0604020202020204" pitchFamily="34" charset="0"/>
            </a:rPr>
            <a:t> (14)</a:t>
          </a:r>
        </a:p>
      </dsp:txBody>
      <dsp:txXfrm>
        <a:off x="987" y="2217611"/>
        <a:ext cx="1232684" cy="1760985"/>
      </dsp:txXfrm>
    </dsp:sp>
    <dsp:sp modelId="{A13DBDB2-1FAC-4C02-97E0-AEFCFB9A1793}">
      <dsp:nvSpPr>
        <dsp:cNvPr id="0" name=""/>
        <dsp:cNvSpPr/>
      </dsp:nvSpPr>
      <dsp:spPr>
        <a:xfrm>
          <a:off x="1489231" y="2195809"/>
          <a:ext cx="1228721" cy="1755318"/>
        </a:xfrm>
        <a:prstGeom prst="rect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District</a:t>
          </a:r>
          <a:r>
            <a:rPr lang="cs-CZ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chambers</a:t>
          </a:r>
          <a:r>
            <a:rPr lang="cs-CZ" sz="1600" b="1" kern="1200" dirty="0">
              <a:latin typeface="Arial" panose="020B0604020202020204" pitchFamily="34" charset="0"/>
              <a:cs typeface="Arial" panose="020B0604020202020204" pitchFamily="34" charset="0"/>
            </a:rPr>
            <a:t> (46)</a:t>
          </a:r>
        </a:p>
      </dsp:txBody>
      <dsp:txXfrm>
        <a:off x="1489231" y="2195809"/>
        <a:ext cx="1228721" cy="1755318"/>
      </dsp:txXfrm>
    </dsp:sp>
    <dsp:sp modelId="{5B096CDA-FD11-4E95-A081-EA7182C8FD9C}">
      <dsp:nvSpPr>
        <dsp:cNvPr id="0" name=""/>
        <dsp:cNvSpPr/>
      </dsp:nvSpPr>
      <dsp:spPr>
        <a:xfrm>
          <a:off x="2935676" y="1340572"/>
          <a:ext cx="5680226" cy="602279"/>
        </a:xfrm>
        <a:prstGeom prst="rect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800" b="1" kern="1200" dirty="0">
              <a:latin typeface="Arial" panose="020B0604020202020204" pitchFamily="34" charset="0"/>
              <a:cs typeface="Arial" panose="020B0604020202020204" pitchFamily="34" charset="0"/>
            </a:rPr>
            <a:t>Professional Network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800" b="1" kern="1200" dirty="0">
              <a:latin typeface="Arial" panose="020B0604020202020204" pitchFamily="34" charset="0"/>
              <a:cs typeface="Arial" panose="020B0604020202020204" pitchFamily="34" charset="0"/>
            </a:rPr>
            <a:t>(120)</a:t>
          </a:r>
        </a:p>
      </dsp:txBody>
      <dsp:txXfrm>
        <a:off x="2935676" y="1340572"/>
        <a:ext cx="5680226" cy="602279"/>
      </dsp:txXfrm>
    </dsp:sp>
    <dsp:sp modelId="{3BFD2997-3253-44ED-9334-8902F6EC7AAC}">
      <dsp:nvSpPr>
        <dsp:cNvPr id="0" name=""/>
        <dsp:cNvSpPr/>
      </dsp:nvSpPr>
      <dsp:spPr>
        <a:xfrm>
          <a:off x="2972963" y="2195809"/>
          <a:ext cx="1226095" cy="1780120"/>
        </a:xfrm>
        <a:prstGeom prst="rect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Trade</a:t>
          </a:r>
          <a:r>
            <a:rPr lang="cs-CZ" sz="1600" b="1" kern="1200" dirty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cs-CZ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tourism</a:t>
          </a:r>
          <a:endParaRPr lang="cs-CZ" sz="16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600" b="1" kern="1200" dirty="0">
              <a:latin typeface="Arial" panose="020B0604020202020204" pitchFamily="34" charset="0"/>
              <a:cs typeface="Arial" panose="020B0604020202020204" pitchFamily="34" charset="0"/>
            </a:rPr>
            <a:t> (11)</a:t>
          </a:r>
        </a:p>
      </dsp:txBody>
      <dsp:txXfrm>
        <a:off x="2972963" y="2195809"/>
        <a:ext cx="1226095" cy="1780120"/>
      </dsp:txXfrm>
    </dsp:sp>
    <dsp:sp modelId="{430A48F3-A8BA-4CA1-9041-707D512CC48D}">
      <dsp:nvSpPr>
        <dsp:cNvPr id="0" name=""/>
        <dsp:cNvSpPr/>
      </dsp:nvSpPr>
      <dsp:spPr>
        <a:xfrm>
          <a:off x="4483985" y="2195809"/>
          <a:ext cx="1244730" cy="1780120"/>
        </a:xfrm>
        <a:prstGeom prst="rect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Industry</a:t>
          </a:r>
          <a:r>
            <a:rPr lang="cs-CZ" sz="1600" b="1" kern="1200" dirty="0">
              <a:latin typeface="Arial" panose="020B0604020202020204" pitchFamily="34" charset="0"/>
              <a:cs typeface="Arial" panose="020B0604020202020204" pitchFamily="34" charset="0"/>
            </a:rPr>
            <a:t> and transport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600" b="1" kern="1200" dirty="0">
              <a:latin typeface="Arial" panose="020B0604020202020204" pitchFamily="34" charset="0"/>
              <a:cs typeface="Arial" panose="020B0604020202020204" pitchFamily="34" charset="0"/>
            </a:rPr>
            <a:t> (22)</a:t>
          </a:r>
        </a:p>
      </dsp:txBody>
      <dsp:txXfrm>
        <a:off x="4483985" y="2195809"/>
        <a:ext cx="1244730" cy="1780120"/>
      </dsp:txXfrm>
    </dsp:sp>
    <dsp:sp modelId="{058AB9AE-1F81-45A6-A93A-76BAB64947C6}">
      <dsp:nvSpPr>
        <dsp:cNvPr id="0" name=""/>
        <dsp:cNvSpPr/>
      </dsp:nvSpPr>
      <dsp:spPr>
        <a:xfrm>
          <a:off x="5949704" y="2195809"/>
          <a:ext cx="1186742" cy="1780120"/>
        </a:xfrm>
        <a:prstGeom prst="rect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Services</a:t>
          </a:r>
          <a:r>
            <a:rPr lang="cs-CZ" sz="16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600" b="1" kern="1200" dirty="0" err="1">
              <a:latin typeface="Arial" panose="020B0604020202020204" pitchFamily="34" charset="0"/>
              <a:cs typeface="Arial" panose="020B0604020202020204" pitchFamily="34" charset="0"/>
            </a:rPr>
            <a:t>for</a:t>
          </a:r>
          <a:r>
            <a:rPr lang="cs-CZ" sz="1600" b="1" kern="1200" dirty="0">
              <a:latin typeface="Arial" panose="020B0604020202020204" pitchFamily="34" charset="0"/>
              <a:cs typeface="Arial" panose="020B0604020202020204" pitchFamily="34" charset="0"/>
            </a:rPr>
            <a:t> business and more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600" b="1" kern="1200" dirty="0">
              <a:latin typeface="Arial" panose="020B0604020202020204" pitchFamily="34" charset="0"/>
              <a:cs typeface="Arial" panose="020B0604020202020204" pitchFamily="34" charset="0"/>
            </a:rPr>
            <a:t>(56)</a:t>
          </a:r>
        </a:p>
      </dsp:txBody>
      <dsp:txXfrm>
        <a:off x="5949704" y="2195809"/>
        <a:ext cx="1186742" cy="1780120"/>
      </dsp:txXfrm>
    </dsp:sp>
    <dsp:sp modelId="{6D3F4B95-5516-4182-8015-71BED9143FBC}">
      <dsp:nvSpPr>
        <dsp:cNvPr id="0" name=""/>
        <dsp:cNvSpPr/>
      </dsp:nvSpPr>
      <dsp:spPr>
        <a:xfrm>
          <a:off x="7389404" y="2195809"/>
          <a:ext cx="1189212" cy="1780120"/>
        </a:xfrm>
        <a:prstGeom prst="rect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Construction</a:t>
          </a:r>
          <a:r>
            <a:rPr lang="cs-CZ" sz="1400" b="1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cs-CZ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technical</a:t>
          </a:r>
          <a:r>
            <a:rPr lang="cs-CZ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crafts</a:t>
          </a:r>
          <a:r>
            <a:rPr lang="cs-CZ" sz="1400" b="1" kern="1200" dirty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cs-CZ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technical</a:t>
          </a:r>
          <a:r>
            <a:rPr lang="cs-CZ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400" b="1" kern="1200" dirty="0" err="1">
              <a:latin typeface="Arial" panose="020B0604020202020204" pitchFamily="34" charset="0"/>
              <a:cs typeface="Arial" panose="020B0604020202020204" pitchFamily="34" charset="0"/>
            </a:rPr>
            <a:t>equipment</a:t>
          </a:r>
          <a:r>
            <a:rPr lang="cs-CZ" sz="1400" b="1" kern="1200" dirty="0">
              <a:latin typeface="Arial" panose="020B0604020202020204" pitchFamily="34" charset="0"/>
              <a:cs typeface="Arial" panose="020B0604020202020204" pitchFamily="34" charset="0"/>
            </a:rPr>
            <a:t> (31)</a:t>
          </a:r>
          <a:endParaRPr lang="cs-CZ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89404" y="2195809"/>
        <a:ext cx="1189212" cy="1780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8FAE-D045-4E8E-B970-30C7391D7719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F39DD-E87D-4E32-93BE-D049265D0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3E1B-A98A-4830-9C45-B6DB6E9A76EA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2" y="4777552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F180-0DCC-4EF4-9035-64AF25998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F180-0DCC-4EF4-9035-64AF2599887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33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F180-0DCC-4EF4-9035-64AF2599887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206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DF180-0DCC-4EF4-9035-64AF2599887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HKCR-titulni_strana-uvodni_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0000" y="1440000"/>
            <a:ext cx="8064000" cy="324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6000" baseline="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829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-HKCR-prezentace-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4BF1-3B4A-40C4-8CF1-FBF519C90F8F}" type="datetime1">
              <a:rPr lang="cs-CZ" smtClean="0"/>
              <a:t>06.12.2023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428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HKCR-titulni_strana-uvodni_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0000" y="1440000"/>
            <a:ext cx="8064000" cy="324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6000" baseline="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28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-1-HKCR-prezentace-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000" y="1440000"/>
            <a:ext cx="8064000" cy="21600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00" y="3960000"/>
            <a:ext cx="8064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4121-BE10-4320-9FF7-FD5C0E6EBE99}" type="datetime1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7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2-HKCR-prezentace-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80000"/>
            <a:ext cx="8064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8BE7-13F9-4203-A056-84D5EE2C65D5}" type="datetime1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4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-3-HKCR-prezentace-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39999"/>
            <a:ext cx="8064000" cy="28800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4500000"/>
            <a:ext cx="8064000" cy="10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15E33-2E1A-4057-B4B2-4285E7159429}" type="datetime1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-HKCR-prezentace-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0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4AB0B-0773-4DE6-92D7-7ED2DBB8C412}" type="datetime1">
              <a:rPr lang="cs-CZ" smtClean="0"/>
              <a:t>06.12.2023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87748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5-HKCR-prezentace-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999" y="2880000"/>
            <a:ext cx="3888000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999" y="3926921"/>
            <a:ext cx="3888000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00" y="2880000"/>
            <a:ext cx="3887788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00" y="3926921"/>
            <a:ext cx="3887788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B8DF2-5432-4D8D-A286-CCD6C50E4EA5}" type="datetime1">
              <a:rPr lang="cs-CZ" smtClean="0"/>
              <a:t>06.12.2023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-6-HKCR-prezentace-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8492-0D8C-4235-8B58-FB1B63BEA052}" type="datetime1">
              <a:rPr lang="cs-CZ" smtClean="0"/>
              <a:t>06.12.2023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18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-7-HKCR-prezentace-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F095-42D6-4208-B85A-613FF337FDA7}" type="datetime1">
              <a:rPr lang="cs-CZ" smtClean="0"/>
              <a:t>06.12.2023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43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8-HKCR-prezentace-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2C64-2662-4D83-9E3D-1BD4B5CBFA27}" type="datetime1">
              <a:rPr lang="cs-CZ" smtClean="0"/>
              <a:t>06.12.2023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57600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0D098-6779-4E6A-8F05-CF25EF3A4D53}" type="datetime1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57600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57600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24" y="6380345"/>
            <a:ext cx="7776390" cy="26612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1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576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D40E1-9773-4E25-9235-956110A12A1A}" type="datetime1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92000" y="5760000"/>
            <a:ext cx="396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00" y="576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24" y="6380345"/>
            <a:ext cx="7776390" cy="26612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3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fesciences40.cz/" TargetMode="External"/><Relationship Id="rId2" Type="http://schemas.openxmlformats.org/officeDocument/2006/relationships/hyperlink" Target="https://ic40.cz/?lang=en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ratingmsp.cz/" TargetMode="External"/><Relationship Id="rId4" Type="http://schemas.openxmlformats.org/officeDocument/2006/relationships/hyperlink" Target="http://www.adaxinvest.cz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mora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hyperlink" Target="mailto:mastantuono@komora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120" y="3557603"/>
            <a:ext cx="8064000" cy="2497000"/>
          </a:xfrm>
        </p:spPr>
        <p:txBody>
          <a:bodyPr/>
          <a:lstStyle/>
          <a:p>
            <a:pPr algn="l"/>
            <a:r>
              <a:rPr lang="cs-CZ" b="1" dirty="0" err="1">
                <a:latin typeface="Arial" panose="020B0604020202020204" pitchFamily="34" charset="0"/>
              </a:rPr>
              <a:t>Camera</a:t>
            </a:r>
            <a:r>
              <a:rPr lang="cs-CZ" b="1" dirty="0">
                <a:latin typeface="Arial" panose="020B0604020202020204" pitchFamily="34" charset="0"/>
              </a:rPr>
              <a:t> di </a:t>
            </a:r>
            <a:r>
              <a:rPr lang="cs-CZ" b="1" dirty="0" err="1">
                <a:latin typeface="Arial" panose="020B0604020202020204" pitchFamily="34" charset="0"/>
              </a:rPr>
              <a:t>Commercio</a:t>
            </a:r>
            <a:r>
              <a:rPr lang="cs-CZ" b="1" dirty="0">
                <a:latin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</a:rPr>
              <a:t>della</a:t>
            </a:r>
            <a:r>
              <a:rPr lang="cs-CZ" b="1" dirty="0">
                <a:latin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</a:rPr>
              <a:t>Repubblica</a:t>
            </a:r>
            <a:r>
              <a:rPr lang="cs-CZ" b="1" dirty="0">
                <a:latin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</a:rPr>
              <a:t>Ceca</a:t>
            </a:r>
            <a:endParaRPr lang="cs-CZ" b="1" dirty="0">
              <a:latin typeface="Arial" panose="020B0604020202020204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142067" y="3708399"/>
            <a:ext cx="4512533" cy="122766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E52DD00-FC65-F246-1DE7-A4C4326A0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520" y="0"/>
            <a:ext cx="2697480" cy="404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45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169067"/>
            <a:ext cx="8064000" cy="710533"/>
          </a:xfrm>
        </p:spPr>
        <p:txBody>
          <a:bodyPr/>
          <a:lstStyle/>
          <a:p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Chi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siamo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79600"/>
            <a:ext cx="8064000" cy="3700400"/>
          </a:xfrm>
        </p:spPr>
        <p:txBody>
          <a:bodyPr/>
          <a:lstStyle/>
          <a:p>
            <a:r>
              <a:rPr lang="it-IT" dirty="0">
                <a:latin typeface="Roboto Slab"/>
              </a:rPr>
              <a:t>Fondata nel 1992, tradizione dal 1850</a:t>
            </a:r>
            <a:r>
              <a:rPr lang="cs-CZ" dirty="0">
                <a:latin typeface="Roboto Slab"/>
              </a:rPr>
              <a:t> (</a:t>
            </a:r>
            <a:r>
              <a:rPr lang="cs-CZ" dirty="0" err="1">
                <a:latin typeface="Roboto Slab"/>
              </a:rPr>
              <a:t>legge</a:t>
            </a:r>
            <a:r>
              <a:rPr lang="cs-CZ" dirty="0">
                <a:latin typeface="Roboto Slab"/>
              </a:rPr>
              <a:t> </a:t>
            </a:r>
            <a:r>
              <a:rPr lang="cs-CZ" dirty="0" err="1">
                <a:latin typeface="Roboto Slab"/>
              </a:rPr>
              <a:t>camerale</a:t>
            </a:r>
            <a:r>
              <a:rPr lang="cs-CZ" dirty="0">
                <a:latin typeface="Roboto Slab"/>
              </a:rPr>
              <a:t>)</a:t>
            </a:r>
          </a:p>
          <a:p>
            <a:r>
              <a:rPr lang="it-IT" dirty="0">
                <a:latin typeface="Roboto Slab"/>
              </a:rPr>
              <a:t>L'associazione imprenditoriale più grande e rappresentativa (16.000 membri, aziende di tutte le dimensioni, tutti i settori, tutte le regioni), 60 camere e </a:t>
            </a:r>
            <a:r>
              <a:rPr lang="it-IT">
                <a:latin typeface="Roboto Slab"/>
              </a:rPr>
              <a:t>120 associazioni</a:t>
            </a:r>
            <a:endParaRPr lang="cs-CZ" dirty="0">
              <a:latin typeface="Roboto Slab"/>
            </a:endParaRPr>
          </a:p>
          <a:p>
            <a:r>
              <a:rPr lang="it-IT" dirty="0">
                <a:latin typeface="Roboto Slab"/>
              </a:rPr>
              <a:t>Adesione volontaria</a:t>
            </a:r>
            <a:endParaRPr lang="cs-CZ" dirty="0">
              <a:latin typeface="Roboto Slab"/>
            </a:endParaRPr>
          </a:p>
          <a:p>
            <a:r>
              <a:rPr lang="it-IT" dirty="0">
                <a:latin typeface="Roboto Slab"/>
              </a:rPr>
              <a:t>Legislazione, Commercio estero, Servizi e Competenze</a:t>
            </a:r>
            <a:endParaRPr lang="cs-CZ" dirty="0">
              <a:latin typeface="Roboto Slab"/>
            </a:endParaRPr>
          </a:p>
        </p:txBody>
      </p:sp>
    </p:spTree>
    <p:extLst>
      <p:ext uri="{BB962C8B-B14F-4D97-AF65-F5344CB8AC3E}">
        <p14:creationId xmlns:p14="http://schemas.microsoft.com/office/powerpoint/2010/main" val="350807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169067"/>
            <a:ext cx="8064000" cy="710533"/>
          </a:xfrm>
        </p:spPr>
        <p:txBody>
          <a:bodyPr/>
          <a:lstStyle/>
          <a:p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Struttura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8009448"/>
              </p:ext>
            </p:extLst>
          </p:nvPr>
        </p:nvGraphicFramePr>
        <p:xfrm>
          <a:off x="262467" y="1456190"/>
          <a:ext cx="8627533" cy="4461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262467" y="5757333"/>
            <a:ext cx="8568266" cy="335847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Czech </a:t>
            </a:r>
            <a:r>
              <a:rPr lang="cs-CZ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Chamber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Commerce</a:t>
            </a:r>
            <a:endParaRPr lang="cs-C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Šipka doprava 6"/>
          <p:cNvSpPr/>
          <p:nvPr/>
        </p:nvSpPr>
        <p:spPr>
          <a:xfrm rot="16200000">
            <a:off x="757769" y="5488474"/>
            <a:ext cx="262466" cy="18626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6200000">
            <a:off x="2264837" y="5488473"/>
            <a:ext cx="262466" cy="18626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6200000">
            <a:off x="3771905" y="5488473"/>
            <a:ext cx="262466" cy="18626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16200000">
            <a:off x="5278973" y="5488474"/>
            <a:ext cx="262466" cy="18626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 rot="16200000">
            <a:off x="6692906" y="5488473"/>
            <a:ext cx="262466" cy="18626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 rot="16200000">
            <a:off x="8140711" y="5488474"/>
            <a:ext cx="262466" cy="186269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986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169067"/>
            <a:ext cx="8064000" cy="710533"/>
          </a:xfrm>
        </p:spPr>
        <p:txBody>
          <a:bodyPr/>
          <a:lstStyle/>
          <a:p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Servizi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999" y="1879600"/>
            <a:ext cx="8064001" cy="4309533"/>
          </a:xfrm>
        </p:spPr>
        <p:txBody>
          <a:bodyPr/>
          <a:lstStyle/>
          <a:p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Carnet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ATA,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Certificati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Origine</a:t>
            </a:r>
            <a:endParaRPr lang="cs-CZ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Systema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legislativo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elettronico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www.pespropodnikatele.cz)</a:t>
            </a:r>
          </a:p>
          <a:p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Estratti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dei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registri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pubblici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CzechPoint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toll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pedaggio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700" dirty="0">
                <a:latin typeface="Arial" panose="020B0604020202020204" pitchFamily="34" charset="0"/>
                <a:cs typeface="Arial" panose="020B0604020202020204" pitchFamily="34" charset="0"/>
              </a:rPr>
              <a:t>Programma nazionale di certificazione (riconoscimento della qualifica)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2700" dirty="0">
                <a:latin typeface="Arial" panose="020B0604020202020204" pitchFamily="34" charset="0"/>
                <a:cs typeface="Arial" panose="020B0604020202020204" pitchFamily="34" charset="0"/>
              </a:rPr>
              <a:t>Assistenza agli imprenditori nell'assunzione di lavoratori da paesi terzi (ad es. Ucraina)</a:t>
            </a:r>
            <a:endParaRPr lang="cs-CZ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370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1B2B9-90FD-09E6-38DE-2A8D0F681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Istruzione</a:t>
            </a:r>
            <a:r>
              <a:rPr lang="cs-CZ" b="1" dirty="0"/>
              <a:t> e </a:t>
            </a:r>
            <a:r>
              <a:rPr lang="cs-CZ" b="1" dirty="0" err="1"/>
              <a:t>competenze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73561A-3118-CF14-8D17-CF460834D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473600"/>
            <a:ext cx="8064000" cy="2700000"/>
          </a:xfrm>
        </p:spPr>
        <p:txBody>
          <a:bodyPr/>
          <a:lstStyle/>
          <a:p>
            <a:r>
              <a:rPr lang="it-IT" dirty="0"/>
              <a:t>La Camera ha costruito un sistema di LLL nel quadro del sistema nazionale delle professioni e delle qualifiche. I datori di lavoro possono formulare requisiti per le professioni e definire qualifiche e standard di valutazione per l'ulteriore formazione professionale e per il riconoscimento dei risultati dell'apprendimento precedente.</a:t>
            </a:r>
            <a:endParaRPr lang="cs-CZ" dirty="0"/>
          </a:p>
          <a:p>
            <a:r>
              <a:rPr lang="it-IT" dirty="0"/>
              <a:t>Coordinatore nazionale per WorldSkills Europe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FDC914-E40E-34A0-0C9E-BC7D7AD7E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8BE7-13F9-4203-A056-84D5EE2C65D5}" type="datetime1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2E50FE-29BF-192B-7490-B26A924D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The name of presentation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0067B9-B456-6865-E590-A8DE5771B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277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Progetti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268071"/>
            <a:ext cx="8064000" cy="369345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Erasmus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Young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Entrepreneurs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Consumer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Ready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AC4SME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Erasmus+ </a:t>
            </a:r>
          </a:p>
          <a:p>
            <a:pPr lvl="1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calls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KA1: 4EU+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Alliances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KA3: Support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Reform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Networks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VET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providers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Interested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in KA2: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partnership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VET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Call KA3: Centre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excellences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VET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8BE7-13F9-4203-A056-84D5EE2C65D5}" type="datetime1">
              <a:rPr lang="cs-CZ" smtClean="0"/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The name of 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30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381698-297B-0D86-E0DB-C57CBFBA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Camere</a:t>
            </a:r>
            <a:r>
              <a:rPr lang="cs-CZ" b="1" dirty="0"/>
              <a:t> </a:t>
            </a:r>
            <a:r>
              <a:rPr lang="cs-CZ" b="1" dirty="0" err="1"/>
              <a:t>regionali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167F46-6B11-91B4-C9C1-F73B9F056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80" y="2233520"/>
            <a:ext cx="8064000" cy="4218080"/>
          </a:xfrm>
        </p:spPr>
        <p:txBody>
          <a:bodyPr/>
          <a:lstStyle/>
          <a:p>
            <a:r>
              <a:rPr lang="cs-CZ" sz="2600" dirty="0" err="1"/>
              <a:t>Industry</a:t>
            </a:r>
            <a:r>
              <a:rPr lang="cs-CZ" sz="2600" dirty="0"/>
              <a:t> </a:t>
            </a:r>
            <a:r>
              <a:rPr lang="cs-CZ" sz="2600" dirty="0">
                <a:hlinkClick r:id="rId2"/>
              </a:rPr>
              <a:t>cluster</a:t>
            </a:r>
            <a:r>
              <a:rPr lang="cs-CZ" sz="2600" dirty="0"/>
              <a:t> – </a:t>
            </a:r>
            <a:r>
              <a:rPr lang="it-IT" sz="2600" dirty="0"/>
              <a:t>cluster di società di ingegneria e IT</a:t>
            </a:r>
            <a:r>
              <a:rPr lang="cs-CZ" sz="2600" dirty="0"/>
              <a:t>.</a:t>
            </a:r>
          </a:p>
          <a:p>
            <a:r>
              <a:rPr lang="en-US" sz="2600" dirty="0">
                <a:hlinkClick r:id="rId3"/>
              </a:rPr>
              <a:t>Life Sciences 4.0 platform </a:t>
            </a:r>
            <a:r>
              <a:rPr lang="cs-CZ" sz="2600" dirty="0"/>
              <a:t>– </a:t>
            </a:r>
            <a:r>
              <a:rPr lang="it-IT" sz="2600" dirty="0"/>
              <a:t>collegare tra loro le aziende del settore delle scienze della vita e le aziende con le università.</a:t>
            </a:r>
            <a:r>
              <a:rPr lang="en-US" sz="2600" dirty="0"/>
              <a:t> </a:t>
            </a:r>
            <a:endParaRPr lang="cs-CZ" sz="2600" dirty="0"/>
          </a:p>
          <a:p>
            <a:r>
              <a:rPr lang="cs-CZ" sz="2600" dirty="0" err="1">
                <a:hlinkClick r:id="rId4"/>
              </a:rPr>
              <a:t>Adax</a:t>
            </a:r>
            <a:r>
              <a:rPr lang="cs-CZ" sz="2600" dirty="0">
                <a:hlinkClick r:id="rId4"/>
              </a:rPr>
              <a:t> </a:t>
            </a:r>
            <a:r>
              <a:rPr lang="cs-CZ" sz="2600" dirty="0" err="1">
                <a:hlinkClick r:id="rId4"/>
              </a:rPr>
              <a:t>Investment</a:t>
            </a:r>
            <a:r>
              <a:rPr lang="cs-CZ" sz="2600" dirty="0">
                <a:hlinkClick r:id="rId4"/>
              </a:rPr>
              <a:t> </a:t>
            </a:r>
            <a:r>
              <a:rPr lang="cs-CZ" sz="2600" dirty="0"/>
              <a:t>- </a:t>
            </a:r>
            <a:r>
              <a:rPr lang="it-IT" sz="2600" dirty="0"/>
              <a:t>Fondo di investimento che fornisce investimenti e know-how, nonché opportunità di business globali</a:t>
            </a:r>
            <a:r>
              <a:rPr lang="cs-CZ" sz="2600" dirty="0"/>
              <a:t>.</a:t>
            </a:r>
          </a:p>
          <a:p>
            <a:r>
              <a:rPr lang="cs-CZ" sz="2600" dirty="0">
                <a:hlinkClick r:id="rId5"/>
              </a:rPr>
              <a:t>SME Rating</a:t>
            </a:r>
            <a:r>
              <a:rPr lang="cs-CZ" sz="2600" dirty="0"/>
              <a:t> - </a:t>
            </a:r>
            <a:r>
              <a:rPr lang="cs-CZ" sz="2600" dirty="0" err="1"/>
              <a:t>overview</a:t>
            </a:r>
            <a:r>
              <a:rPr lang="it-IT" sz="2600" dirty="0"/>
              <a:t> della salute economica di un’azienda</a:t>
            </a:r>
            <a:r>
              <a:rPr lang="cs-CZ" sz="2600" dirty="0"/>
              <a:t>,</a:t>
            </a:r>
            <a:r>
              <a:rPr lang="it-IT" sz="2600" dirty="0"/>
              <a:t> armonizzata con gli standard UE</a:t>
            </a:r>
            <a:r>
              <a:rPr lang="cs-CZ" sz="2600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E8F48F-277B-9128-4E40-09FB7AA7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8BE7-13F9-4203-A056-84D5EE2C65D5}" type="datetime1">
              <a:rPr lang="cs-CZ" smtClean="0"/>
              <a:t>06.12.2023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07BED5-CC2E-3626-1952-0ED5C6A10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of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126046-36DC-D4E0-FB30-3044E9388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76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120" y="2171520"/>
            <a:ext cx="8064000" cy="3240000"/>
          </a:xfrm>
        </p:spPr>
        <p:txBody>
          <a:bodyPr/>
          <a:lstStyle/>
          <a:p>
            <a:r>
              <a:rPr lang="cs-CZ" sz="4400" b="1" dirty="0" err="1">
                <a:latin typeface="Arial" panose="020B0604020202020204" pitchFamily="34" charset="0"/>
              </a:rPr>
              <a:t>Contatto</a:t>
            </a:r>
            <a:r>
              <a:rPr lang="cs-CZ" sz="4400" b="1" dirty="0">
                <a:latin typeface="Arial" panose="020B0604020202020204" pitchFamily="34" charset="0"/>
              </a:rPr>
              <a:t>:</a:t>
            </a:r>
            <a:br>
              <a:rPr lang="cs-CZ" b="1" dirty="0">
                <a:latin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</a:rPr>
            </a:br>
            <a:r>
              <a:rPr lang="cs-CZ" sz="3200" b="1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Czech Chamber of Commerce </a:t>
            </a:r>
            <a:br>
              <a:rPr lang="cs-C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kern="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Florentinum</a:t>
            </a:r>
            <a:r>
              <a:rPr lang="cs-CZ" sz="3200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kern="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reception</a:t>
            </a:r>
            <a:r>
              <a:rPr lang="cs-CZ" sz="3200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A), Na Florenci 2116/15, 110 00 Prague 1</a:t>
            </a:r>
            <a:br>
              <a:rPr lang="cs-C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www.komora.cz</a:t>
            </a:r>
            <a:br>
              <a:rPr lang="cs-CZ" sz="3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cs-C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Alena MASTANTUONO: </a:t>
            </a:r>
            <a:r>
              <a:rPr lang="cs-CZ" sz="3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mastantuono@komora.cz</a:t>
            </a:r>
            <a:r>
              <a:rPr lang="cs-CZ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cs-CZ" sz="3200" b="1" dirty="0">
                <a:latin typeface="Arial" panose="020B0604020202020204" pitchFamily="34" charset="0"/>
              </a:rPr>
            </a:br>
            <a:endParaRPr lang="cs-CZ" sz="3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786053"/>
      </p:ext>
    </p:extLst>
  </p:cSld>
  <p:clrMapOvr>
    <a:masterClrMapping/>
  </p:clrMapOvr>
</p:sld>
</file>

<file path=ppt/theme/theme1.xml><?xml version="1.0" encoding="utf-8"?>
<a:theme xmlns:a="http://schemas.openxmlformats.org/drawingml/2006/main" name="1-HKCR-titulni_strana_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-HKCR-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412</Words>
  <Application>Microsoft Office PowerPoint</Application>
  <PresentationFormat>Předvádění na obrazovce (4:3)</PresentationFormat>
  <Paragraphs>56</Paragraphs>
  <Slides>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 Slab</vt:lpstr>
      <vt:lpstr>1-HKCR-titulni_strana_prezentace</vt:lpstr>
      <vt:lpstr>2-HKCR-prezentace</vt:lpstr>
      <vt:lpstr>Camera di Commercio della Repubblica Ceca</vt:lpstr>
      <vt:lpstr>Chi siamo? </vt:lpstr>
      <vt:lpstr>Struttura </vt:lpstr>
      <vt:lpstr>Servizi</vt:lpstr>
      <vt:lpstr>Istruzione e competenze</vt:lpstr>
      <vt:lpstr>Progetti</vt:lpstr>
      <vt:lpstr>Camere regionali</vt:lpstr>
      <vt:lpstr>Contatto:  Czech Chamber of Commerce  Florentinum (reception A), Na Florenci 2116/15, 110 00 Prague 1 www.komora.cz  Alena MASTANTUONO: mastantuono@komora.cz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Koutská Miloslava</dc:creator>
  <cp:lastModifiedBy>Mastantuono Alena</cp:lastModifiedBy>
  <cp:revision>104</cp:revision>
  <cp:lastPrinted>2020-02-04T11:17:07Z</cp:lastPrinted>
  <dcterms:created xsi:type="dcterms:W3CDTF">2018-02-15T11:54:31Z</dcterms:created>
  <dcterms:modified xsi:type="dcterms:W3CDTF">2023-12-06T07:33:50Z</dcterms:modified>
</cp:coreProperties>
</file>