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3"/>
  </p:sldMasterIdLst>
  <p:notesMasterIdLst>
    <p:notesMasterId r:id="rId26"/>
  </p:notesMasterIdLst>
  <p:handoutMasterIdLst>
    <p:handoutMasterId r:id="rId27"/>
  </p:handoutMasterIdLst>
  <p:sldIdLst>
    <p:sldId id="419" r:id="rId4"/>
    <p:sldId id="418" r:id="rId5"/>
    <p:sldId id="445" r:id="rId6"/>
    <p:sldId id="439" r:id="rId7"/>
    <p:sldId id="409" r:id="rId8"/>
    <p:sldId id="420" r:id="rId9"/>
    <p:sldId id="446" r:id="rId10"/>
    <p:sldId id="440" r:id="rId11"/>
    <p:sldId id="442" r:id="rId12"/>
    <p:sldId id="416" r:id="rId13"/>
    <p:sldId id="444" r:id="rId14"/>
    <p:sldId id="447" r:id="rId15"/>
    <p:sldId id="424" r:id="rId16"/>
    <p:sldId id="449" r:id="rId17"/>
    <p:sldId id="448" r:id="rId18"/>
    <p:sldId id="451" r:id="rId19"/>
    <p:sldId id="450" r:id="rId20"/>
    <p:sldId id="438" r:id="rId21"/>
    <p:sldId id="452" r:id="rId22"/>
    <p:sldId id="453" r:id="rId23"/>
    <p:sldId id="436" r:id="rId24"/>
    <p:sldId id="412" r:id="rId25"/>
  </p:sldIdLst>
  <p:sldSz cx="12192000" cy="6858000"/>
  <p:notesSz cx="6799263" cy="9929813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ira Sans" panose="020B0503050000020004" pitchFamily="34" charset="0"/>
      <p:regular r:id="rId32"/>
      <p:bold r:id="rId33"/>
      <p:italic r:id="rId34"/>
      <p:boldItalic r:id="rId3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 fixes" id="{A4100F08-9A74-4BFF-8F67-D14493D4D6B1}">
          <p14:sldIdLst>
            <p14:sldId id="419"/>
            <p14:sldId id="418"/>
            <p14:sldId id="445"/>
            <p14:sldId id="439"/>
            <p14:sldId id="409"/>
            <p14:sldId id="420"/>
            <p14:sldId id="446"/>
            <p14:sldId id="440"/>
            <p14:sldId id="442"/>
            <p14:sldId id="416"/>
            <p14:sldId id="444"/>
            <p14:sldId id="447"/>
            <p14:sldId id="424"/>
            <p14:sldId id="449"/>
            <p14:sldId id="448"/>
            <p14:sldId id="451"/>
            <p14:sldId id="450"/>
            <p14:sldId id="438"/>
            <p14:sldId id="452"/>
            <p14:sldId id="453"/>
            <p14:sldId id="436"/>
            <p14:sldId id="412"/>
          </p14:sldIdLst>
        </p14:section>
        <p14:section name="Diapo personnalisables" id="{A91C6156-C934-411E-90BD-C8DDD63902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IN Thierr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95"/>
    <a:srgbClr val="AD9983"/>
    <a:srgbClr val="006C97"/>
    <a:srgbClr val="373CF5"/>
    <a:srgbClr val="0000CC"/>
    <a:srgbClr val="F0FAFD"/>
    <a:srgbClr val="00ABE0"/>
    <a:srgbClr val="4B5055"/>
    <a:srgbClr val="373CFF"/>
    <a:srgbClr val="DDD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F07FC-9CFD-4237-83FA-642AE2323AB7}" v="2751" dt="2023-12-03T18:17:27.824"/>
    <p1510:client id="{F2EA155A-8E93-4F73-ADD9-EE0E491A47BA}" v="10" dt="2023-12-04T08:12:36.3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3" autoAdjust="0"/>
    <p:restoredTop sz="96327" autoAdjust="0"/>
  </p:normalViewPr>
  <p:slideViewPr>
    <p:cSldViewPr snapToGrid="0">
      <p:cViewPr varScale="1">
        <p:scale>
          <a:sx n="83" d="100"/>
          <a:sy n="83" d="100"/>
        </p:scale>
        <p:origin x="770" y="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 BUCCI Giorgia" userId="6ccee914-aaf2-4faa-a080-e73c86e26d3e" providerId="ADAL" clId="{F2EA155A-8E93-4F73-ADD9-EE0E491A47BA}"/>
    <pc:docChg chg="modSld">
      <pc:chgData name="DI BUCCI Giorgia" userId="6ccee914-aaf2-4faa-a080-e73c86e26d3e" providerId="ADAL" clId="{F2EA155A-8E93-4F73-ADD9-EE0E491A47BA}" dt="2023-12-04T08:12:36.345" v="9" actId="20577"/>
      <pc:docMkLst>
        <pc:docMk/>
      </pc:docMkLst>
      <pc:sldChg chg="modSp">
        <pc:chgData name="DI BUCCI Giorgia" userId="6ccee914-aaf2-4faa-a080-e73c86e26d3e" providerId="ADAL" clId="{F2EA155A-8E93-4F73-ADD9-EE0E491A47BA}" dt="2023-12-04T08:12:36.345" v="9" actId="20577"/>
        <pc:sldMkLst>
          <pc:docMk/>
          <pc:sldMk cId="2118526423" sldId="438"/>
        </pc:sldMkLst>
        <pc:graphicFrameChg chg="mod">
          <ac:chgData name="DI BUCCI Giorgia" userId="6ccee914-aaf2-4faa-a080-e73c86e26d3e" providerId="ADAL" clId="{F2EA155A-8E93-4F73-ADD9-EE0E491A47BA}" dt="2023-12-04T08:12:36.345" v="9" actId="20577"/>
          <ac:graphicFrameMkLst>
            <pc:docMk/>
            <pc:sldMk cId="2118526423" sldId="438"/>
            <ac:graphicFrameMk id="3" creationId="{079D07C4-9BAF-215B-719D-231EF23C82D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Età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1-FBE7-4A69-BBDB-E5B2858F4D40}"/>
              </c:ext>
            </c:extLst>
          </c:dPt>
          <c:dPt>
            <c:idx val="1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3-FBE7-4A69-BBDB-E5B2858F4D40}"/>
              </c:ext>
            </c:extLst>
          </c:dPt>
          <c:dPt>
            <c:idx val="2"/>
            <c:bubble3D val="0"/>
            <c:spPr>
              <a:solidFill>
                <a:schemeClr val="accent5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5-FBE7-4A69-BBDB-E5B2858F4D4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7-FBE7-4A69-BBDB-E5B2858F4D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&lt; 30 anni</c:v>
                </c:pt>
                <c:pt idx="1">
                  <c:v>30 - 39 anni</c:v>
                </c:pt>
                <c:pt idx="2">
                  <c:v>40 - 49 anni</c:v>
                </c:pt>
                <c:pt idx="3">
                  <c:v>&gt; 50 anni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17.2</c:v>
                </c:pt>
                <c:pt idx="1">
                  <c:v>34.4</c:v>
                </c:pt>
                <c:pt idx="2">
                  <c:v>27</c:v>
                </c:pt>
                <c:pt idx="3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E7-4A69-BBDB-E5B2858F4D4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err="1"/>
              <a:t>Sesso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Età</c:v>
                </c:pt>
              </c:strCache>
            </c:strRef>
          </c:tx>
          <c:dPt>
            <c:idx val="0"/>
            <c:bubble3D val="0"/>
            <c:spPr>
              <a:solidFill>
                <a:srgbClr val="AD9983"/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1-CC2A-4FB7-BDC8-1E0C7798BB43}"/>
              </c:ext>
            </c:extLst>
          </c:dPt>
          <c:dPt>
            <c:idx val="1"/>
            <c:bubble3D val="0"/>
            <c:spPr>
              <a:solidFill>
                <a:srgbClr val="006C97"/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3-CC2A-4FB7-BDC8-1E0C7798BB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Donna</c:v>
                </c:pt>
                <c:pt idx="1">
                  <c:v>Uomo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2A-4FB7-BDC8-1E0C7798BB4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Motivazioni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Età</c:v>
                </c:pt>
              </c:strCache>
            </c:strRef>
          </c:tx>
          <c:dPt>
            <c:idx val="0"/>
            <c:bubble3D val="0"/>
            <c:spPr>
              <a:solidFill>
                <a:srgbClr val="006C95"/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1-5F77-4CEA-B5C7-F578D35FC8C4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3-5F77-4CEA-B5C7-F578D35FC8C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F77-4CEA-B5C7-F578D35FC8C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F77-4CEA-B5C7-F578D35FC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Essere indipendenti</c:v>
                </c:pt>
                <c:pt idx="1">
                  <c:v>Nuove sfide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2"/>
                <c:pt idx="0">
                  <c:v>60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77-4CEA-B5C7-F578D35FC8C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quai-alpha.com/projet/inyus/" TargetMode="External"/><Relationship Id="rId1" Type="http://schemas.openxmlformats.org/officeDocument/2006/relationships/hyperlink" Target="https://www.quai-alpha.com/projet/pass-interim/" TargetMode="Externa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ose.cciamp.com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ntreprises.cci-paris-idf.fr/fr_FR/web/international/erasmus-entrepreneurs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quai-alpha.com/" TargetMode="Externa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i-alpha.com/projet/pass-interim/" TargetMode="External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hyperlink" Target="https://www.quai-alpha.com/projet/inyus/" TargetMode="Externa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ose.cciamp.com/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ntreprises.cci-paris-idf.fr/fr_FR/web/international/erasmus-entrepreneurs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quai-alpha.com/" TargetMode="External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45CEA-B30E-44F1-827D-055911D1FEE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703C44-03DB-4066-854C-BDE04CA7016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dirty="0"/>
            <a:t>CCI France </a:t>
          </a:r>
          <a:r>
            <a:rPr lang="it-IT" b="1" dirty="0"/>
            <a:t>rappresenta le Camere di Commercio </a:t>
          </a:r>
          <a:r>
            <a:rPr lang="it-IT" b="0" dirty="0"/>
            <a:t>presso le </a:t>
          </a:r>
          <a:r>
            <a:rPr lang="it-IT" dirty="0"/>
            <a:t>autorità pubbliche francesi ed europee, organizzazioni internazionali e grandi partner pubblici e privati</a:t>
          </a:r>
          <a:endParaRPr lang="en-US" dirty="0"/>
        </a:p>
      </dgm:t>
    </dgm:pt>
    <dgm:pt modelId="{3F0E6736-23DF-499F-BB4E-1F3C39935A9F}" type="parTrans" cxnId="{97DC6994-48C7-4531-B402-FEC76AB9263C}">
      <dgm:prSet/>
      <dgm:spPr/>
      <dgm:t>
        <a:bodyPr/>
        <a:lstStyle/>
        <a:p>
          <a:endParaRPr lang="en-US"/>
        </a:p>
      </dgm:t>
    </dgm:pt>
    <dgm:pt modelId="{9FC420D9-E50B-4020-9F4B-B790A2830820}" type="sibTrans" cxnId="{97DC6994-48C7-4531-B402-FEC76AB9263C}">
      <dgm:prSet/>
      <dgm:spPr/>
      <dgm:t>
        <a:bodyPr/>
        <a:lstStyle/>
        <a:p>
          <a:endParaRPr lang="en-US"/>
        </a:p>
      </dgm:t>
    </dgm:pt>
    <dgm:pt modelId="{9025AD01-EE8E-4A08-8559-2FBCA93AC3E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Fornisce </a:t>
          </a:r>
          <a:r>
            <a:rPr lang="it-IT" b="1" dirty="0"/>
            <a:t>leadership</a:t>
          </a:r>
          <a:r>
            <a:rPr lang="it-IT" dirty="0"/>
            <a:t>, </a:t>
          </a:r>
          <a:r>
            <a:rPr lang="it-IT" b="1" dirty="0"/>
            <a:t>supporto</a:t>
          </a:r>
          <a:r>
            <a:rPr lang="it-IT" dirty="0"/>
            <a:t> e </a:t>
          </a:r>
          <a:r>
            <a:rPr lang="it-IT" b="1" dirty="0"/>
            <a:t>consulenza</a:t>
          </a:r>
          <a:r>
            <a:rPr lang="it-IT" dirty="0"/>
            <a:t> </a:t>
          </a:r>
          <a:r>
            <a:rPr lang="it-IT" b="0" dirty="0"/>
            <a:t>alle Camere di Commercio francesi</a:t>
          </a:r>
          <a:endParaRPr lang="en-US" dirty="0"/>
        </a:p>
      </dgm:t>
    </dgm:pt>
    <dgm:pt modelId="{A4725575-8A9E-40C4-988D-7ACDCA99A911}" type="parTrans" cxnId="{94E90025-5751-45E4-9F11-D85E951B422F}">
      <dgm:prSet/>
      <dgm:spPr/>
      <dgm:t>
        <a:bodyPr/>
        <a:lstStyle/>
        <a:p>
          <a:endParaRPr lang="en-US"/>
        </a:p>
      </dgm:t>
    </dgm:pt>
    <dgm:pt modelId="{34308406-B09E-4BE0-A55D-4E47EC603D06}" type="sibTrans" cxnId="{94E90025-5751-45E4-9F11-D85E951B422F}">
      <dgm:prSet/>
      <dgm:spPr/>
      <dgm:t>
        <a:bodyPr/>
        <a:lstStyle/>
        <a:p>
          <a:endParaRPr lang="en-US"/>
        </a:p>
      </dgm:t>
    </dgm:pt>
    <dgm:pt modelId="{17D3616E-F85A-4E16-9EDA-48A95F428207}" type="pres">
      <dgm:prSet presAssocID="{21745CEA-B30E-44F1-827D-055911D1FEE8}" presName="root" presStyleCnt="0">
        <dgm:presLayoutVars>
          <dgm:dir/>
          <dgm:resizeHandles val="exact"/>
        </dgm:presLayoutVars>
      </dgm:prSet>
      <dgm:spPr/>
    </dgm:pt>
    <dgm:pt modelId="{6F906C88-7C44-40FC-A788-343E6D539E53}" type="pres">
      <dgm:prSet presAssocID="{08703C44-03DB-4066-854C-BDE04CA70160}" presName="compNode" presStyleCnt="0"/>
      <dgm:spPr/>
    </dgm:pt>
    <dgm:pt modelId="{B91FF42D-7850-4F4C-88B2-E8453E5E8837}" type="pres">
      <dgm:prSet presAssocID="{08703C44-03DB-4066-854C-BDE04CA70160}" presName="bgRect" presStyleLbl="bgShp" presStyleIdx="0" presStyleCnt="2"/>
      <dgm:spPr/>
    </dgm:pt>
    <dgm:pt modelId="{EC8727FD-1316-4964-B7CF-45EE8E21054A}" type="pres">
      <dgm:prSet presAssocID="{08703C44-03DB-4066-854C-BDE04CA7016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que"/>
        </a:ext>
      </dgm:extLst>
    </dgm:pt>
    <dgm:pt modelId="{49386032-65EC-4EAB-B503-AF38DB1B1AAA}" type="pres">
      <dgm:prSet presAssocID="{08703C44-03DB-4066-854C-BDE04CA70160}" presName="spaceRect" presStyleCnt="0"/>
      <dgm:spPr/>
    </dgm:pt>
    <dgm:pt modelId="{DDBA811C-D673-4FBD-9AC1-CB92E17A08C7}" type="pres">
      <dgm:prSet presAssocID="{08703C44-03DB-4066-854C-BDE04CA70160}" presName="parTx" presStyleLbl="revTx" presStyleIdx="0" presStyleCnt="2">
        <dgm:presLayoutVars>
          <dgm:chMax val="0"/>
          <dgm:chPref val="0"/>
        </dgm:presLayoutVars>
      </dgm:prSet>
      <dgm:spPr/>
    </dgm:pt>
    <dgm:pt modelId="{F937FFEE-A6D5-4F78-868D-F033B7DC6329}" type="pres">
      <dgm:prSet presAssocID="{9FC420D9-E50B-4020-9F4B-B790A2830820}" presName="sibTrans" presStyleCnt="0"/>
      <dgm:spPr/>
    </dgm:pt>
    <dgm:pt modelId="{881AD099-9D04-4387-ADCB-D8A8C3198B0B}" type="pres">
      <dgm:prSet presAssocID="{9025AD01-EE8E-4A08-8559-2FBCA93AC3ED}" presName="compNode" presStyleCnt="0"/>
      <dgm:spPr/>
    </dgm:pt>
    <dgm:pt modelId="{8447E8B5-2B80-47B7-971D-F6F516244FF6}" type="pres">
      <dgm:prSet presAssocID="{9025AD01-EE8E-4A08-8559-2FBCA93AC3ED}" presName="bgRect" presStyleLbl="bgShp" presStyleIdx="1" presStyleCnt="2"/>
      <dgm:spPr/>
    </dgm:pt>
    <dgm:pt modelId="{A58230E5-59B4-4446-AB90-44CF86663DBA}" type="pres">
      <dgm:prSet presAssocID="{9025AD01-EE8E-4A08-8559-2FBCA93AC3E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041803F6-B00F-4C41-989F-A13810C34B74}" type="pres">
      <dgm:prSet presAssocID="{9025AD01-EE8E-4A08-8559-2FBCA93AC3ED}" presName="spaceRect" presStyleCnt="0"/>
      <dgm:spPr/>
    </dgm:pt>
    <dgm:pt modelId="{D443E6FF-C73F-440B-8A27-9CF1CA346203}" type="pres">
      <dgm:prSet presAssocID="{9025AD01-EE8E-4A08-8559-2FBCA93AC3E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4E90025-5751-45E4-9F11-D85E951B422F}" srcId="{21745CEA-B30E-44F1-827D-055911D1FEE8}" destId="{9025AD01-EE8E-4A08-8559-2FBCA93AC3ED}" srcOrd="1" destOrd="0" parTransId="{A4725575-8A9E-40C4-988D-7ACDCA99A911}" sibTransId="{34308406-B09E-4BE0-A55D-4E47EC603D06}"/>
    <dgm:cxn modelId="{67606040-2EB6-4648-97E3-F9F4DD43E3EB}" type="presOf" srcId="{9025AD01-EE8E-4A08-8559-2FBCA93AC3ED}" destId="{D443E6FF-C73F-440B-8A27-9CF1CA346203}" srcOrd="0" destOrd="0" presId="urn:microsoft.com/office/officeart/2018/2/layout/IconVerticalSolidList"/>
    <dgm:cxn modelId="{7E24D644-18B0-412B-B83D-4991671F0257}" type="presOf" srcId="{08703C44-03DB-4066-854C-BDE04CA70160}" destId="{DDBA811C-D673-4FBD-9AC1-CB92E17A08C7}" srcOrd="0" destOrd="0" presId="urn:microsoft.com/office/officeart/2018/2/layout/IconVerticalSolidList"/>
    <dgm:cxn modelId="{97DC6994-48C7-4531-B402-FEC76AB9263C}" srcId="{21745CEA-B30E-44F1-827D-055911D1FEE8}" destId="{08703C44-03DB-4066-854C-BDE04CA70160}" srcOrd="0" destOrd="0" parTransId="{3F0E6736-23DF-499F-BB4E-1F3C39935A9F}" sibTransId="{9FC420D9-E50B-4020-9F4B-B790A2830820}"/>
    <dgm:cxn modelId="{A6ABBEAC-45C5-4CE9-95D9-62548806FF1A}" type="presOf" srcId="{21745CEA-B30E-44F1-827D-055911D1FEE8}" destId="{17D3616E-F85A-4E16-9EDA-48A95F428207}" srcOrd="0" destOrd="0" presId="urn:microsoft.com/office/officeart/2018/2/layout/IconVerticalSolidList"/>
    <dgm:cxn modelId="{C68F70EA-C6F9-4CA5-B330-3576FF30A990}" type="presParOf" srcId="{17D3616E-F85A-4E16-9EDA-48A95F428207}" destId="{6F906C88-7C44-40FC-A788-343E6D539E53}" srcOrd="0" destOrd="0" presId="urn:microsoft.com/office/officeart/2018/2/layout/IconVerticalSolidList"/>
    <dgm:cxn modelId="{6E0F7727-97E2-4260-A405-D0F1C5C77CB6}" type="presParOf" srcId="{6F906C88-7C44-40FC-A788-343E6D539E53}" destId="{B91FF42D-7850-4F4C-88B2-E8453E5E8837}" srcOrd="0" destOrd="0" presId="urn:microsoft.com/office/officeart/2018/2/layout/IconVerticalSolidList"/>
    <dgm:cxn modelId="{68DFF88C-31C7-4154-A4E3-C5E92F8A015E}" type="presParOf" srcId="{6F906C88-7C44-40FC-A788-343E6D539E53}" destId="{EC8727FD-1316-4964-B7CF-45EE8E21054A}" srcOrd="1" destOrd="0" presId="urn:microsoft.com/office/officeart/2018/2/layout/IconVerticalSolidList"/>
    <dgm:cxn modelId="{106C2AA0-34ED-4599-8ED8-486C661FFC8C}" type="presParOf" srcId="{6F906C88-7C44-40FC-A788-343E6D539E53}" destId="{49386032-65EC-4EAB-B503-AF38DB1B1AAA}" srcOrd="2" destOrd="0" presId="urn:microsoft.com/office/officeart/2018/2/layout/IconVerticalSolidList"/>
    <dgm:cxn modelId="{0D998D82-F78C-40F5-9686-E2F7AA7C6252}" type="presParOf" srcId="{6F906C88-7C44-40FC-A788-343E6D539E53}" destId="{DDBA811C-D673-4FBD-9AC1-CB92E17A08C7}" srcOrd="3" destOrd="0" presId="urn:microsoft.com/office/officeart/2018/2/layout/IconVerticalSolidList"/>
    <dgm:cxn modelId="{740841BF-ED7C-4031-92FE-D00DDCBBB081}" type="presParOf" srcId="{17D3616E-F85A-4E16-9EDA-48A95F428207}" destId="{F937FFEE-A6D5-4F78-868D-F033B7DC6329}" srcOrd="1" destOrd="0" presId="urn:microsoft.com/office/officeart/2018/2/layout/IconVerticalSolidList"/>
    <dgm:cxn modelId="{F02E1D77-F1C7-49F1-B8E3-20C179D202E7}" type="presParOf" srcId="{17D3616E-F85A-4E16-9EDA-48A95F428207}" destId="{881AD099-9D04-4387-ADCB-D8A8C3198B0B}" srcOrd="2" destOrd="0" presId="urn:microsoft.com/office/officeart/2018/2/layout/IconVerticalSolidList"/>
    <dgm:cxn modelId="{18A8EAE5-73B3-4620-8639-BF4553FB477C}" type="presParOf" srcId="{881AD099-9D04-4387-ADCB-D8A8C3198B0B}" destId="{8447E8B5-2B80-47B7-971D-F6F516244FF6}" srcOrd="0" destOrd="0" presId="urn:microsoft.com/office/officeart/2018/2/layout/IconVerticalSolidList"/>
    <dgm:cxn modelId="{43E377A8-7ADB-431E-ABF3-45A9010F2E61}" type="presParOf" srcId="{881AD099-9D04-4387-ADCB-D8A8C3198B0B}" destId="{A58230E5-59B4-4446-AB90-44CF86663DBA}" srcOrd="1" destOrd="0" presId="urn:microsoft.com/office/officeart/2018/2/layout/IconVerticalSolidList"/>
    <dgm:cxn modelId="{B54C38B0-FB1F-46E8-A1CF-152772C580F9}" type="presParOf" srcId="{881AD099-9D04-4387-ADCB-D8A8C3198B0B}" destId="{041803F6-B00F-4C41-989F-A13810C34B74}" srcOrd="2" destOrd="0" presId="urn:microsoft.com/office/officeart/2018/2/layout/IconVerticalSolidList"/>
    <dgm:cxn modelId="{5F3CB65E-2E6A-4E74-B2B5-B869C2C5E524}" type="presParOf" srcId="{881AD099-9D04-4387-ADCB-D8A8C3198B0B}" destId="{D443E6FF-C73F-440B-8A27-9CF1CA3462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A3CE5B-96E6-4A2D-8991-1851580E799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2B694-0EC3-4D4B-87C3-1B30AEFDA1B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i="1" dirty="0" err="1"/>
            <a:t>Pass</a:t>
          </a:r>
          <a:r>
            <a:rPr lang="fr-FR" b="1" i="1" dirty="0"/>
            <a:t> </a:t>
          </a:r>
          <a:r>
            <a:rPr lang="fr-FR" b="1" i="1" dirty="0" err="1"/>
            <a:t>Interim</a:t>
          </a:r>
          <a:r>
            <a:rPr lang="fr-FR" b="1" i="1" dirty="0"/>
            <a:t> </a:t>
          </a:r>
          <a:r>
            <a:rPr lang="fr-FR" dirty="0"/>
            <a:t>: </a:t>
          </a:r>
          <a:r>
            <a:rPr lang="it-IT" dirty="0"/>
            <a:t>piattaforma dedicata al lavoro interinale. Pass Interim permette di mettere in relazione le aziende interinali con possibili candidati in modo semplice e mirato – </a:t>
          </a:r>
          <a:r>
            <a:rPr lang="fr-FR" dirty="0" err="1">
              <a:hlinkClick xmlns:r="http://schemas.openxmlformats.org/officeDocument/2006/relationships" r:id="rId1"/>
            </a:rPr>
            <a:t>video-intervista</a:t>
          </a:r>
          <a:endParaRPr lang="en-US" dirty="0"/>
        </a:p>
      </dgm:t>
    </dgm:pt>
    <dgm:pt modelId="{A2AD8DA6-3E67-40F6-B438-B697DBE73DA1}" type="parTrans" cxnId="{59FE14F7-B258-4D6C-BCC4-C7DF78B7501A}">
      <dgm:prSet/>
      <dgm:spPr/>
      <dgm:t>
        <a:bodyPr/>
        <a:lstStyle/>
        <a:p>
          <a:endParaRPr lang="en-US"/>
        </a:p>
      </dgm:t>
    </dgm:pt>
    <dgm:pt modelId="{068B3A5B-0475-4564-8014-F27E1A7A3D11}" type="sibTrans" cxnId="{59FE14F7-B258-4D6C-BCC4-C7DF78B7501A}">
      <dgm:prSet/>
      <dgm:spPr/>
      <dgm:t>
        <a:bodyPr/>
        <a:lstStyle/>
        <a:p>
          <a:endParaRPr lang="en-US"/>
        </a:p>
      </dgm:t>
    </dgm:pt>
    <dgm:pt modelId="{3E71DCF9-2A8F-4FB2-8CE3-9A2A061D91A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i="1" dirty="0" err="1"/>
            <a:t>Inyus</a:t>
          </a:r>
          <a:r>
            <a:rPr lang="fr-FR" dirty="0"/>
            <a:t> : start-up di </a:t>
          </a:r>
          <a:r>
            <a:rPr lang="it-IT" dirty="0"/>
            <a:t>gestione dell'energia (impianti di riscaldamento). Inyus permette di controllare la temperatura interna in base all'utilizzo e di ottimizzare le risorse –</a:t>
          </a:r>
          <a:r>
            <a:rPr lang="fr-FR" dirty="0"/>
            <a:t> </a:t>
          </a:r>
          <a:r>
            <a:rPr lang="fr-FR" dirty="0" err="1">
              <a:hlinkClick xmlns:r="http://schemas.openxmlformats.org/officeDocument/2006/relationships" r:id="rId2"/>
            </a:rPr>
            <a:t>Video-intervista</a:t>
          </a:r>
          <a:endParaRPr lang="en-US" dirty="0"/>
        </a:p>
      </dgm:t>
    </dgm:pt>
    <dgm:pt modelId="{EBFA606F-C8DB-4B86-B346-BABA794EFD8D}" type="parTrans" cxnId="{9D9CD294-F4B9-45AB-A415-A568E35A2CE0}">
      <dgm:prSet/>
      <dgm:spPr/>
      <dgm:t>
        <a:bodyPr/>
        <a:lstStyle/>
        <a:p>
          <a:endParaRPr lang="en-US"/>
        </a:p>
      </dgm:t>
    </dgm:pt>
    <dgm:pt modelId="{057C9395-05FF-45E4-8990-73DD02F9AFBF}" type="sibTrans" cxnId="{9D9CD294-F4B9-45AB-A415-A568E35A2CE0}">
      <dgm:prSet/>
      <dgm:spPr/>
      <dgm:t>
        <a:bodyPr/>
        <a:lstStyle/>
        <a:p>
          <a:endParaRPr lang="en-US"/>
        </a:p>
      </dgm:t>
    </dgm:pt>
    <dgm:pt modelId="{26CF2FE4-8B0B-4F54-AF66-7D95AF8D666E}" type="pres">
      <dgm:prSet presAssocID="{8CA3CE5B-96E6-4A2D-8991-1851580E7991}" presName="root" presStyleCnt="0">
        <dgm:presLayoutVars>
          <dgm:dir/>
          <dgm:resizeHandles val="exact"/>
        </dgm:presLayoutVars>
      </dgm:prSet>
      <dgm:spPr/>
    </dgm:pt>
    <dgm:pt modelId="{9530416F-EA0D-4D3E-9802-86452319C71A}" type="pres">
      <dgm:prSet presAssocID="{93B2B694-0EC3-4D4B-87C3-1B30AEFDA1B5}" presName="compNode" presStyleCnt="0"/>
      <dgm:spPr/>
    </dgm:pt>
    <dgm:pt modelId="{BF265EEC-3370-4EBE-B467-6F3461C34731}" type="pres">
      <dgm:prSet presAssocID="{93B2B694-0EC3-4D4B-87C3-1B30AEFDA1B5}" presName="bgRect" presStyleLbl="bgShp" presStyleIdx="0" presStyleCnt="2"/>
      <dgm:spPr/>
    </dgm:pt>
    <dgm:pt modelId="{C8711B3B-452D-4F8E-A1AB-E81F285BBBD1}" type="pres">
      <dgm:prSet presAssocID="{93B2B694-0EC3-4D4B-87C3-1B30AEFDA1B5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uer"/>
        </a:ext>
      </dgm:extLst>
    </dgm:pt>
    <dgm:pt modelId="{CD81222C-0F96-4C1B-B5B8-DE9B965F56C7}" type="pres">
      <dgm:prSet presAssocID="{93B2B694-0EC3-4D4B-87C3-1B30AEFDA1B5}" presName="spaceRect" presStyleCnt="0"/>
      <dgm:spPr/>
    </dgm:pt>
    <dgm:pt modelId="{139B64F2-D832-4FB9-A9BA-C06563CBB3B8}" type="pres">
      <dgm:prSet presAssocID="{93B2B694-0EC3-4D4B-87C3-1B30AEFDA1B5}" presName="parTx" presStyleLbl="revTx" presStyleIdx="0" presStyleCnt="2">
        <dgm:presLayoutVars>
          <dgm:chMax val="0"/>
          <dgm:chPref val="0"/>
        </dgm:presLayoutVars>
      </dgm:prSet>
      <dgm:spPr/>
    </dgm:pt>
    <dgm:pt modelId="{0081E4A4-AF58-4E91-825A-BD4262E2475D}" type="pres">
      <dgm:prSet presAssocID="{068B3A5B-0475-4564-8014-F27E1A7A3D11}" presName="sibTrans" presStyleCnt="0"/>
      <dgm:spPr/>
    </dgm:pt>
    <dgm:pt modelId="{1ED26216-A94E-4A4B-80C3-D916256937C7}" type="pres">
      <dgm:prSet presAssocID="{3E71DCF9-2A8F-4FB2-8CE3-9A2A061D91A5}" presName="compNode" presStyleCnt="0"/>
      <dgm:spPr/>
    </dgm:pt>
    <dgm:pt modelId="{06A51584-6726-4C56-B2B9-910E2F2281CE}" type="pres">
      <dgm:prSet presAssocID="{3E71DCF9-2A8F-4FB2-8CE3-9A2A061D91A5}" presName="bgRect" presStyleLbl="bgShp" presStyleIdx="1" presStyleCnt="2"/>
      <dgm:spPr/>
    </dgm:pt>
    <dgm:pt modelId="{0D40ED56-D8C6-4FDA-A9A6-1C968A040AD4}" type="pres">
      <dgm:prSet presAssocID="{3E71DCF9-2A8F-4FB2-8CE3-9A2A061D91A5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AB2B30D7-69D8-400D-8287-9286BDC2ECC1}" type="pres">
      <dgm:prSet presAssocID="{3E71DCF9-2A8F-4FB2-8CE3-9A2A061D91A5}" presName="spaceRect" presStyleCnt="0"/>
      <dgm:spPr/>
    </dgm:pt>
    <dgm:pt modelId="{FA8A6BE6-FC26-4F92-ABA4-D17D40185D39}" type="pres">
      <dgm:prSet presAssocID="{3E71DCF9-2A8F-4FB2-8CE3-9A2A061D91A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D9CD294-F4B9-45AB-A415-A568E35A2CE0}" srcId="{8CA3CE5B-96E6-4A2D-8991-1851580E7991}" destId="{3E71DCF9-2A8F-4FB2-8CE3-9A2A061D91A5}" srcOrd="1" destOrd="0" parTransId="{EBFA606F-C8DB-4B86-B346-BABA794EFD8D}" sibTransId="{057C9395-05FF-45E4-8990-73DD02F9AFBF}"/>
    <dgm:cxn modelId="{0836C4A0-CBC7-4444-9A44-0FBBA0585E27}" type="presOf" srcId="{8CA3CE5B-96E6-4A2D-8991-1851580E7991}" destId="{26CF2FE4-8B0B-4F54-AF66-7D95AF8D666E}" srcOrd="0" destOrd="0" presId="urn:microsoft.com/office/officeart/2018/2/layout/IconVerticalSolidList"/>
    <dgm:cxn modelId="{2A800CAC-7674-4ACF-81CE-CD5275B5AD7E}" type="presOf" srcId="{93B2B694-0EC3-4D4B-87C3-1B30AEFDA1B5}" destId="{139B64F2-D832-4FB9-A9BA-C06563CBB3B8}" srcOrd="0" destOrd="0" presId="urn:microsoft.com/office/officeart/2018/2/layout/IconVerticalSolidList"/>
    <dgm:cxn modelId="{1AD0E7B8-F0FB-45D6-A5EA-956E1FAD05C5}" type="presOf" srcId="{3E71DCF9-2A8F-4FB2-8CE3-9A2A061D91A5}" destId="{FA8A6BE6-FC26-4F92-ABA4-D17D40185D39}" srcOrd="0" destOrd="0" presId="urn:microsoft.com/office/officeart/2018/2/layout/IconVerticalSolidList"/>
    <dgm:cxn modelId="{59FE14F7-B258-4D6C-BCC4-C7DF78B7501A}" srcId="{8CA3CE5B-96E6-4A2D-8991-1851580E7991}" destId="{93B2B694-0EC3-4D4B-87C3-1B30AEFDA1B5}" srcOrd="0" destOrd="0" parTransId="{A2AD8DA6-3E67-40F6-B438-B697DBE73DA1}" sibTransId="{068B3A5B-0475-4564-8014-F27E1A7A3D11}"/>
    <dgm:cxn modelId="{429391C5-3AA0-49F8-A6B4-469ACEF0EB54}" type="presParOf" srcId="{26CF2FE4-8B0B-4F54-AF66-7D95AF8D666E}" destId="{9530416F-EA0D-4D3E-9802-86452319C71A}" srcOrd="0" destOrd="0" presId="urn:microsoft.com/office/officeart/2018/2/layout/IconVerticalSolidList"/>
    <dgm:cxn modelId="{385DAA27-16A4-48F2-B181-87D4B9D02F1E}" type="presParOf" srcId="{9530416F-EA0D-4D3E-9802-86452319C71A}" destId="{BF265EEC-3370-4EBE-B467-6F3461C34731}" srcOrd="0" destOrd="0" presId="urn:microsoft.com/office/officeart/2018/2/layout/IconVerticalSolidList"/>
    <dgm:cxn modelId="{4732FD3B-B5A2-42C3-A43D-BD2134B45A9B}" type="presParOf" srcId="{9530416F-EA0D-4D3E-9802-86452319C71A}" destId="{C8711B3B-452D-4F8E-A1AB-E81F285BBBD1}" srcOrd="1" destOrd="0" presId="urn:microsoft.com/office/officeart/2018/2/layout/IconVerticalSolidList"/>
    <dgm:cxn modelId="{C91D12E9-BB6A-442A-9400-350890AD444C}" type="presParOf" srcId="{9530416F-EA0D-4D3E-9802-86452319C71A}" destId="{CD81222C-0F96-4C1B-B5B8-DE9B965F56C7}" srcOrd="2" destOrd="0" presId="urn:microsoft.com/office/officeart/2018/2/layout/IconVerticalSolidList"/>
    <dgm:cxn modelId="{7ACF9602-DCFC-448B-ABC0-95060A9CBBE8}" type="presParOf" srcId="{9530416F-EA0D-4D3E-9802-86452319C71A}" destId="{139B64F2-D832-4FB9-A9BA-C06563CBB3B8}" srcOrd="3" destOrd="0" presId="urn:microsoft.com/office/officeart/2018/2/layout/IconVerticalSolidList"/>
    <dgm:cxn modelId="{6B095514-B3AF-4088-A39D-90821D2DA952}" type="presParOf" srcId="{26CF2FE4-8B0B-4F54-AF66-7D95AF8D666E}" destId="{0081E4A4-AF58-4E91-825A-BD4262E2475D}" srcOrd="1" destOrd="0" presId="urn:microsoft.com/office/officeart/2018/2/layout/IconVerticalSolidList"/>
    <dgm:cxn modelId="{B806CEC1-9FC1-456F-A6EA-102F041B71BA}" type="presParOf" srcId="{26CF2FE4-8B0B-4F54-AF66-7D95AF8D666E}" destId="{1ED26216-A94E-4A4B-80C3-D916256937C7}" srcOrd="2" destOrd="0" presId="urn:microsoft.com/office/officeart/2018/2/layout/IconVerticalSolidList"/>
    <dgm:cxn modelId="{574CAC94-C331-466C-A87A-C5481D32ED64}" type="presParOf" srcId="{1ED26216-A94E-4A4B-80C3-D916256937C7}" destId="{06A51584-6726-4C56-B2B9-910E2F2281CE}" srcOrd="0" destOrd="0" presId="urn:microsoft.com/office/officeart/2018/2/layout/IconVerticalSolidList"/>
    <dgm:cxn modelId="{4C4A4BC3-C2C9-4E03-8B26-6B5C5686697D}" type="presParOf" srcId="{1ED26216-A94E-4A4B-80C3-D916256937C7}" destId="{0D40ED56-D8C6-4FDA-A9A6-1C968A040AD4}" srcOrd="1" destOrd="0" presId="urn:microsoft.com/office/officeart/2018/2/layout/IconVerticalSolidList"/>
    <dgm:cxn modelId="{42650241-F4B0-4988-BAB9-92F3688CB767}" type="presParOf" srcId="{1ED26216-A94E-4A4B-80C3-D916256937C7}" destId="{AB2B30D7-69D8-400D-8287-9286BDC2ECC1}" srcOrd="2" destOrd="0" presId="urn:microsoft.com/office/officeart/2018/2/layout/IconVerticalSolidList"/>
    <dgm:cxn modelId="{2D3327C3-0500-4600-8D12-B7DBDDCF021F}" type="presParOf" srcId="{1ED26216-A94E-4A4B-80C3-D916256937C7}" destId="{FA8A6BE6-FC26-4F92-ABA4-D17D40185D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21D00-7749-4D44-9C05-92B2423F3E3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D85A1-0E55-43A1-9211-08052E71A0CF}">
      <dgm:prSet/>
      <dgm:spPr/>
      <dgm:t>
        <a:bodyPr/>
        <a:lstStyle/>
        <a:p>
          <a:r>
            <a:rPr lang="it-IT" b="1" dirty="0"/>
            <a:t>Gli obiettivi e le attività finanziate alle CCI sono definiti dal COP</a:t>
          </a:r>
          <a:r>
            <a:rPr lang="it-IT" dirty="0"/>
            <a:t> (Contratto di obiettivi e prestazioni), che viene firmato ogni cinque anni da CCI France</a:t>
          </a:r>
          <a:endParaRPr lang="en-US" b="1" dirty="0"/>
        </a:p>
      </dgm:t>
    </dgm:pt>
    <dgm:pt modelId="{DECED9B3-282F-45E0-852D-EA57B7A90B6B}" type="parTrans" cxnId="{34EF5E46-0EBD-48E6-A4FA-C5D69F7C046F}">
      <dgm:prSet/>
      <dgm:spPr/>
      <dgm:t>
        <a:bodyPr/>
        <a:lstStyle/>
        <a:p>
          <a:endParaRPr lang="en-US"/>
        </a:p>
      </dgm:t>
    </dgm:pt>
    <dgm:pt modelId="{E1AB773F-8E49-44F5-AD86-1F32771F10D9}" type="sibTrans" cxnId="{34EF5E46-0EBD-48E6-A4FA-C5D69F7C046F}">
      <dgm:prSet/>
      <dgm:spPr/>
      <dgm:t>
        <a:bodyPr/>
        <a:lstStyle/>
        <a:p>
          <a:endParaRPr lang="en-US"/>
        </a:p>
      </dgm:t>
    </dgm:pt>
    <dgm:pt modelId="{327BB899-F85A-40B1-A3DD-16B84B3AA6D3}">
      <dgm:prSet/>
      <dgm:spPr/>
      <dgm:t>
        <a:bodyPr/>
        <a:lstStyle/>
        <a:p>
          <a:r>
            <a:rPr lang="it-IT" dirty="0"/>
            <a:t>Le </a:t>
          </a:r>
          <a:r>
            <a:rPr lang="it-IT" b="1" dirty="0"/>
            <a:t>priorità</a:t>
          </a:r>
          <a:r>
            <a:rPr lang="it-IT" dirty="0"/>
            <a:t> contenute nel COP sono definite sulla base delle </a:t>
          </a:r>
          <a:r>
            <a:rPr lang="it-IT" b="1" u="none" dirty="0"/>
            <a:t>esigenze delle imprese </a:t>
          </a:r>
          <a:r>
            <a:rPr lang="it-IT" dirty="0"/>
            <a:t>ma anche delle </a:t>
          </a:r>
          <a:r>
            <a:rPr lang="it-IT" b="1" u="none" dirty="0"/>
            <a:t>aspettative del governo</a:t>
          </a:r>
          <a:endParaRPr lang="en-US" b="1" u="none" dirty="0"/>
        </a:p>
      </dgm:t>
    </dgm:pt>
    <dgm:pt modelId="{156BF166-3715-472D-AD54-DB40A5C74C79}" type="parTrans" cxnId="{35FE1D06-99BC-4783-AE87-847362B12BF9}">
      <dgm:prSet/>
      <dgm:spPr/>
      <dgm:t>
        <a:bodyPr/>
        <a:lstStyle/>
        <a:p>
          <a:endParaRPr lang="en-US"/>
        </a:p>
      </dgm:t>
    </dgm:pt>
    <dgm:pt modelId="{F814DCC5-03F3-497D-A898-3332A70F4397}" type="sibTrans" cxnId="{35FE1D06-99BC-4783-AE87-847362B12BF9}">
      <dgm:prSet/>
      <dgm:spPr/>
      <dgm:t>
        <a:bodyPr/>
        <a:lstStyle/>
        <a:p>
          <a:endParaRPr lang="en-US"/>
        </a:p>
      </dgm:t>
    </dgm:pt>
    <dgm:pt modelId="{90373549-F03D-4168-A688-ADC556C271D6}">
      <dgm:prSet/>
      <dgm:spPr/>
      <dgm:t>
        <a:bodyPr/>
        <a:lstStyle/>
        <a:p>
          <a:r>
            <a:rPr lang="it-IT" b="0" dirty="0"/>
            <a:t>Le attività delle CCI vengono valutate attraverso </a:t>
          </a:r>
          <a:r>
            <a:rPr lang="it-IT" b="1" dirty="0"/>
            <a:t>indicatori di attività e di impatto</a:t>
          </a:r>
          <a:endParaRPr lang="en-US" dirty="0"/>
        </a:p>
      </dgm:t>
    </dgm:pt>
    <dgm:pt modelId="{D88F3F34-FF96-474F-870F-4705471D7914}" type="parTrans" cxnId="{85B1AF0C-EE96-4D87-B7A8-81C079BDF69A}">
      <dgm:prSet/>
      <dgm:spPr/>
      <dgm:t>
        <a:bodyPr/>
        <a:lstStyle/>
        <a:p>
          <a:endParaRPr lang="en-US"/>
        </a:p>
      </dgm:t>
    </dgm:pt>
    <dgm:pt modelId="{94335222-055B-4EC4-A944-8D3448C33552}" type="sibTrans" cxnId="{85B1AF0C-EE96-4D87-B7A8-81C079BDF69A}">
      <dgm:prSet/>
      <dgm:spPr/>
      <dgm:t>
        <a:bodyPr/>
        <a:lstStyle/>
        <a:p>
          <a:endParaRPr lang="en-US"/>
        </a:p>
      </dgm:t>
    </dgm:pt>
    <dgm:pt modelId="{BA1F1280-8D52-47EC-84E9-FC6C0DC56B3E}">
      <dgm:prSet/>
      <dgm:spPr/>
      <dgm:t>
        <a:bodyPr/>
        <a:lstStyle/>
        <a:p>
          <a:r>
            <a:rPr lang="it-IT" b="1" dirty="0"/>
            <a:t>Una nuova versione del COP </a:t>
          </a:r>
          <a:r>
            <a:rPr lang="it-IT" b="0" dirty="0"/>
            <a:t>é stata firmata ad </a:t>
          </a:r>
          <a:r>
            <a:rPr lang="it-IT" b="1" dirty="0"/>
            <a:t>aprile 2023 </a:t>
          </a:r>
          <a:endParaRPr lang="en-US" b="1" dirty="0"/>
        </a:p>
      </dgm:t>
    </dgm:pt>
    <dgm:pt modelId="{DAF9645A-DAD2-4711-8AF2-A613D1B00867}" type="parTrans" cxnId="{4D336A4F-A025-4036-A973-74B756F1456D}">
      <dgm:prSet/>
      <dgm:spPr/>
      <dgm:t>
        <a:bodyPr/>
        <a:lstStyle/>
        <a:p>
          <a:endParaRPr lang="en-US"/>
        </a:p>
      </dgm:t>
    </dgm:pt>
    <dgm:pt modelId="{79DB7675-0FE4-40AA-AADE-A0CE562D9666}" type="sibTrans" cxnId="{4D336A4F-A025-4036-A973-74B756F1456D}">
      <dgm:prSet/>
      <dgm:spPr/>
      <dgm:t>
        <a:bodyPr/>
        <a:lstStyle/>
        <a:p>
          <a:endParaRPr lang="en-US"/>
        </a:p>
      </dgm:t>
    </dgm:pt>
    <dgm:pt modelId="{F86A5982-7F3E-45D2-B73C-6B0CFA814492}">
      <dgm:prSet/>
      <dgm:spPr/>
      <dgm:t>
        <a:bodyPr/>
        <a:lstStyle/>
        <a:p>
          <a:r>
            <a:rPr lang="fr-FR" b="1" u="sng" dirty="0" err="1"/>
            <a:t>Priorità</a:t>
          </a:r>
          <a:r>
            <a:rPr lang="fr-FR" b="1" u="sng" dirty="0"/>
            <a:t> 2023-2027 :</a:t>
          </a:r>
        </a:p>
        <a:p>
          <a:r>
            <a:rPr lang="it-IT" b="0" dirty="0"/>
            <a:t>formazione, RH, imprenditorialità, internazionalizzazione, transizione ecologica e digitale</a:t>
          </a:r>
          <a:endParaRPr lang="en-US" dirty="0"/>
        </a:p>
      </dgm:t>
    </dgm:pt>
    <dgm:pt modelId="{2E94F46F-3C75-4AC5-902F-93027E975C4B}" type="parTrans" cxnId="{12095375-DAE5-4AEA-A5AF-697585387C8A}">
      <dgm:prSet/>
      <dgm:spPr/>
      <dgm:t>
        <a:bodyPr/>
        <a:lstStyle/>
        <a:p>
          <a:endParaRPr lang="en-US"/>
        </a:p>
      </dgm:t>
    </dgm:pt>
    <dgm:pt modelId="{569BFC18-4EA8-43D5-9157-1AEC7A3CC423}" type="sibTrans" cxnId="{12095375-DAE5-4AEA-A5AF-697585387C8A}">
      <dgm:prSet/>
      <dgm:spPr/>
      <dgm:t>
        <a:bodyPr/>
        <a:lstStyle/>
        <a:p>
          <a:endParaRPr lang="en-US"/>
        </a:p>
      </dgm:t>
    </dgm:pt>
    <dgm:pt modelId="{0F63C53C-8359-42D4-A5EA-81837444422B}" type="pres">
      <dgm:prSet presAssocID="{9D521D00-7749-4D44-9C05-92B2423F3E38}" presName="Name0" presStyleCnt="0">
        <dgm:presLayoutVars>
          <dgm:dir/>
          <dgm:resizeHandles val="exact"/>
        </dgm:presLayoutVars>
      </dgm:prSet>
      <dgm:spPr/>
    </dgm:pt>
    <dgm:pt modelId="{AF00F574-99A0-4CF8-B5CE-FC2F9F680879}" type="pres">
      <dgm:prSet presAssocID="{66DD85A1-0E55-43A1-9211-08052E71A0CF}" presName="node" presStyleLbl="node1" presStyleIdx="0" presStyleCnt="5">
        <dgm:presLayoutVars>
          <dgm:bulletEnabled val="1"/>
        </dgm:presLayoutVars>
      </dgm:prSet>
      <dgm:spPr/>
    </dgm:pt>
    <dgm:pt modelId="{A49F60DB-D766-42BF-BA20-993CAEE7BDBD}" type="pres">
      <dgm:prSet presAssocID="{E1AB773F-8E49-44F5-AD86-1F32771F10D9}" presName="sibTrans" presStyleLbl="sibTrans1D1" presStyleIdx="0" presStyleCnt="4"/>
      <dgm:spPr/>
    </dgm:pt>
    <dgm:pt modelId="{E387292B-7EB2-4D3C-8D6C-A778D6BD2B28}" type="pres">
      <dgm:prSet presAssocID="{E1AB773F-8E49-44F5-AD86-1F32771F10D9}" presName="connectorText" presStyleLbl="sibTrans1D1" presStyleIdx="0" presStyleCnt="4"/>
      <dgm:spPr/>
    </dgm:pt>
    <dgm:pt modelId="{080B9694-79ED-4A06-80F1-FAF8289C7B56}" type="pres">
      <dgm:prSet presAssocID="{327BB899-F85A-40B1-A3DD-16B84B3AA6D3}" presName="node" presStyleLbl="node1" presStyleIdx="1" presStyleCnt="5">
        <dgm:presLayoutVars>
          <dgm:bulletEnabled val="1"/>
        </dgm:presLayoutVars>
      </dgm:prSet>
      <dgm:spPr/>
    </dgm:pt>
    <dgm:pt modelId="{EC2BE777-7F7C-48CE-95FC-47D594CBF309}" type="pres">
      <dgm:prSet presAssocID="{F814DCC5-03F3-497D-A898-3332A70F4397}" presName="sibTrans" presStyleLbl="sibTrans1D1" presStyleIdx="1" presStyleCnt="4"/>
      <dgm:spPr/>
    </dgm:pt>
    <dgm:pt modelId="{0E1D90AA-3004-4524-A024-440D3E50FC67}" type="pres">
      <dgm:prSet presAssocID="{F814DCC5-03F3-497D-A898-3332A70F4397}" presName="connectorText" presStyleLbl="sibTrans1D1" presStyleIdx="1" presStyleCnt="4"/>
      <dgm:spPr/>
    </dgm:pt>
    <dgm:pt modelId="{6CF91A9E-4A40-4AFE-948D-75BC8F4F5206}" type="pres">
      <dgm:prSet presAssocID="{90373549-F03D-4168-A688-ADC556C271D6}" presName="node" presStyleLbl="node1" presStyleIdx="2" presStyleCnt="5">
        <dgm:presLayoutVars>
          <dgm:bulletEnabled val="1"/>
        </dgm:presLayoutVars>
      </dgm:prSet>
      <dgm:spPr/>
    </dgm:pt>
    <dgm:pt modelId="{BC289109-40FA-4FDA-AE6A-EDAA61746C78}" type="pres">
      <dgm:prSet presAssocID="{94335222-055B-4EC4-A944-8D3448C33552}" presName="sibTrans" presStyleLbl="sibTrans1D1" presStyleIdx="2" presStyleCnt="4"/>
      <dgm:spPr/>
    </dgm:pt>
    <dgm:pt modelId="{9C1FA427-D8F2-4B5B-9512-857A23390A37}" type="pres">
      <dgm:prSet presAssocID="{94335222-055B-4EC4-A944-8D3448C33552}" presName="connectorText" presStyleLbl="sibTrans1D1" presStyleIdx="2" presStyleCnt="4"/>
      <dgm:spPr/>
    </dgm:pt>
    <dgm:pt modelId="{049B8A60-B088-434E-9187-724EE4AA2894}" type="pres">
      <dgm:prSet presAssocID="{BA1F1280-8D52-47EC-84E9-FC6C0DC56B3E}" presName="node" presStyleLbl="node1" presStyleIdx="3" presStyleCnt="5">
        <dgm:presLayoutVars>
          <dgm:bulletEnabled val="1"/>
        </dgm:presLayoutVars>
      </dgm:prSet>
      <dgm:spPr/>
    </dgm:pt>
    <dgm:pt modelId="{0B01CB0B-8665-41B5-B430-BB9030585070}" type="pres">
      <dgm:prSet presAssocID="{79DB7675-0FE4-40AA-AADE-A0CE562D9666}" presName="sibTrans" presStyleLbl="sibTrans1D1" presStyleIdx="3" presStyleCnt="4"/>
      <dgm:spPr/>
    </dgm:pt>
    <dgm:pt modelId="{496E0368-B73E-4BCE-B6CC-2D0657273DCF}" type="pres">
      <dgm:prSet presAssocID="{79DB7675-0FE4-40AA-AADE-A0CE562D9666}" presName="connectorText" presStyleLbl="sibTrans1D1" presStyleIdx="3" presStyleCnt="4"/>
      <dgm:spPr/>
    </dgm:pt>
    <dgm:pt modelId="{C23FA3E3-9B83-472C-B849-3D7B38C7E17F}" type="pres">
      <dgm:prSet presAssocID="{F86A5982-7F3E-45D2-B73C-6B0CFA814492}" presName="node" presStyleLbl="node1" presStyleIdx="4" presStyleCnt="5">
        <dgm:presLayoutVars>
          <dgm:bulletEnabled val="1"/>
        </dgm:presLayoutVars>
      </dgm:prSet>
      <dgm:spPr/>
    </dgm:pt>
  </dgm:ptLst>
  <dgm:cxnLst>
    <dgm:cxn modelId="{35FE1D06-99BC-4783-AE87-847362B12BF9}" srcId="{9D521D00-7749-4D44-9C05-92B2423F3E38}" destId="{327BB899-F85A-40B1-A3DD-16B84B3AA6D3}" srcOrd="1" destOrd="0" parTransId="{156BF166-3715-472D-AD54-DB40A5C74C79}" sibTransId="{F814DCC5-03F3-497D-A898-3332A70F4397}"/>
    <dgm:cxn modelId="{85B1AF0C-EE96-4D87-B7A8-81C079BDF69A}" srcId="{9D521D00-7749-4D44-9C05-92B2423F3E38}" destId="{90373549-F03D-4168-A688-ADC556C271D6}" srcOrd="2" destOrd="0" parTransId="{D88F3F34-FF96-474F-870F-4705471D7914}" sibTransId="{94335222-055B-4EC4-A944-8D3448C33552}"/>
    <dgm:cxn modelId="{E7E6EC39-A731-4D9D-A95B-0F6E3F000385}" type="presOf" srcId="{79DB7675-0FE4-40AA-AADE-A0CE562D9666}" destId="{496E0368-B73E-4BCE-B6CC-2D0657273DCF}" srcOrd="1" destOrd="0" presId="urn:microsoft.com/office/officeart/2016/7/layout/RepeatingBendingProcessNew"/>
    <dgm:cxn modelId="{F1120742-6E19-4637-92D2-E34FE907A371}" type="presOf" srcId="{BA1F1280-8D52-47EC-84E9-FC6C0DC56B3E}" destId="{049B8A60-B088-434E-9187-724EE4AA2894}" srcOrd="0" destOrd="0" presId="urn:microsoft.com/office/officeart/2016/7/layout/RepeatingBendingProcessNew"/>
    <dgm:cxn modelId="{34EF5E46-0EBD-48E6-A4FA-C5D69F7C046F}" srcId="{9D521D00-7749-4D44-9C05-92B2423F3E38}" destId="{66DD85A1-0E55-43A1-9211-08052E71A0CF}" srcOrd="0" destOrd="0" parTransId="{DECED9B3-282F-45E0-852D-EA57B7A90B6B}" sibTransId="{E1AB773F-8E49-44F5-AD86-1F32771F10D9}"/>
    <dgm:cxn modelId="{72632C6F-31BA-4FF9-8D77-6027F1DB10F7}" type="presOf" srcId="{327BB899-F85A-40B1-A3DD-16B84B3AA6D3}" destId="{080B9694-79ED-4A06-80F1-FAF8289C7B56}" srcOrd="0" destOrd="0" presId="urn:microsoft.com/office/officeart/2016/7/layout/RepeatingBendingProcessNew"/>
    <dgm:cxn modelId="{4D336A4F-A025-4036-A973-74B756F1456D}" srcId="{9D521D00-7749-4D44-9C05-92B2423F3E38}" destId="{BA1F1280-8D52-47EC-84E9-FC6C0DC56B3E}" srcOrd="3" destOrd="0" parTransId="{DAF9645A-DAD2-4711-8AF2-A613D1B00867}" sibTransId="{79DB7675-0FE4-40AA-AADE-A0CE562D9666}"/>
    <dgm:cxn modelId="{12095375-DAE5-4AEA-A5AF-697585387C8A}" srcId="{9D521D00-7749-4D44-9C05-92B2423F3E38}" destId="{F86A5982-7F3E-45D2-B73C-6B0CFA814492}" srcOrd="4" destOrd="0" parTransId="{2E94F46F-3C75-4AC5-902F-93027E975C4B}" sibTransId="{569BFC18-4EA8-43D5-9157-1AEC7A3CC423}"/>
    <dgm:cxn modelId="{3BB2C477-9457-40D2-9A22-388929E4E2F0}" type="presOf" srcId="{94335222-055B-4EC4-A944-8D3448C33552}" destId="{9C1FA427-D8F2-4B5B-9512-857A23390A37}" srcOrd="1" destOrd="0" presId="urn:microsoft.com/office/officeart/2016/7/layout/RepeatingBendingProcessNew"/>
    <dgm:cxn modelId="{4E845883-FAEB-4ED2-90BB-D49C00439B7B}" type="presOf" srcId="{F814DCC5-03F3-497D-A898-3332A70F4397}" destId="{EC2BE777-7F7C-48CE-95FC-47D594CBF309}" srcOrd="0" destOrd="0" presId="urn:microsoft.com/office/officeart/2016/7/layout/RepeatingBendingProcessNew"/>
    <dgm:cxn modelId="{2BA5F192-1ADD-49E1-9126-903A7585708B}" type="presOf" srcId="{F814DCC5-03F3-497D-A898-3332A70F4397}" destId="{0E1D90AA-3004-4524-A024-440D3E50FC67}" srcOrd="1" destOrd="0" presId="urn:microsoft.com/office/officeart/2016/7/layout/RepeatingBendingProcessNew"/>
    <dgm:cxn modelId="{A48DF498-301F-484F-9FA4-422193012E2D}" type="presOf" srcId="{79DB7675-0FE4-40AA-AADE-A0CE562D9666}" destId="{0B01CB0B-8665-41B5-B430-BB9030585070}" srcOrd="0" destOrd="0" presId="urn:microsoft.com/office/officeart/2016/7/layout/RepeatingBendingProcessNew"/>
    <dgm:cxn modelId="{AC915E9E-750C-42A5-871F-3F21342D991B}" type="presOf" srcId="{90373549-F03D-4168-A688-ADC556C271D6}" destId="{6CF91A9E-4A40-4AFE-948D-75BC8F4F5206}" srcOrd="0" destOrd="0" presId="urn:microsoft.com/office/officeart/2016/7/layout/RepeatingBendingProcessNew"/>
    <dgm:cxn modelId="{88C785A9-F8A6-4547-8C9C-D6B413D85BDF}" type="presOf" srcId="{94335222-055B-4EC4-A944-8D3448C33552}" destId="{BC289109-40FA-4FDA-AE6A-EDAA61746C78}" srcOrd="0" destOrd="0" presId="urn:microsoft.com/office/officeart/2016/7/layout/RepeatingBendingProcessNew"/>
    <dgm:cxn modelId="{B5E762D4-A8BF-456E-861B-8D17F234BE95}" type="presOf" srcId="{9D521D00-7749-4D44-9C05-92B2423F3E38}" destId="{0F63C53C-8359-42D4-A5EA-81837444422B}" srcOrd="0" destOrd="0" presId="urn:microsoft.com/office/officeart/2016/7/layout/RepeatingBendingProcessNew"/>
    <dgm:cxn modelId="{37B171DA-14BF-444B-9704-508BD460CE8D}" type="presOf" srcId="{66DD85A1-0E55-43A1-9211-08052E71A0CF}" destId="{AF00F574-99A0-4CF8-B5CE-FC2F9F680879}" srcOrd="0" destOrd="0" presId="urn:microsoft.com/office/officeart/2016/7/layout/RepeatingBendingProcessNew"/>
    <dgm:cxn modelId="{EAC8F1E7-B043-428B-9BC5-08875E1496D3}" type="presOf" srcId="{E1AB773F-8E49-44F5-AD86-1F32771F10D9}" destId="{A49F60DB-D766-42BF-BA20-993CAEE7BDBD}" srcOrd="0" destOrd="0" presId="urn:microsoft.com/office/officeart/2016/7/layout/RepeatingBendingProcessNew"/>
    <dgm:cxn modelId="{514133EC-DE4D-4EDB-B4FF-327D8F778D80}" type="presOf" srcId="{E1AB773F-8E49-44F5-AD86-1F32771F10D9}" destId="{E387292B-7EB2-4D3C-8D6C-A778D6BD2B28}" srcOrd="1" destOrd="0" presId="urn:microsoft.com/office/officeart/2016/7/layout/RepeatingBendingProcessNew"/>
    <dgm:cxn modelId="{32816BEC-DA24-49A6-912F-92D56FC184E7}" type="presOf" srcId="{F86A5982-7F3E-45D2-B73C-6B0CFA814492}" destId="{C23FA3E3-9B83-472C-B849-3D7B38C7E17F}" srcOrd="0" destOrd="0" presId="urn:microsoft.com/office/officeart/2016/7/layout/RepeatingBendingProcessNew"/>
    <dgm:cxn modelId="{DF963962-0DCC-4BE0-9B2F-DA289F1D8B30}" type="presParOf" srcId="{0F63C53C-8359-42D4-A5EA-81837444422B}" destId="{AF00F574-99A0-4CF8-B5CE-FC2F9F680879}" srcOrd="0" destOrd="0" presId="urn:microsoft.com/office/officeart/2016/7/layout/RepeatingBendingProcessNew"/>
    <dgm:cxn modelId="{E935BE47-AC2F-48E0-89C6-BFFDCFDAC0EE}" type="presParOf" srcId="{0F63C53C-8359-42D4-A5EA-81837444422B}" destId="{A49F60DB-D766-42BF-BA20-993CAEE7BDBD}" srcOrd="1" destOrd="0" presId="urn:microsoft.com/office/officeart/2016/7/layout/RepeatingBendingProcessNew"/>
    <dgm:cxn modelId="{1DEF42A4-16ED-4339-A702-215FC08BE6E5}" type="presParOf" srcId="{A49F60DB-D766-42BF-BA20-993CAEE7BDBD}" destId="{E387292B-7EB2-4D3C-8D6C-A778D6BD2B28}" srcOrd="0" destOrd="0" presId="urn:microsoft.com/office/officeart/2016/7/layout/RepeatingBendingProcessNew"/>
    <dgm:cxn modelId="{B1B3A830-103C-435D-BF61-9E889FDABBD7}" type="presParOf" srcId="{0F63C53C-8359-42D4-A5EA-81837444422B}" destId="{080B9694-79ED-4A06-80F1-FAF8289C7B56}" srcOrd="2" destOrd="0" presId="urn:microsoft.com/office/officeart/2016/7/layout/RepeatingBendingProcessNew"/>
    <dgm:cxn modelId="{E4BAB841-38BD-49AF-A2FC-34540F90D41A}" type="presParOf" srcId="{0F63C53C-8359-42D4-A5EA-81837444422B}" destId="{EC2BE777-7F7C-48CE-95FC-47D594CBF309}" srcOrd="3" destOrd="0" presId="urn:microsoft.com/office/officeart/2016/7/layout/RepeatingBendingProcessNew"/>
    <dgm:cxn modelId="{E2E4AF44-EAF3-4EA4-8434-5E356F36A384}" type="presParOf" srcId="{EC2BE777-7F7C-48CE-95FC-47D594CBF309}" destId="{0E1D90AA-3004-4524-A024-440D3E50FC67}" srcOrd="0" destOrd="0" presId="urn:microsoft.com/office/officeart/2016/7/layout/RepeatingBendingProcessNew"/>
    <dgm:cxn modelId="{EE0B7C31-7E81-49B2-9145-D26C695728B7}" type="presParOf" srcId="{0F63C53C-8359-42D4-A5EA-81837444422B}" destId="{6CF91A9E-4A40-4AFE-948D-75BC8F4F5206}" srcOrd="4" destOrd="0" presId="urn:microsoft.com/office/officeart/2016/7/layout/RepeatingBendingProcessNew"/>
    <dgm:cxn modelId="{94DE78F7-D631-4371-85CC-64950FC3AB25}" type="presParOf" srcId="{0F63C53C-8359-42D4-A5EA-81837444422B}" destId="{BC289109-40FA-4FDA-AE6A-EDAA61746C78}" srcOrd="5" destOrd="0" presId="urn:microsoft.com/office/officeart/2016/7/layout/RepeatingBendingProcessNew"/>
    <dgm:cxn modelId="{2AAF1600-6340-4900-BCF4-7C42D6101B34}" type="presParOf" srcId="{BC289109-40FA-4FDA-AE6A-EDAA61746C78}" destId="{9C1FA427-D8F2-4B5B-9512-857A23390A37}" srcOrd="0" destOrd="0" presId="urn:microsoft.com/office/officeart/2016/7/layout/RepeatingBendingProcessNew"/>
    <dgm:cxn modelId="{FC083443-C04C-4BCA-B555-7AB602D90D83}" type="presParOf" srcId="{0F63C53C-8359-42D4-A5EA-81837444422B}" destId="{049B8A60-B088-434E-9187-724EE4AA2894}" srcOrd="6" destOrd="0" presId="urn:microsoft.com/office/officeart/2016/7/layout/RepeatingBendingProcessNew"/>
    <dgm:cxn modelId="{BE0D4AA9-78FA-43C9-A6D9-85BDA7C64CEB}" type="presParOf" srcId="{0F63C53C-8359-42D4-A5EA-81837444422B}" destId="{0B01CB0B-8665-41B5-B430-BB9030585070}" srcOrd="7" destOrd="0" presId="urn:microsoft.com/office/officeart/2016/7/layout/RepeatingBendingProcessNew"/>
    <dgm:cxn modelId="{997C375B-ED55-4A4D-8577-553096B73237}" type="presParOf" srcId="{0B01CB0B-8665-41B5-B430-BB9030585070}" destId="{496E0368-B73E-4BCE-B6CC-2D0657273DCF}" srcOrd="0" destOrd="0" presId="urn:microsoft.com/office/officeart/2016/7/layout/RepeatingBendingProcessNew"/>
    <dgm:cxn modelId="{45887C6F-B78E-4E0C-88EA-8C4F0CA26444}" type="presParOf" srcId="{0F63C53C-8359-42D4-A5EA-81837444422B}" destId="{C23FA3E3-9B83-472C-B849-3D7B38C7E17F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107C02-2AF5-4AAB-B7E5-F36D780D30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B5AD0E-8C8B-4809-A717-245D62807B85}">
      <dgm:prSet/>
      <dgm:spPr/>
      <dgm:t>
        <a:bodyPr/>
        <a:lstStyle/>
        <a:p>
          <a:r>
            <a:rPr lang="fr-FR" b="1" dirty="0" err="1"/>
            <a:t>Imprenditorialità</a:t>
          </a:r>
          <a:r>
            <a:rPr lang="fr-FR" dirty="0"/>
            <a:t> : </a:t>
          </a:r>
          <a:r>
            <a:rPr lang="fr-FR" dirty="0" err="1"/>
            <a:t>presente</a:t>
          </a:r>
          <a:r>
            <a:rPr lang="fr-FR" dirty="0"/>
            <a:t> </a:t>
          </a:r>
          <a:r>
            <a:rPr lang="fr-FR" dirty="0" err="1"/>
            <a:t>nel</a:t>
          </a:r>
          <a:r>
            <a:rPr lang="fr-FR" dirty="0"/>
            <a:t> COP</a:t>
          </a:r>
          <a:endParaRPr lang="en-US" dirty="0"/>
        </a:p>
      </dgm:t>
    </dgm:pt>
    <dgm:pt modelId="{7D3F6AAE-5D12-46CF-9BB7-F2405EFE933E}" type="parTrans" cxnId="{BD2D87AB-3D53-47A0-B8EE-DA4251FAC5B1}">
      <dgm:prSet/>
      <dgm:spPr/>
      <dgm:t>
        <a:bodyPr/>
        <a:lstStyle/>
        <a:p>
          <a:endParaRPr lang="en-US"/>
        </a:p>
      </dgm:t>
    </dgm:pt>
    <dgm:pt modelId="{08FD36E2-ED13-49FF-A9D8-602286E6749E}" type="sibTrans" cxnId="{BD2D87AB-3D53-47A0-B8EE-DA4251FAC5B1}">
      <dgm:prSet/>
      <dgm:spPr/>
      <dgm:t>
        <a:bodyPr/>
        <a:lstStyle/>
        <a:p>
          <a:endParaRPr lang="en-US"/>
        </a:p>
      </dgm:t>
    </dgm:pt>
    <dgm:pt modelId="{F2993B7C-06E7-4DE1-8EB7-B369F28228FD}">
      <dgm:prSet/>
      <dgm:spPr/>
      <dgm:t>
        <a:bodyPr/>
        <a:lstStyle/>
        <a:p>
          <a:r>
            <a:rPr lang="it-IT" b="1" dirty="0"/>
            <a:t>Attività comuni </a:t>
          </a:r>
          <a:r>
            <a:rPr lang="it-IT" b="0" dirty="0"/>
            <a:t>a livello nazionale</a:t>
          </a:r>
          <a:endParaRPr lang="en-US" b="0" dirty="0"/>
        </a:p>
      </dgm:t>
    </dgm:pt>
    <dgm:pt modelId="{7E50C87E-C8FD-4988-BCBC-A6A0F9E51AF6}" type="parTrans" cxnId="{F0986AD6-B262-497B-8607-DB5BED8EF0E7}">
      <dgm:prSet/>
      <dgm:spPr/>
      <dgm:t>
        <a:bodyPr/>
        <a:lstStyle/>
        <a:p>
          <a:endParaRPr lang="en-US"/>
        </a:p>
      </dgm:t>
    </dgm:pt>
    <dgm:pt modelId="{AB755D5E-AB7B-4FB3-A33B-1DC5FF88C81E}" type="sibTrans" cxnId="{F0986AD6-B262-497B-8607-DB5BED8EF0E7}">
      <dgm:prSet/>
      <dgm:spPr/>
      <dgm:t>
        <a:bodyPr/>
        <a:lstStyle/>
        <a:p>
          <a:endParaRPr lang="en-US"/>
        </a:p>
      </dgm:t>
    </dgm:pt>
    <dgm:pt modelId="{27A8802F-128E-467B-B364-E041F7430BCA}">
      <dgm:prSet custT="1"/>
      <dgm:spPr/>
      <dgm:t>
        <a:bodyPr/>
        <a:lstStyle/>
        <a:p>
          <a:r>
            <a:rPr lang="fr-FR" sz="2000" dirty="0" err="1"/>
            <a:t>Attività</a:t>
          </a:r>
          <a:r>
            <a:rPr lang="fr-FR" sz="2000" dirty="0"/>
            <a:t> </a:t>
          </a:r>
          <a:r>
            <a:rPr lang="fr-FR" sz="2000" dirty="0" err="1"/>
            <a:t>dedicate</a:t>
          </a:r>
          <a:r>
            <a:rPr lang="fr-FR" sz="2000" dirty="0"/>
            <a:t> a </a:t>
          </a:r>
          <a:r>
            <a:rPr lang="fr-FR" sz="2000" b="1" dirty="0" err="1"/>
            <a:t>giovani</a:t>
          </a:r>
          <a:r>
            <a:rPr lang="fr-FR" sz="2000" b="1" dirty="0"/>
            <a:t> </a:t>
          </a:r>
          <a:r>
            <a:rPr lang="fr-FR" sz="2000" b="1" dirty="0" err="1"/>
            <a:t>imprese</a:t>
          </a:r>
          <a:r>
            <a:rPr lang="fr-FR" sz="2000" b="1" dirty="0"/>
            <a:t> </a:t>
          </a:r>
          <a:r>
            <a:rPr lang="fr-FR" sz="2000" dirty="0"/>
            <a:t>(</a:t>
          </a:r>
          <a:r>
            <a:rPr lang="fr-FR" sz="2000" dirty="0" err="1"/>
            <a:t>primi</a:t>
          </a:r>
          <a:r>
            <a:rPr lang="fr-FR" sz="2000" dirty="0"/>
            <a:t> 3 </a:t>
          </a:r>
          <a:r>
            <a:rPr lang="fr-FR" sz="2000" dirty="0" err="1"/>
            <a:t>mesi</a:t>
          </a:r>
          <a:r>
            <a:rPr lang="fr-FR" sz="2000" dirty="0"/>
            <a:t> di </a:t>
          </a:r>
          <a:r>
            <a:rPr lang="fr-FR" sz="2000" dirty="0" err="1"/>
            <a:t>attività</a:t>
          </a:r>
          <a:r>
            <a:rPr lang="fr-FR" sz="2000" dirty="0"/>
            <a:t>)</a:t>
          </a:r>
          <a:endParaRPr lang="en-US" sz="2000" dirty="0"/>
        </a:p>
      </dgm:t>
    </dgm:pt>
    <dgm:pt modelId="{A5DB1338-FC98-42D9-B14E-10754F637E4F}" type="parTrans" cxnId="{DEA7A097-0AD0-4038-B776-B35B119EE3A8}">
      <dgm:prSet/>
      <dgm:spPr/>
      <dgm:t>
        <a:bodyPr/>
        <a:lstStyle/>
        <a:p>
          <a:endParaRPr lang="en-US"/>
        </a:p>
      </dgm:t>
    </dgm:pt>
    <dgm:pt modelId="{F20EE465-85C0-4E60-9E24-76F958C3F7EE}" type="sibTrans" cxnId="{DEA7A097-0AD0-4038-B776-B35B119EE3A8}">
      <dgm:prSet/>
      <dgm:spPr/>
      <dgm:t>
        <a:bodyPr/>
        <a:lstStyle/>
        <a:p>
          <a:endParaRPr lang="en-US"/>
        </a:p>
      </dgm:t>
    </dgm:pt>
    <dgm:pt modelId="{8D3D66DC-E213-41D2-8809-6CA37F47F248}">
      <dgm:prSet custT="1"/>
      <dgm:spPr/>
      <dgm:t>
        <a:bodyPr/>
        <a:lstStyle/>
        <a:p>
          <a:r>
            <a:rPr lang="fr-FR" sz="2000" b="1" dirty="0" err="1"/>
            <a:t>Creazione</a:t>
          </a:r>
          <a:r>
            <a:rPr lang="fr-FR" sz="2000" dirty="0"/>
            <a:t> d’</a:t>
          </a:r>
          <a:r>
            <a:rPr lang="fr-FR" sz="2000" dirty="0" err="1"/>
            <a:t>impresa</a:t>
          </a:r>
          <a:r>
            <a:rPr lang="fr-FR" sz="2000" dirty="0"/>
            <a:t>/</a:t>
          </a:r>
          <a:r>
            <a:rPr lang="fr-FR" sz="2000" dirty="0" err="1"/>
            <a:t>avvio</a:t>
          </a:r>
          <a:r>
            <a:rPr lang="fr-FR" sz="2000" dirty="0"/>
            <a:t> </a:t>
          </a:r>
          <a:r>
            <a:rPr lang="fr-FR" sz="2000" dirty="0" err="1"/>
            <a:t>dell’attività</a:t>
          </a:r>
          <a:endParaRPr lang="en-US" sz="2000" dirty="0"/>
        </a:p>
      </dgm:t>
    </dgm:pt>
    <dgm:pt modelId="{4709C00B-3465-42FB-BB31-65BBBD358BB0}" type="parTrans" cxnId="{65FA96E4-5ACF-44B9-A357-B0DB23459541}">
      <dgm:prSet/>
      <dgm:spPr/>
      <dgm:t>
        <a:bodyPr/>
        <a:lstStyle/>
        <a:p>
          <a:endParaRPr lang="en-US"/>
        </a:p>
      </dgm:t>
    </dgm:pt>
    <dgm:pt modelId="{2AA11C76-59CB-4474-9957-71960A23F05B}" type="sibTrans" cxnId="{65FA96E4-5ACF-44B9-A357-B0DB23459541}">
      <dgm:prSet/>
      <dgm:spPr/>
      <dgm:t>
        <a:bodyPr/>
        <a:lstStyle/>
        <a:p>
          <a:endParaRPr lang="en-US"/>
        </a:p>
      </dgm:t>
    </dgm:pt>
    <dgm:pt modelId="{0980764E-E613-4A15-B904-3FCB2D6DA6CE}">
      <dgm:prSet custT="1"/>
      <dgm:spPr/>
      <dgm:t>
        <a:bodyPr/>
        <a:lstStyle/>
        <a:p>
          <a:r>
            <a:rPr lang="fr-FR" sz="2000" b="1" dirty="0" err="1"/>
            <a:t>Acquisizione</a:t>
          </a:r>
          <a:r>
            <a:rPr lang="fr-FR" sz="2000" dirty="0"/>
            <a:t> d’</a:t>
          </a:r>
          <a:r>
            <a:rPr lang="fr-FR" sz="2000" dirty="0" err="1"/>
            <a:t>impresa</a:t>
          </a:r>
          <a:endParaRPr lang="en-US" sz="2000" dirty="0"/>
        </a:p>
      </dgm:t>
    </dgm:pt>
    <dgm:pt modelId="{1B40A15A-10F2-4BB8-B691-D3AD54CA23A5}" type="parTrans" cxnId="{8B6DE6C0-9AAB-4F88-820F-C59B362E4214}">
      <dgm:prSet/>
      <dgm:spPr/>
      <dgm:t>
        <a:bodyPr/>
        <a:lstStyle/>
        <a:p>
          <a:endParaRPr lang="en-US"/>
        </a:p>
      </dgm:t>
    </dgm:pt>
    <dgm:pt modelId="{C3233939-477C-4D88-8449-F8226CF4A267}" type="sibTrans" cxnId="{8B6DE6C0-9AAB-4F88-820F-C59B362E4214}">
      <dgm:prSet/>
      <dgm:spPr/>
      <dgm:t>
        <a:bodyPr/>
        <a:lstStyle/>
        <a:p>
          <a:endParaRPr lang="en-US"/>
        </a:p>
      </dgm:t>
    </dgm:pt>
    <dgm:pt modelId="{7CAC61C0-0D77-48ED-B21A-C0B7BF894864}">
      <dgm:prSet/>
      <dgm:spPr/>
      <dgm:t>
        <a:bodyPr/>
        <a:lstStyle/>
        <a:p>
          <a:r>
            <a:rPr lang="it-IT" b="1" dirty="0"/>
            <a:t>466 consulenti </a:t>
          </a:r>
          <a:r>
            <a:rPr lang="it-IT" b="0" dirty="0"/>
            <a:t>specializzati nello sviluppo dell’imprenditorialità </a:t>
          </a:r>
          <a:r>
            <a:rPr lang="it-IT" dirty="0"/>
            <a:t>in Francia</a:t>
          </a:r>
          <a:endParaRPr lang="en-US" dirty="0"/>
        </a:p>
      </dgm:t>
    </dgm:pt>
    <dgm:pt modelId="{6C335356-8BBF-40A7-9C48-1ACB214C1C9A}" type="parTrans" cxnId="{A0BA1296-E701-4AF0-A964-C368CF34F8EE}">
      <dgm:prSet/>
      <dgm:spPr/>
      <dgm:t>
        <a:bodyPr/>
        <a:lstStyle/>
        <a:p>
          <a:endParaRPr lang="fr-FR"/>
        </a:p>
      </dgm:t>
    </dgm:pt>
    <dgm:pt modelId="{0419E6ED-3C1A-41A0-A799-395C1F56D04D}" type="sibTrans" cxnId="{A0BA1296-E701-4AF0-A964-C368CF34F8EE}">
      <dgm:prSet/>
      <dgm:spPr/>
      <dgm:t>
        <a:bodyPr/>
        <a:lstStyle/>
        <a:p>
          <a:endParaRPr lang="fr-FR"/>
        </a:p>
      </dgm:t>
    </dgm:pt>
    <dgm:pt modelId="{B672D6C5-6B12-4BBF-8B9E-123567103A4D}">
      <dgm:prSet custT="1"/>
      <dgm:spPr/>
      <dgm:t>
        <a:bodyPr/>
        <a:lstStyle/>
        <a:p>
          <a:r>
            <a:rPr lang="en-US" sz="2000" b="1" dirty="0" err="1"/>
            <a:t>Trasmissione</a:t>
          </a:r>
          <a:r>
            <a:rPr lang="en-US" sz="2000" dirty="0"/>
            <a:t> </a:t>
          </a:r>
          <a:r>
            <a:rPr lang="en-US" sz="2000" dirty="0" err="1"/>
            <a:t>d’impresa</a:t>
          </a:r>
          <a:r>
            <a:rPr lang="en-US" sz="2000" dirty="0"/>
            <a:t> (es. Impresa </a:t>
          </a:r>
          <a:r>
            <a:rPr lang="en-US" sz="2000" dirty="0" err="1"/>
            <a:t>familiare</a:t>
          </a:r>
          <a:r>
            <a:rPr lang="en-US" sz="2000" dirty="0"/>
            <a:t>)</a:t>
          </a:r>
        </a:p>
      </dgm:t>
    </dgm:pt>
    <dgm:pt modelId="{7D6E545E-03BA-4479-867F-244BEB50CA9C}" type="parTrans" cxnId="{27E7B8F4-8125-45B0-8649-6AA115113F56}">
      <dgm:prSet/>
      <dgm:spPr/>
      <dgm:t>
        <a:bodyPr/>
        <a:lstStyle/>
        <a:p>
          <a:endParaRPr lang="fr-FR"/>
        </a:p>
      </dgm:t>
    </dgm:pt>
    <dgm:pt modelId="{54EC87F2-D9BF-497D-82A1-266A78037B6B}" type="sibTrans" cxnId="{27E7B8F4-8125-45B0-8649-6AA115113F56}">
      <dgm:prSet/>
      <dgm:spPr/>
      <dgm:t>
        <a:bodyPr/>
        <a:lstStyle/>
        <a:p>
          <a:endParaRPr lang="fr-FR"/>
        </a:p>
      </dgm:t>
    </dgm:pt>
    <dgm:pt modelId="{C9CB5237-F428-4EE5-A069-A08412F18A9D}">
      <dgm:prSet/>
      <dgm:spPr/>
      <dgm:t>
        <a:bodyPr/>
        <a:lstStyle/>
        <a:p>
          <a:endParaRPr lang="en-US" sz="1800" dirty="0"/>
        </a:p>
      </dgm:t>
    </dgm:pt>
    <dgm:pt modelId="{C324A792-B3A2-4154-98BA-E1E286CD80CE}" type="parTrans" cxnId="{96C219A8-A9A4-4CF7-A32A-25EEDC9647BC}">
      <dgm:prSet/>
      <dgm:spPr/>
      <dgm:t>
        <a:bodyPr/>
        <a:lstStyle/>
        <a:p>
          <a:endParaRPr lang="fr-FR"/>
        </a:p>
      </dgm:t>
    </dgm:pt>
    <dgm:pt modelId="{DD068752-A876-4B24-BA3F-D24B2C9E9A10}" type="sibTrans" cxnId="{96C219A8-A9A4-4CF7-A32A-25EEDC9647BC}">
      <dgm:prSet/>
      <dgm:spPr/>
      <dgm:t>
        <a:bodyPr/>
        <a:lstStyle/>
        <a:p>
          <a:endParaRPr lang="fr-FR"/>
        </a:p>
      </dgm:t>
    </dgm:pt>
    <dgm:pt modelId="{41BBE3FB-79F0-446F-A6A4-821392BCF099}" type="pres">
      <dgm:prSet presAssocID="{E5107C02-2AF5-4AAB-B7E5-F36D780D3097}" presName="linear" presStyleCnt="0">
        <dgm:presLayoutVars>
          <dgm:animLvl val="lvl"/>
          <dgm:resizeHandles val="exact"/>
        </dgm:presLayoutVars>
      </dgm:prSet>
      <dgm:spPr/>
    </dgm:pt>
    <dgm:pt modelId="{2877D41D-B522-4F99-8B45-712094F8ADAD}" type="pres">
      <dgm:prSet presAssocID="{4BB5AD0E-8C8B-4809-A717-245D62807B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4FDCB6-CD1D-4619-9358-D1F2258DD94F}" type="pres">
      <dgm:prSet presAssocID="{08FD36E2-ED13-49FF-A9D8-602286E6749E}" presName="spacer" presStyleCnt="0"/>
      <dgm:spPr/>
    </dgm:pt>
    <dgm:pt modelId="{D3315119-F1EC-45FF-8A44-512A3C91F806}" type="pres">
      <dgm:prSet presAssocID="{7CAC61C0-0D77-48ED-B21A-C0B7BF8948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DB7F3E-C8AF-4338-94CB-1CEBF3F777E1}" type="pres">
      <dgm:prSet presAssocID="{0419E6ED-3C1A-41A0-A799-395C1F56D04D}" presName="spacer" presStyleCnt="0"/>
      <dgm:spPr/>
    </dgm:pt>
    <dgm:pt modelId="{F473383C-E54A-4DFA-849E-8E9B07A7E08A}" type="pres">
      <dgm:prSet presAssocID="{F2993B7C-06E7-4DE1-8EB7-B369F28228F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3036CAB-483F-4283-996B-0BF67D8DFB43}" type="pres">
      <dgm:prSet presAssocID="{F2993B7C-06E7-4DE1-8EB7-B369F28228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0073400-45CD-4AA7-B178-06E0351EE944}" type="presOf" srcId="{E5107C02-2AF5-4AAB-B7E5-F36D780D3097}" destId="{41BBE3FB-79F0-446F-A6A4-821392BCF099}" srcOrd="0" destOrd="0" presId="urn:microsoft.com/office/officeart/2005/8/layout/vList2"/>
    <dgm:cxn modelId="{3A955C0A-937E-49AC-9442-84E4F03D8949}" type="presOf" srcId="{C9CB5237-F428-4EE5-A069-A08412F18A9D}" destId="{93036CAB-483F-4283-996B-0BF67D8DFB43}" srcOrd="0" destOrd="0" presId="urn:microsoft.com/office/officeart/2005/8/layout/vList2"/>
    <dgm:cxn modelId="{D9139019-1A85-4981-902F-21C51908AA82}" type="presOf" srcId="{B672D6C5-6B12-4BBF-8B9E-123567103A4D}" destId="{93036CAB-483F-4283-996B-0BF67D8DFB43}" srcOrd="0" destOrd="4" presId="urn:microsoft.com/office/officeart/2005/8/layout/vList2"/>
    <dgm:cxn modelId="{3ADECC21-40C7-4D03-A497-EB8AF2F5BE3A}" type="presOf" srcId="{27A8802F-128E-467B-B364-E041F7430BCA}" destId="{93036CAB-483F-4283-996B-0BF67D8DFB43}" srcOrd="0" destOrd="1" presId="urn:microsoft.com/office/officeart/2005/8/layout/vList2"/>
    <dgm:cxn modelId="{B574C940-E9A3-4E09-A6E1-C51F8DDE9AF9}" type="presOf" srcId="{F2993B7C-06E7-4DE1-8EB7-B369F28228FD}" destId="{F473383C-E54A-4DFA-849E-8E9B07A7E08A}" srcOrd="0" destOrd="0" presId="urn:microsoft.com/office/officeart/2005/8/layout/vList2"/>
    <dgm:cxn modelId="{F993BC64-25F6-4C73-BD20-BB3521548CB9}" type="presOf" srcId="{4BB5AD0E-8C8B-4809-A717-245D62807B85}" destId="{2877D41D-B522-4F99-8B45-712094F8ADAD}" srcOrd="0" destOrd="0" presId="urn:microsoft.com/office/officeart/2005/8/layout/vList2"/>
    <dgm:cxn modelId="{A0BA1296-E701-4AF0-A964-C368CF34F8EE}" srcId="{E5107C02-2AF5-4AAB-B7E5-F36D780D3097}" destId="{7CAC61C0-0D77-48ED-B21A-C0B7BF894864}" srcOrd="1" destOrd="0" parTransId="{6C335356-8BBF-40A7-9C48-1ACB214C1C9A}" sibTransId="{0419E6ED-3C1A-41A0-A799-395C1F56D04D}"/>
    <dgm:cxn modelId="{DEA7A097-0AD0-4038-B776-B35B119EE3A8}" srcId="{F2993B7C-06E7-4DE1-8EB7-B369F28228FD}" destId="{27A8802F-128E-467B-B364-E041F7430BCA}" srcOrd="1" destOrd="0" parTransId="{A5DB1338-FC98-42D9-B14E-10754F637E4F}" sibTransId="{F20EE465-85C0-4E60-9E24-76F958C3F7EE}"/>
    <dgm:cxn modelId="{96C219A8-A9A4-4CF7-A32A-25EEDC9647BC}" srcId="{F2993B7C-06E7-4DE1-8EB7-B369F28228FD}" destId="{C9CB5237-F428-4EE5-A069-A08412F18A9D}" srcOrd="0" destOrd="0" parTransId="{C324A792-B3A2-4154-98BA-E1E286CD80CE}" sibTransId="{DD068752-A876-4B24-BA3F-D24B2C9E9A10}"/>
    <dgm:cxn modelId="{BD2D87AB-3D53-47A0-B8EE-DA4251FAC5B1}" srcId="{E5107C02-2AF5-4AAB-B7E5-F36D780D3097}" destId="{4BB5AD0E-8C8B-4809-A717-245D62807B85}" srcOrd="0" destOrd="0" parTransId="{7D3F6AAE-5D12-46CF-9BB7-F2405EFE933E}" sibTransId="{08FD36E2-ED13-49FF-A9D8-602286E6749E}"/>
    <dgm:cxn modelId="{EBBBCDAC-3233-40E4-838B-9F59A2E50D1C}" type="presOf" srcId="{8D3D66DC-E213-41D2-8809-6CA37F47F248}" destId="{93036CAB-483F-4283-996B-0BF67D8DFB43}" srcOrd="0" destOrd="2" presId="urn:microsoft.com/office/officeart/2005/8/layout/vList2"/>
    <dgm:cxn modelId="{EFEAD5B5-827C-45AD-AC18-C3FB79EC1AE1}" type="presOf" srcId="{7CAC61C0-0D77-48ED-B21A-C0B7BF894864}" destId="{D3315119-F1EC-45FF-8A44-512A3C91F806}" srcOrd="0" destOrd="0" presId="urn:microsoft.com/office/officeart/2005/8/layout/vList2"/>
    <dgm:cxn modelId="{8B6DE6C0-9AAB-4F88-820F-C59B362E4214}" srcId="{F2993B7C-06E7-4DE1-8EB7-B369F28228FD}" destId="{0980764E-E613-4A15-B904-3FCB2D6DA6CE}" srcOrd="3" destOrd="0" parTransId="{1B40A15A-10F2-4BB8-B691-D3AD54CA23A5}" sibTransId="{C3233939-477C-4D88-8449-F8226CF4A267}"/>
    <dgm:cxn modelId="{F0986AD6-B262-497B-8607-DB5BED8EF0E7}" srcId="{E5107C02-2AF5-4AAB-B7E5-F36D780D3097}" destId="{F2993B7C-06E7-4DE1-8EB7-B369F28228FD}" srcOrd="2" destOrd="0" parTransId="{7E50C87E-C8FD-4988-BCBC-A6A0F9E51AF6}" sibTransId="{AB755D5E-AB7B-4FB3-A33B-1DC5FF88C81E}"/>
    <dgm:cxn modelId="{65FA96E4-5ACF-44B9-A357-B0DB23459541}" srcId="{F2993B7C-06E7-4DE1-8EB7-B369F28228FD}" destId="{8D3D66DC-E213-41D2-8809-6CA37F47F248}" srcOrd="2" destOrd="0" parTransId="{4709C00B-3465-42FB-BB31-65BBBD358BB0}" sibTransId="{2AA11C76-59CB-4474-9957-71960A23F05B}"/>
    <dgm:cxn modelId="{27E7B8F4-8125-45B0-8649-6AA115113F56}" srcId="{F2993B7C-06E7-4DE1-8EB7-B369F28228FD}" destId="{B672D6C5-6B12-4BBF-8B9E-123567103A4D}" srcOrd="4" destOrd="0" parTransId="{7D6E545E-03BA-4479-867F-244BEB50CA9C}" sibTransId="{54EC87F2-D9BF-497D-82A1-266A78037B6B}"/>
    <dgm:cxn modelId="{DDFA2EFA-5D39-486C-8E9F-2079C93DEA27}" type="presOf" srcId="{0980764E-E613-4A15-B904-3FCB2D6DA6CE}" destId="{93036CAB-483F-4283-996B-0BF67D8DFB43}" srcOrd="0" destOrd="3" presId="urn:microsoft.com/office/officeart/2005/8/layout/vList2"/>
    <dgm:cxn modelId="{B08A3D15-6006-4CE8-926F-269216EB6052}" type="presParOf" srcId="{41BBE3FB-79F0-446F-A6A4-821392BCF099}" destId="{2877D41D-B522-4F99-8B45-712094F8ADAD}" srcOrd="0" destOrd="0" presId="urn:microsoft.com/office/officeart/2005/8/layout/vList2"/>
    <dgm:cxn modelId="{A9F8EA7C-A9D6-4074-A129-E10564458B04}" type="presParOf" srcId="{41BBE3FB-79F0-446F-A6A4-821392BCF099}" destId="{9F4FDCB6-CD1D-4619-9358-D1F2258DD94F}" srcOrd="1" destOrd="0" presId="urn:microsoft.com/office/officeart/2005/8/layout/vList2"/>
    <dgm:cxn modelId="{BFEB3973-B930-4E48-AF40-2BB4C7315E58}" type="presParOf" srcId="{41BBE3FB-79F0-446F-A6A4-821392BCF099}" destId="{D3315119-F1EC-45FF-8A44-512A3C91F806}" srcOrd="2" destOrd="0" presId="urn:microsoft.com/office/officeart/2005/8/layout/vList2"/>
    <dgm:cxn modelId="{911DC796-9440-47B4-A396-21AD4EEFFF6A}" type="presParOf" srcId="{41BBE3FB-79F0-446F-A6A4-821392BCF099}" destId="{FCDB7F3E-C8AF-4338-94CB-1CEBF3F777E1}" srcOrd="3" destOrd="0" presId="urn:microsoft.com/office/officeart/2005/8/layout/vList2"/>
    <dgm:cxn modelId="{9F0D3991-0C5A-42A3-ABBB-A04E1A6B005E}" type="presParOf" srcId="{41BBE3FB-79F0-446F-A6A4-821392BCF099}" destId="{F473383C-E54A-4DFA-849E-8E9B07A7E08A}" srcOrd="4" destOrd="0" presId="urn:microsoft.com/office/officeart/2005/8/layout/vList2"/>
    <dgm:cxn modelId="{CC046576-690F-45F7-8D37-901BE9CA7643}" type="presParOf" srcId="{41BBE3FB-79F0-446F-A6A4-821392BCF099}" destId="{93036CAB-483F-4283-996B-0BF67D8DFB4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432141-B706-47AF-839D-FADAB917314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2826F-8FC5-47BC-9357-28D2C3B0BBE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2000" b="1" u="none" dirty="0">
              <a:highlight>
                <a:srgbClr val="F0FAFD"/>
              </a:highlight>
            </a:rPr>
            <a:t>Sensibilizzazione</a:t>
          </a:r>
          <a:br>
            <a:rPr lang="it-IT" sz="1300" b="1" u="none" dirty="0">
              <a:highlight>
                <a:srgbClr val="F0FAFD"/>
              </a:highlight>
            </a:rPr>
          </a:br>
          <a:br>
            <a:rPr lang="it-IT" sz="1300" b="1" u="none" dirty="0">
              <a:highlight>
                <a:srgbClr val="F0FAFD"/>
              </a:highlight>
            </a:rPr>
          </a:br>
          <a:r>
            <a:rPr lang="it-IT" sz="1300" dirty="0"/>
            <a:t>comunicazione di massa, partecipazione a SEMINARI e fiere, eventi di sensibilizzazione</a:t>
          </a:r>
          <a:endParaRPr lang="en-US" sz="1300" b="1" u="none" dirty="0"/>
        </a:p>
      </dgm:t>
    </dgm:pt>
    <dgm:pt modelId="{B8442181-74E3-4690-9B75-291477C05CFE}" type="parTrans" cxnId="{0DE3DA31-E167-428F-9CC5-5A0883CAEE71}">
      <dgm:prSet/>
      <dgm:spPr/>
      <dgm:t>
        <a:bodyPr/>
        <a:lstStyle/>
        <a:p>
          <a:endParaRPr lang="en-US"/>
        </a:p>
      </dgm:t>
    </dgm:pt>
    <dgm:pt modelId="{6022D53E-364F-457C-9A58-D01AA88E6D72}" type="sibTrans" cxnId="{0DE3DA31-E167-428F-9CC5-5A0883CAEE71}">
      <dgm:prSet/>
      <dgm:spPr/>
      <dgm:t>
        <a:bodyPr/>
        <a:lstStyle/>
        <a:p>
          <a:endParaRPr lang="en-US"/>
        </a:p>
      </dgm:t>
    </dgm:pt>
    <dgm:pt modelId="{8E7A85E1-C1F0-4BA8-9BFD-5C28C21A37E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2000" b="1" u="none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highlight>
                <a:srgbClr val="F0FAFD"/>
              </a:highlight>
              <a:latin typeface="Fira Sans"/>
              <a:ea typeface="+mn-ea"/>
              <a:cs typeface="+mn-cs"/>
            </a:rPr>
            <a:t>Formazione</a:t>
          </a:r>
          <a:br>
            <a:rPr lang="fr-FR" sz="1600" b="1" kern="1200">
              <a:highlight>
                <a:srgbClr val="F0FAFD"/>
              </a:highlight>
            </a:rPr>
          </a:br>
          <a:br>
            <a:rPr lang="fr-FR" sz="1600" b="1" kern="1200">
              <a:highlight>
                <a:srgbClr val="F0FAFD"/>
              </a:highlight>
            </a:rPr>
          </a:br>
          <a:r>
            <a:rPr lang="fr-FR" sz="13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ira Sans"/>
              <a:ea typeface="+mn-ea"/>
              <a:cs typeface="+mn-cs"/>
            </a:rPr>
            <a:t>Percorsi di breve o lungo periodo</a:t>
          </a:r>
          <a:endParaRPr lang="en-US" sz="1300" b="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ira Sans"/>
            <a:ea typeface="+mn-ea"/>
            <a:cs typeface="+mn-cs"/>
          </a:endParaRPr>
        </a:p>
      </dgm:t>
    </dgm:pt>
    <dgm:pt modelId="{04406A0D-5621-4C42-B892-8E981DCD6932}" type="parTrans" cxnId="{2638EB57-C610-49FA-B89F-D2FAA67A4AB9}">
      <dgm:prSet/>
      <dgm:spPr/>
      <dgm:t>
        <a:bodyPr/>
        <a:lstStyle/>
        <a:p>
          <a:endParaRPr lang="en-US"/>
        </a:p>
      </dgm:t>
    </dgm:pt>
    <dgm:pt modelId="{936AFFE4-8A47-400E-BF36-27C3B6BDFE7B}" type="sibTrans" cxnId="{2638EB57-C610-49FA-B89F-D2FAA67A4AB9}">
      <dgm:prSet/>
      <dgm:spPr/>
      <dgm:t>
        <a:bodyPr/>
        <a:lstStyle/>
        <a:p>
          <a:endParaRPr lang="en-US"/>
        </a:p>
      </dgm:t>
    </dgm:pt>
    <dgm:pt modelId="{8DE5DB38-26A8-4A2D-ADFA-E3C2364155C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2000" b="1" u="none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highlight>
                <a:srgbClr val="F0FAFD"/>
              </a:highlight>
              <a:latin typeface="Fira Sans"/>
              <a:ea typeface="+mn-ea"/>
              <a:cs typeface="+mn-cs"/>
            </a:rPr>
            <a:t>Accompagnamento</a:t>
          </a:r>
          <a:br>
            <a:rPr lang="fr-FR" sz="1500" b="0" kern="1200">
              <a:highlight>
                <a:srgbClr val="F0FAFD"/>
              </a:highlight>
            </a:rPr>
          </a:br>
          <a:br>
            <a:rPr lang="fr-FR" sz="1500" b="0" kern="1200">
              <a:highlight>
                <a:srgbClr val="F0FAFD"/>
              </a:highlight>
            </a:rPr>
          </a:br>
          <a:r>
            <a:rPr lang="fr-FR" sz="1300" b="0" kern="1200"/>
            <a:t>Supporto collettivo e/o individuale</a:t>
          </a:r>
          <a:endParaRPr lang="en-US" sz="1300" b="0" kern="1200"/>
        </a:p>
      </dgm:t>
    </dgm:pt>
    <dgm:pt modelId="{751F663E-1AFD-4E54-BAA3-FC7892C2EBD0}" type="sibTrans" cxnId="{DB3C0A1C-BEE4-493F-B8C7-3F9796ABAB79}">
      <dgm:prSet/>
      <dgm:spPr/>
      <dgm:t>
        <a:bodyPr/>
        <a:lstStyle/>
        <a:p>
          <a:endParaRPr lang="en-US"/>
        </a:p>
      </dgm:t>
    </dgm:pt>
    <dgm:pt modelId="{1AFED58B-2770-4D43-87E3-931F69A2F7C1}" type="parTrans" cxnId="{DB3C0A1C-BEE4-493F-B8C7-3F9796ABAB79}">
      <dgm:prSet/>
      <dgm:spPr/>
      <dgm:t>
        <a:bodyPr/>
        <a:lstStyle/>
        <a:p>
          <a:endParaRPr lang="en-US"/>
        </a:p>
      </dgm:t>
    </dgm:pt>
    <dgm:pt modelId="{B740725E-83CC-4DB7-81DB-16CE23668CB2}" type="pres">
      <dgm:prSet presAssocID="{0C432141-B706-47AF-839D-FADAB917314D}" presName="root" presStyleCnt="0">
        <dgm:presLayoutVars>
          <dgm:dir/>
          <dgm:resizeHandles val="exact"/>
        </dgm:presLayoutVars>
      </dgm:prSet>
      <dgm:spPr/>
    </dgm:pt>
    <dgm:pt modelId="{1FEE7AE3-83EB-463E-AAC2-2BE9C68930F1}" type="pres">
      <dgm:prSet presAssocID="{D3F2826F-8FC5-47BC-9357-28D2C3B0BBED}" presName="compNode" presStyleCnt="0"/>
      <dgm:spPr/>
    </dgm:pt>
    <dgm:pt modelId="{DB9ACF53-D7AD-42F1-B7F0-4E3306E790DF}" type="pres">
      <dgm:prSet presAssocID="{D3F2826F-8FC5-47BC-9357-28D2C3B0BBED}" presName="iconBgRect" presStyleLbl="bgShp" presStyleIdx="0" presStyleCnt="3"/>
      <dgm:spPr/>
    </dgm:pt>
    <dgm:pt modelId="{878F931B-E4E7-4E5E-9CD0-A8714D86D11D}" type="pres">
      <dgm:prSet presAssocID="{D3F2826F-8FC5-47BC-9357-28D2C3B0BB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union"/>
        </a:ext>
      </dgm:extLst>
    </dgm:pt>
    <dgm:pt modelId="{F255E82B-F158-42DA-9CC0-C2515F77859D}" type="pres">
      <dgm:prSet presAssocID="{D3F2826F-8FC5-47BC-9357-28D2C3B0BBED}" presName="spaceRect" presStyleCnt="0"/>
      <dgm:spPr/>
    </dgm:pt>
    <dgm:pt modelId="{AB6BEFC6-0BBF-44DF-BFC1-B29D0DC5962C}" type="pres">
      <dgm:prSet presAssocID="{D3F2826F-8FC5-47BC-9357-28D2C3B0BBED}" presName="textRect" presStyleLbl="revTx" presStyleIdx="0" presStyleCnt="3">
        <dgm:presLayoutVars>
          <dgm:chMax val="1"/>
          <dgm:chPref val="1"/>
        </dgm:presLayoutVars>
      </dgm:prSet>
      <dgm:spPr/>
    </dgm:pt>
    <dgm:pt modelId="{5A215405-728A-4EB9-A384-9E71B3CCA433}" type="pres">
      <dgm:prSet presAssocID="{6022D53E-364F-457C-9A58-D01AA88E6D72}" presName="sibTrans" presStyleCnt="0"/>
      <dgm:spPr/>
    </dgm:pt>
    <dgm:pt modelId="{AB61C2B5-278E-4BE0-8EDA-219F1F0E3937}" type="pres">
      <dgm:prSet presAssocID="{8DE5DB38-26A8-4A2D-ADFA-E3C2364155C4}" presName="compNode" presStyleCnt="0"/>
      <dgm:spPr/>
    </dgm:pt>
    <dgm:pt modelId="{A564949D-3053-420D-994E-DC1DB3F23F7B}" type="pres">
      <dgm:prSet presAssocID="{8DE5DB38-26A8-4A2D-ADFA-E3C2364155C4}" presName="iconBgRect" presStyleLbl="bgShp" presStyleIdx="1" presStyleCnt="3"/>
      <dgm:spPr/>
    </dgm:pt>
    <dgm:pt modelId="{61A2DBFE-CC3A-48A0-9203-012E8E68EA9A}" type="pres">
      <dgm:prSet presAssocID="{8DE5DB38-26A8-4A2D-ADFA-E3C2364155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660CA511-06B2-453D-A1D9-8635A1B1B06B}" type="pres">
      <dgm:prSet presAssocID="{8DE5DB38-26A8-4A2D-ADFA-E3C2364155C4}" presName="spaceRect" presStyleCnt="0"/>
      <dgm:spPr/>
    </dgm:pt>
    <dgm:pt modelId="{A9F515C4-B124-4C96-A92A-AAE141716997}" type="pres">
      <dgm:prSet presAssocID="{8DE5DB38-26A8-4A2D-ADFA-E3C2364155C4}" presName="textRect" presStyleLbl="revTx" presStyleIdx="1" presStyleCnt="3">
        <dgm:presLayoutVars>
          <dgm:chMax val="1"/>
          <dgm:chPref val="1"/>
        </dgm:presLayoutVars>
      </dgm:prSet>
      <dgm:spPr/>
    </dgm:pt>
    <dgm:pt modelId="{40F48FF2-75B0-4F58-AC1F-39B37DADE0FC}" type="pres">
      <dgm:prSet presAssocID="{751F663E-1AFD-4E54-BAA3-FC7892C2EBD0}" presName="sibTrans" presStyleCnt="0"/>
      <dgm:spPr/>
    </dgm:pt>
    <dgm:pt modelId="{240F22B2-70DB-4839-8A18-2BF451A40E76}" type="pres">
      <dgm:prSet presAssocID="{8E7A85E1-C1F0-4BA8-9BFD-5C28C21A37EA}" presName="compNode" presStyleCnt="0"/>
      <dgm:spPr/>
    </dgm:pt>
    <dgm:pt modelId="{DCA2668C-3F22-4D66-8B9D-F58B7D076965}" type="pres">
      <dgm:prSet presAssocID="{8E7A85E1-C1F0-4BA8-9BFD-5C28C21A37EA}" presName="iconBgRect" presStyleLbl="bgShp" presStyleIdx="2" presStyleCnt="3"/>
      <dgm:spPr/>
    </dgm:pt>
    <dgm:pt modelId="{81A1251C-8E3F-4806-8C38-2B17C7E181B9}" type="pres">
      <dgm:prSet presAssocID="{8E7A85E1-C1F0-4BA8-9BFD-5C28C21A37E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mpette"/>
        </a:ext>
      </dgm:extLst>
    </dgm:pt>
    <dgm:pt modelId="{1B511E36-3449-4397-8AA8-DA64391C8363}" type="pres">
      <dgm:prSet presAssocID="{8E7A85E1-C1F0-4BA8-9BFD-5C28C21A37EA}" presName="spaceRect" presStyleCnt="0"/>
      <dgm:spPr/>
    </dgm:pt>
    <dgm:pt modelId="{401FFC7F-9E23-4648-86CE-78AAB39DA3A9}" type="pres">
      <dgm:prSet presAssocID="{8E7A85E1-C1F0-4BA8-9BFD-5C28C21A37E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AB42F0B-91E1-49FF-959E-8C7C8680E50E}" type="presOf" srcId="{D3F2826F-8FC5-47BC-9357-28D2C3B0BBED}" destId="{AB6BEFC6-0BBF-44DF-BFC1-B29D0DC5962C}" srcOrd="0" destOrd="0" presId="urn:microsoft.com/office/officeart/2018/5/layout/IconCircleLabelList"/>
    <dgm:cxn modelId="{DB3C0A1C-BEE4-493F-B8C7-3F9796ABAB79}" srcId="{0C432141-B706-47AF-839D-FADAB917314D}" destId="{8DE5DB38-26A8-4A2D-ADFA-E3C2364155C4}" srcOrd="1" destOrd="0" parTransId="{1AFED58B-2770-4D43-87E3-931F69A2F7C1}" sibTransId="{751F663E-1AFD-4E54-BAA3-FC7892C2EBD0}"/>
    <dgm:cxn modelId="{0DE3DA31-E167-428F-9CC5-5A0883CAEE71}" srcId="{0C432141-B706-47AF-839D-FADAB917314D}" destId="{D3F2826F-8FC5-47BC-9357-28D2C3B0BBED}" srcOrd="0" destOrd="0" parTransId="{B8442181-74E3-4690-9B75-291477C05CFE}" sibTransId="{6022D53E-364F-457C-9A58-D01AA88E6D72}"/>
    <dgm:cxn modelId="{6085F16F-1672-4795-80B5-7E8291F48077}" type="presOf" srcId="{0C432141-B706-47AF-839D-FADAB917314D}" destId="{B740725E-83CC-4DB7-81DB-16CE23668CB2}" srcOrd="0" destOrd="0" presId="urn:microsoft.com/office/officeart/2018/5/layout/IconCircleLabelList"/>
    <dgm:cxn modelId="{2638EB57-C610-49FA-B89F-D2FAA67A4AB9}" srcId="{0C432141-B706-47AF-839D-FADAB917314D}" destId="{8E7A85E1-C1F0-4BA8-9BFD-5C28C21A37EA}" srcOrd="2" destOrd="0" parTransId="{04406A0D-5621-4C42-B892-8E981DCD6932}" sibTransId="{936AFFE4-8A47-400E-BF36-27C3B6BDFE7B}"/>
    <dgm:cxn modelId="{78F5DCAD-B0D5-4D14-9184-9F640DE90CF9}" type="presOf" srcId="{8DE5DB38-26A8-4A2D-ADFA-E3C2364155C4}" destId="{A9F515C4-B124-4C96-A92A-AAE141716997}" srcOrd="0" destOrd="0" presId="urn:microsoft.com/office/officeart/2018/5/layout/IconCircleLabelList"/>
    <dgm:cxn modelId="{92FF43BC-1EC6-4D7A-8626-096123315B2C}" type="presOf" srcId="{8E7A85E1-C1F0-4BA8-9BFD-5C28C21A37EA}" destId="{401FFC7F-9E23-4648-86CE-78AAB39DA3A9}" srcOrd="0" destOrd="0" presId="urn:microsoft.com/office/officeart/2018/5/layout/IconCircleLabelList"/>
    <dgm:cxn modelId="{14E1F8F2-DA6E-4CF8-9E8D-287D106E218E}" type="presParOf" srcId="{B740725E-83CC-4DB7-81DB-16CE23668CB2}" destId="{1FEE7AE3-83EB-463E-AAC2-2BE9C68930F1}" srcOrd="0" destOrd="0" presId="urn:microsoft.com/office/officeart/2018/5/layout/IconCircleLabelList"/>
    <dgm:cxn modelId="{D1004AD0-CE2E-4EF0-B8E7-39CF5F5340EF}" type="presParOf" srcId="{1FEE7AE3-83EB-463E-AAC2-2BE9C68930F1}" destId="{DB9ACF53-D7AD-42F1-B7F0-4E3306E790DF}" srcOrd="0" destOrd="0" presId="urn:microsoft.com/office/officeart/2018/5/layout/IconCircleLabelList"/>
    <dgm:cxn modelId="{AD45F2D2-487A-41D9-BAA5-3E901719BDA3}" type="presParOf" srcId="{1FEE7AE3-83EB-463E-AAC2-2BE9C68930F1}" destId="{878F931B-E4E7-4E5E-9CD0-A8714D86D11D}" srcOrd="1" destOrd="0" presId="urn:microsoft.com/office/officeart/2018/5/layout/IconCircleLabelList"/>
    <dgm:cxn modelId="{840C3143-C453-45A2-92CC-3729465B39F9}" type="presParOf" srcId="{1FEE7AE3-83EB-463E-AAC2-2BE9C68930F1}" destId="{F255E82B-F158-42DA-9CC0-C2515F77859D}" srcOrd="2" destOrd="0" presId="urn:microsoft.com/office/officeart/2018/5/layout/IconCircleLabelList"/>
    <dgm:cxn modelId="{7251B7A6-1F88-4F72-9105-B8F2F3ADC482}" type="presParOf" srcId="{1FEE7AE3-83EB-463E-AAC2-2BE9C68930F1}" destId="{AB6BEFC6-0BBF-44DF-BFC1-B29D0DC5962C}" srcOrd="3" destOrd="0" presId="urn:microsoft.com/office/officeart/2018/5/layout/IconCircleLabelList"/>
    <dgm:cxn modelId="{227E7024-BFB6-4E81-9ABA-E5C34F53D1C7}" type="presParOf" srcId="{B740725E-83CC-4DB7-81DB-16CE23668CB2}" destId="{5A215405-728A-4EB9-A384-9E71B3CCA433}" srcOrd="1" destOrd="0" presId="urn:microsoft.com/office/officeart/2018/5/layout/IconCircleLabelList"/>
    <dgm:cxn modelId="{32A67A07-1E8D-4251-B1EF-3D3160645F73}" type="presParOf" srcId="{B740725E-83CC-4DB7-81DB-16CE23668CB2}" destId="{AB61C2B5-278E-4BE0-8EDA-219F1F0E3937}" srcOrd="2" destOrd="0" presId="urn:microsoft.com/office/officeart/2018/5/layout/IconCircleLabelList"/>
    <dgm:cxn modelId="{77C5C29D-3A00-47F0-BED6-B303E878454A}" type="presParOf" srcId="{AB61C2B5-278E-4BE0-8EDA-219F1F0E3937}" destId="{A564949D-3053-420D-994E-DC1DB3F23F7B}" srcOrd="0" destOrd="0" presId="urn:microsoft.com/office/officeart/2018/5/layout/IconCircleLabelList"/>
    <dgm:cxn modelId="{5FA3DE6F-AAF4-459A-B5C0-FFA9F96559D9}" type="presParOf" srcId="{AB61C2B5-278E-4BE0-8EDA-219F1F0E3937}" destId="{61A2DBFE-CC3A-48A0-9203-012E8E68EA9A}" srcOrd="1" destOrd="0" presId="urn:microsoft.com/office/officeart/2018/5/layout/IconCircleLabelList"/>
    <dgm:cxn modelId="{9C3E06BD-2C8E-4E5E-B0EA-DFBE15E29033}" type="presParOf" srcId="{AB61C2B5-278E-4BE0-8EDA-219F1F0E3937}" destId="{660CA511-06B2-453D-A1D9-8635A1B1B06B}" srcOrd="2" destOrd="0" presId="urn:microsoft.com/office/officeart/2018/5/layout/IconCircleLabelList"/>
    <dgm:cxn modelId="{27FDCB3E-00DF-4A58-998B-4B5D69C1EAF2}" type="presParOf" srcId="{AB61C2B5-278E-4BE0-8EDA-219F1F0E3937}" destId="{A9F515C4-B124-4C96-A92A-AAE141716997}" srcOrd="3" destOrd="0" presId="urn:microsoft.com/office/officeart/2018/5/layout/IconCircleLabelList"/>
    <dgm:cxn modelId="{E838D76B-A82F-4EB0-BA8C-765F254D7896}" type="presParOf" srcId="{B740725E-83CC-4DB7-81DB-16CE23668CB2}" destId="{40F48FF2-75B0-4F58-AC1F-39B37DADE0FC}" srcOrd="3" destOrd="0" presId="urn:microsoft.com/office/officeart/2018/5/layout/IconCircleLabelList"/>
    <dgm:cxn modelId="{0F915049-5198-4DFA-ACED-B96FA2F8961F}" type="presParOf" srcId="{B740725E-83CC-4DB7-81DB-16CE23668CB2}" destId="{240F22B2-70DB-4839-8A18-2BF451A40E76}" srcOrd="4" destOrd="0" presId="urn:microsoft.com/office/officeart/2018/5/layout/IconCircleLabelList"/>
    <dgm:cxn modelId="{6EBA0620-50D2-402E-A60D-89623C73F803}" type="presParOf" srcId="{240F22B2-70DB-4839-8A18-2BF451A40E76}" destId="{DCA2668C-3F22-4D66-8B9D-F58B7D076965}" srcOrd="0" destOrd="0" presId="urn:microsoft.com/office/officeart/2018/5/layout/IconCircleLabelList"/>
    <dgm:cxn modelId="{1644DF50-30A8-476D-9CA9-AE707B5F8362}" type="presParOf" srcId="{240F22B2-70DB-4839-8A18-2BF451A40E76}" destId="{81A1251C-8E3F-4806-8C38-2B17C7E181B9}" srcOrd="1" destOrd="0" presId="urn:microsoft.com/office/officeart/2018/5/layout/IconCircleLabelList"/>
    <dgm:cxn modelId="{17573A96-3605-4412-86C3-653393C4821E}" type="presParOf" srcId="{240F22B2-70DB-4839-8A18-2BF451A40E76}" destId="{1B511E36-3449-4397-8AA8-DA64391C8363}" srcOrd="2" destOrd="0" presId="urn:microsoft.com/office/officeart/2018/5/layout/IconCircleLabelList"/>
    <dgm:cxn modelId="{56DA1D77-6B58-404F-92EF-99F67A37DCCC}" type="presParOf" srcId="{240F22B2-70DB-4839-8A18-2BF451A40E76}" destId="{401FFC7F-9E23-4648-86CE-78AAB39DA3A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2AED8E-7728-4F14-806B-BE692268D6A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ACCFB-5DC1-456C-935F-1F2827D64619}">
      <dgm:prSet custT="1"/>
      <dgm:spPr/>
      <dgm:t>
        <a:bodyPr/>
        <a:lstStyle/>
        <a:p>
          <a:r>
            <a:rPr lang="en-US" sz="2600" b="1" i="1" dirty="0" err="1">
              <a:solidFill>
                <a:srgbClr val="F0FAFD"/>
              </a:solidFill>
            </a:rPr>
            <a:t>Iniziativa</a:t>
          </a:r>
          <a:r>
            <a:rPr lang="en-US" sz="2600" b="1" i="1" dirty="0">
              <a:solidFill>
                <a:srgbClr val="F0FAFD"/>
              </a:solidFill>
            </a:rPr>
            <a:t> 1 :</a:t>
          </a:r>
          <a:br>
            <a:rPr lang="en-US" sz="2600" b="1" i="1" dirty="0"/>
          </a:br>
          <a:r>
            <a:rPr lang="en-US" sz="2200" b="0" i="1" dirty="0"/>
            <a:t>CCI </a:t>
          </a:r>
          <a:r>
            <a:rPr lang="en-US" sz="2200" b="0" i="1" dirty="0" err="1"/>
            <a:t>Marsiglia</a:t>
          </a:r>
          <a:r>
            <a:rPr lang="en-US" sz="2200" b="0" i="1" dirty="0"/>
            <a:t> </a:t>
          </a:r>
          <a:r>
            <a:rPr lang="en-US" sz="2200" b="0" i="0" dirty="0"/>
            <a:t>(</a:t>
          </a:r>
          <a:r>
            <a:rPr lang="en-US" sz="2200" b="0" i="0" dirty="0" err="1"/>
            <a:t>imprenditorialità</a:t>
          </a:r>
          <a:r>
            <a:rPr lang="en-US" sz="2200" b="0" i="0" dirty="0"/>
            <a:t> </a:t>
          </a:r>
          <a:r>
            <a:rPr lang="en-US" sz="2200" b="0" i="0" dirty="0" err="1"/>
            <a:t>femminile</a:t>
          </a:r>
          <a:r>
            <a:rPr lang="en-US" sz="2200" b="0" i="0" dirty="0"/>
            <a:t>)</a:t>
          </a:r>
          <a:endParaRPr lang="en-US" sz="2200" b="0" dirty="0"/>
        </a:p>
      </dgm:t>
    </dgm:pt>
    <dgm:pt modelId="{5E43F2CC-86E8-461B-84E7-FAF9EED18414}" type="parTrans" cxnId="{7F02E672-2572-4F50-AB37-400ECB695CDF}">
      <dgm:prSet/>
      <dgm:spPr/>
      <dgm:t>
        <a:bodyPr/>
        <a:lstStyle/>
        <a:p>
          <a:endParaRPr lang="en-US"/>
        </a:p>
      </dgm:t>
    </dgm:pt>
    <dgm:pt modelId="{E2565A86-2DF4-4E2D-96A1-73F6F2620F40}" type="sibTrans" cxnId="{7F02E672-2572-4F50-AB37-400ECB695CDF}">
      <dgm:prSet/>
      <dgm:spPr>
        <a:solidFill>
          <a:srgbClr val="0000CC">
            <a:alpha val="90000"/>
          </a:srgbClr>
        </a:solidFill>
      </dgm:spPr>
      <dgm:t>
        <a:bodyPr/>
        <a:lstStyle/>
        <a:p>
          <a:endParaRPr lang="en-US"/>
        </a:p>
      </dgm:t>
    </dgm:pt>
    <dgm:pt modelId="{9212B348-AFFF-491A-8F2D-921084D9D6AF}">
      <dgm:prSet custT="1"/>
      <dgm:spPr/>
      <dgm:t>
        <a:bodyPr/>
        <a:lstStyle/>
        <a:p>
          <a:r>
            <a:rPr lang="en-US" sz="2600" b="1" i="1" dirty="0" err="1">
              <a:solidFill>
                <a:srgbClr val="F0FAFD"/>
              </a:solidFill>
            </a:rPr>
            <a:t>Iniziativa</a:t>
          </a:r>
          <a:r>
            <a:rPr lang="en-US" sz="2600" b="1" i="1" dirty="0">
              <a:solidFill>
                <a:srgbClr val="F0FAFD"/>
              </a:solidFill>
            </a:rPr>
            <a:t> 2 :</a:t>
          </a:r>
          <a:br>
            <a:rPr lang="en-US" sz="2600" b="1" i="1" dirty="0">
              <a:solidFill>
                <a:srgbClr val="F0FAFD"/>
              </a:solidFill>
            </a:rPr>
          </a:br>
          <a:r>
            <a:rPr lang="en-US" sz="2200" b="0" i="1" dirty="0">
              <a:solidFill>
                <a:srgbClr val="F0FAFD"/>
              </a:solidFill>
            </a:rPr>
            <a:t>CCI Paris-</a:t>
          </a:r>
          <a:r>
            <a:rPr lang="en-US" sz="2200" b="0" i="1" dirty="0" err="1">
              <a:solidFill>
                <a:srgbClr val="F0FAFD"/>
              </a:solidFill>
            </a:rPr>
            <a:t>IDF</a:t>
          </a:r>
          <a:r>
            <a:rPr lang="en-US" sz="2200" b="0" i="1" dirty="0">
              <a:solidFill>
                <a:srgbClr val="F0FAFD"/>
              </a:solidFill>
            </a:rPr>
            <a:t> </a:t>
          </a:r>
          <a:r>
            <a:rPr lang="en-US" sz="2200" b="0" i="0" dirty="0"/>
            <a:t>(Erasmus for young entrepreneurs)</a:t>
          </a:r>
          <a:endParaRPr lang="en-US" sz="2200" b="0" dirty="0"/>
        </a:p>
      </dgm:t>
    </dgm:pt>
    <dgm:pt modelId="{EA786F70-C5AF-4048-B3B2-C9CF4CD35FF4}" type="parTrans" cxnId="{43D3D2E8-06A9-46BF-B03D-F5C9537F366C}">
      <dgm:prSet/>
      <dgm:spPr/>
      <dgm:t>
        <a:bodyPr/>
        <a:lstStyle/>
        <a:p>
          <a:endParaRPr lang="en-US"/>
        </a:p>
      </dgm:t>
    </dgm:pt>
    <dgm:pt modelId="{36510BAB-F47E-4F74-BE22-B1549E9D261D}" type="sibTrans" cxnId="{43D3D2E8-06A9-46BF-B03D-F5C9537F366C}">
      <dgm:prSet/>
      <dgm:spPr>
        <a:solidFill>
          <a:srgbClr val="0000CC">
            <a:alpha val="90000"/>
          </a:srgbClr>
        </a:solidFill>
      </dgm:spPr>
      <dgm:t>
        <a:bodyPr/>
        <a:lstStyle/>
        <a:p>
          <a:endParaRPr lang="en-US"/>
        </a:p>
      </dgm:t>
    </dgm:pt>
    <dgm:pt modelId="{FEBF3148-27B2-463C-8E35-E1359D378BC1}">
      <dgm:prSet custT="1"/>
      <dgm:spPr/>
      <dgm:t>
        <a:bodyPr/>
        <a:lstStyle/>
        <a:p>
          <a:r>
            <a:rPr lang="en-US" sz="2600" b="1" i="1" dirty="0" err="1">
              <a:solidFill>
                <a:srgbClr val="F0FAFD"/>
              </a:solidFill>
            </a:rPr>
            <a:t>Iniziativa</a:t>
          </a:r>
          <a:r>
            <a:rPr lang="en-US" sz="2600" b="1" i="1" dirty="0">
              <a:solidFill>
                <a:srgbClr val="F0FAFD"/>
              </a:solidFill>
            </a:rPr>
            <a:t> 3 :</a:t>
          </a:r>
          <a:br>
            <a:rPr lang="en-US" sz="2600" b="0" i="0" dirty="0"/>
          </a:br>
          <a:r>
            <a:rPr lang="en-US" sz="2200" b="0" i="1" dirty="0"/>
            <a:t>CCI Vosges </a:t>
          </a:r>
          <a:r>
            <a:rPr lang="en-US" sz="2200" b="0" i="0" dirty="0"/>
            <a:t>(Quai Alpha, </a:t>
          </a:r>
          <a:r>
            <a:rPr lang="en-US" sz="2200" b="0" i="0" dirty="0" err="1"/>
            <a:t>incubatore</a:t>
          </a:r>
          <a:r>
            <a:rPr lang="en-US" sz="2200" b="0" i="0" dirty="0"/>
            <a:t> di start-up)</a:t>
          </a:r>
          <a:endParaRPr lang="en-US" sz="2200" b="0" dirty="0"/>
        </a:p>
      </dgm:t>
    </dgm:pt>
    <dgm:pt modelId="{EE10C42A-5408-4635-A2F9-6EF71AB84EAD}" type="parTrans" cxnId="{7C32833B-3E83-42AE-BE33-B9211E8663D1}">
      <dgm:prSet/>
      <dgm:spPr/>
      <dgm:t>
        <a:bodyPr/>
        <a:lstStyle/>
        <a:p>
          <a:endParaRPr lang="fr-FR"/>
        </a:p>
      </dgm:t>
    </dgm:pt>
    <dgm:pt modelId="{3A002EDE-679B-4693-90DF-30B288110ACD}" type="sibTrans" cxnId="{7C32833B-3E83-42AE-BE33-B9211E8663D1}">
      <dgm:prSet/>
      <dgm:spPr/>
      <dgm:t>
        <a:bodyPr/>
        <a:lstStyle/>
        <a:p>
          <a:endParaRPr lang="fr-FR"/>
        </a:p>
      </dgm:t>
    </dgm:pt>
    <dgm:pt modelId="{811934DA-6CB9-48E8-B101-E41FB92B1F5D}" type="pres">
      <dgm:prSet presAssocID="{AE2AED8E-7728-4F14-806B-BE692268D6A6}" presName="outerComposite" presStyleCnt="0">
        <dgm:presLayoutVars>
          <dgm:chMax val="5"/>
          <dgm:dir/>
          <dgm:resizeHandles val="exact"/>
        </dgm:presLayoutVars>
      </dgm:prSet>
      <dgm:spPr/>
    </dgm:pt>
    <dgm:pt modelId="{0C90667B-6B22-4ACA-821D-2F1033DDD029}" type="pres">
      <dgm:prSet presAssocID="{AE2AED8E-7728-4F14-806B-BE692268D6A6}" presName="dummyMaxCanvas" presStyleCnt="0">
        <dgm:presLayoutVars/>
      </dgm:prSet>
      <dgm:spPr/>
    </dgm:pt>
    <dgm:pt modelId="{3B429031-AA93-4E3E-A6F4-B5B92DC0603D}" type="pres">
      <dgm:prSet presAssocID="{AE2AED8E-7728-4F14-806B-BE692268D6A6}" presName="ThreeNodes_1" presStyleLbl="node1" presStyleIdx="0" presStyleCnt="3">
        <dgm:presLayoutVars>
          <dgm:bulletEnabled val="1"/>
        </dgm:presLayoutVars>
      </dgm:prSet>
      <dgm:spPr/>
    </dgm:pt>
    <dgm:pt modelId="{8A638696-5E05-454A-99C2-014DE187411C}" type="pres">
      <dgm:prSet presAssocID="{AE2AED8E-7728-4F14-806B-BE692268D6A6}" presName="ThreeNodes_2" presStyleLbl="node1" presStyleIdx="1" presStyleCnt="3">
        <dgm:presLayoutVars>
          <dgm:bulletEnabled val="1"/>
        </dgm:presLayoutVars>
      </dgm:prSet>
      <dgm:spPr/>
    </dgm:pt>
    <dgm:pt modelId="{FCD5FE27-B9D3-4691-BDDD-894D70B15585}" type="pres">
      <dgm:prSet presAssocID="{AE2AED8E-7728-4F14-806B-BE692268D6A6}" presName="ThreeNodes_3" presStyleLbl="node1" presStyleIdx="2" presStyleCnt="3">
        <dgm:presLayoutVars>
          <dgm:bulletEnabled val="1"/>
        </dgm:presLayoutVars>
      </dgm:prSet>
      <dgm:spPr/>
    </dgm:pt>
    <dgm:pt modelId="{587611EB-6D4A-4B5B-BDF9-F5742A4A18FF}" type="pres">
      <dgm:prSet presAssocID="{AE2AED8E-7728-4F14-806B-BE692268D6A6}" presName="ThreeConn_1-2" presStyleLbl="fgAccFollowNode1" presStyleIdx="0" presStyleCnt="2">
        <dgm:presLayoutVars>
          <dgm:bulletEnabled val="1"/>
        </dgm:presLayoutVars>
      </dgm:prSet>
      <dgm:spPr/>
    </dgm:pt>
    <dgm:pt modelId="{411E0268-858A-4205-BC3C-391C02100932}" type="pres">
      <dgm:prSet presAssocID="{AE2AED8E-7728-4F14-806B-BE692268D6A6}" presName="ThreeConn_2-3" presStyleLbl="fgAccFollowNode1" presStyleIdx="1" presStyleCnt="2">
        <dgm:presLayoutVars>
          <dgm:bulletEnabled val="1"/>
        </dgm:presLayoutVars>
      </dgm:prSet>
      <dgm:spPr/>
    </dgm:pt>
    <dgm:pt modelId="{9206B85D-3169-4EC2-9F6A-C2B65C863C42}" type="pres">
      <dgm:prSet presAssocID="{AE2AED8E-7728-4F14-806B-BE692268D6A6}" presName="ThreeNodes_1_text" presStyleLbl="node1" presStyleIdx="2" presStyleCnt="3">
        <dgm:presLayoutVars>
          <dgm:bulletEnabled val="1"/>
        </dgm:presLayoutVars>
      </dgm:prSet>
      <dgm:spPr/>
    </dgm:pt>
    <dgm:pt modelId="{21429E74-180F-437B-B4E3-55686480039E}" type="pres">
      <dgm:prSet presAssocID="{AE2AED8E-7728-4F14-806B-BE692268D6A6}" presName="ThreeNodes_2_text" presStyleLbl="node1" presStyleIdx="2" presStyleCnt="3">
        <dgm:presLayoutVars>
          <dgm:bulletEnabled val="1"/>
        </dgm:presLayoutVars>
      </dgm:prSet>
      <dgm:spPr/>
    </dgm:pt>
    <dgm:pt modelId="{03B4858B-4CFF-49AA-9A2C-918EF752FC87}" type="pres">
      <dgm:prSet presAssocID="{AE2AED8E-7728-4F14-806B-BE692268D6A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AABBE04-468C-490C-9910-E7BE6F9DC3CC}" type="presOf" srcId="{FEBF3148-27B2-463C-8E35-E1359D378BC1}" destId="{03B4858B-4CFF-49AA-9A2C-918EF752FC87}" srcOrd="1" destOrd="0" presId="urn:microsoft.com/office/officeart/2005/8/layout/vProcess5"/>
    <dgm:cxn modelId="{67169320-CBD5-4924-9474-8B12381CB43A}" type="presOf" srcId="{E2565A86-2DF4-4E2D-96A1-73F6F2620F40}" destId="{587611EB-6D4A-4B5B-BDF9-F5742A4A18FF}" srcOrd="0" destOrd="0" presId="urn:microsoft.com/office/officeart/2005/8/layout/vProcess5"/>
    <dgm:cxn modelId="{79044729-5393-42DE-83F7-F49D69DE6E6E}" type="presOf" srcId="{9212B348-AFFF-491A-8F2D-921084D9D6AF}" destId="{8A638696-5E05-454A-99C2-014DE187411C}" srcOrd="0" destOrd="0" presId="urn:microsoft.com/office/officeart/2005/8/layout/vProcess5"/>
    <dgm:cxn modelId="{98C81136-7174-470A-8700-7718F2D04845}" type="presOf" srcId="{36510BAB-F47E-4F74-BE22-B1549E9D261D}" destId="{411E0268-858A-4205-BC3C-391C02100932}" srcOrd="0" destOrd="0" presId="urn:microsoft.com/office/officeart/2005/8/layout/vProcess5"/>
    <dgm:cxn modelId="{7C32833B-3E83-42AE-BE33-B9211E8663D1}" srcId="{AE2AED8E-7728-4F14-806B-BE692268D6A6}" destId="{FEBF3148-27B2-463C-8E35-E1359D378BC1}" srcOrd="2" destOrd="0" parTransId="{EE10C42A-5408-4635-A2F9-6EF71AB84EAD}" sibTransId="{3A002EDE-679B-4693-90DF-30B288110ACD}"/>
    <dgm:cxn modelId="{7F02E672-2572-4F50-AB37-400ECB695CDF}" srcId="{AE2AED8E-7728-4F14-806B-BE692268D6A6}" destId="{1E3ACCFB-5DC1-456C-935F-1F2827D64619}" srcOrd="0" destOrd="0" parTransId="{5E43F2CC-86E8-461B-84E7-FAF9EED18414}" sibTransId="{E2565A86-2DF4-4E2D-96A1-73F6F2620F40}"/>
    <dgm:cxn modelId="{DF8D5C78-09E4-469F-840C-5EE89ED6BF87}" type="presOf" srcId="{9212B348-AFFF-491A-8F2D-921084D9D6AF}" destId="{21429E74-180F-437B-B4E3-55686480039E}" srcOrd="1" destOrd="0" presId="urn:microsoft.com/office/officeart/2005/8/layout/vProcess5"/>
    <dgm:cxn modelId="{7B832F87-641F-4F6A-8FB1-DA649C29ED34}" type="presOf" srcId="{1E3ACCFB-5DC1-456C-935F-1F2827D64619}" destId="{3B429031-AA93-4E3E-A6F4-B5B92DC0603D}" srcOrd="0" destOrd="0" presId="urn:microsoft.com/office/officeart/2005/8/layout/vProcess5"/>
    <dgm:cxn modelId="{880BDBB8-EC45-44EC-911C-D289C791C178}" type="presOf" srcId="{FEBF3148-27B2-463C-8E35-E1359D378BC1}" destId="{FCD5FE27-B9D3-4691-BDDD-894D70B15585}" srcOrd="0" destOrd="0" presId="urn:microsoft.com/office/officeart/2005/8/layout/vProcess5"/>
    <dgm:cxn modelId="{4F1055BB-54EC-48C1-9790-A67EA98EADDA}" type="presOf" srcId="{AE2AED8E-7728-4F14-806B-BE692268D6A6}" destId="{811934DA-6CB9-48E8-B101-E41FB92B1F5D}" srcOrd="0" destOrd="0" presId="urn:microsoft.com/office/officeart/2005/8/layout/vProcess5"/>
    <dgm:cxn modelId="{43D3D2E8-06A9-46BF-B03D-F5C9537F366C}" srcId="{AE2AED8E-7728-4F14-806B-BE692268D6A6}" destId="{9212B348-AFFF-491A-8F2D-921084D9D6AF}" srcOrd="1" destOrd="0" parTransId="{EA786F70-C5AF-4048-B3B2-C9CF4CD35FF4}" sibTransId="{36510BAB-F47E-4F74-BE22-B1549E9D261D}"/>
    <dgm:cxn modelId="{A84371FE-2651-41D6-A042-BD27014E69C8}" type="presOf" srcId="{1E3ACCFB-5DC1-456C-935F-1F2827D64619}" destId="{9206B85D-3169-4EC2-9F6A-C2B65C863C42}" srcOrd="1" destOrd="0" presId="urn:microsoft.com/office/officeart/2005/8/layout/vProcess5"/>
    <dgm:cxn modelId="{00C3026C-705D-4D69-8998-0E2C72F85783}" type="presParOf" srcId="{811934DA-6CB9-48E8-B101-E41FB92B1F5D}" destId="{0C90667B-6B22-4ACA-821D-2F1033DDD029}" srcOrd="0" destOrd="0" presId="urn:microsoft.com/office/officeart/2005/8/layout/vProcess5"/>
    <dgm:cxn modelId="{824D5845-5329-4586-A62E-475F790EC5B0}" type="presParOf" srcId="{811934DA-6CB9-48E8-B101-E41FB92B1F5D}" destId="{3B429031-AA93-4E3E-A6F4-B5B92DC0603D}" srcOrd="1" destOrd="0" presId="urn:microsoft.com/office/officeart/2005/8/layout/vProcess5"/>
    <dgm:cxn modelId="{5E0AB49C-126F-4B62-B9D9-64BA9CC9BC2A}" type="presParOf" srcId="{811934DA-6CB9-48E8-B101-E41FB92B1F5D}" destId="{8A638696-5E05-454A-99C2-014DE187411C}" srcOrd="2" destOrd="0" presId="urn:microsoft.com/office/officeart/2005/8/layout/vProcess5"/>
    <dgm:cxn modelId="{2D02C56C-47B8-458C-8DD6-81CFF074451A}" type="presParOf" srcId="{811934DA-6CB9-48E8-B101-E41FB92B1F5D}" destId="{FCD5FE27-B9D3-4691-BDDD-894D70B15585}" srcOrd="3" destOrd="0" presId="urn:microsoft.com/office/officeart/2005/8/layout/vProcess5"/>
    <dgm:cxn modelId="{783C9F19-2A5D-4796-BD77-BA9240047F1D}" type="presParOf" srcId="{811934DA-6CB9-48E8-B101-E41FB92B1F5D}" destId="{587611EB-6D4A-4B5B-BDF9-F5742A4A18FF}" srcOrd="4" destOrd="0" presId="urn:microsoft.com/office/officeart/2005/8/layout/vProcess5"/>
    <dgm:cxn modelId="{997400C1-140C-4293-AEEE-4C0D3B962DE0}" type="presParOf" srcId="{811934DA-6CB9-48E8-B101-E41FB92B1F5D}" destId="{411E0268-858A-4205-BC3C-391C02100932}" srcOrd="5" destOrd="0" presId="urn:microsoft.com/office/officeart/2005/8/layout/vProcess5"/>
    <dgm:cxn modelId="{A9F25644-F02B-4373-B138-F59B247F15FC}" type="presParOf" srcId="{811934DA-6CB9-48E8-B101-E41FB92B1F5D}" destId="{9206B85D-3169-4EC2-9F6A-C2B65C863C42}" srcOrd="6" destOrd="0" presId="urn:microsoft.com/office/officeart/2005/8/layout/vProcess5"/>
    <dgm:cxn modelId="{5F44FF68-EF17-4115-AACE-D1F6B6D15A49}" type="presParOf" srcId="{811934DA-6CB9-48E8-B101-E41FB92B1F5D}" destId="{21429E74-180F-437B-B4E3-55686480039E}" srcOrd="7" destOrd="0" presId="urn:microsoft.com/office/officeart/2005/8/layout/vProcess5"/>
    <dgm:cxn modelId="{E3CDB381-4DCD-46EE-92D0-7D81C8FB8A0B}" type="presParOf" srcId="{811934DA-6CB9-48E8-B101-E41FB92B1F5D}" destId="{03B4858B-4CFF-49AA-9A2C-918EF752FC8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07668A-16DA-41DB-A8FB-3CB1D5EE2CC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3E6B6-AF88-4892-B25D-D97D8F84634A}">
      <dgm:prSet custT="1"/>
      <dgm:spPr/>
      <dgm:t>
        <a:bodyPr/>
        <a:lstStyle/>
        <a:p>
          <a:pPr algn="ctr"/>
          <a:r>
            <a:rPr lang="fr-FR" sz="1700" dirty="0" err="1"/>
            <a:t>Iniziativa</a:t>
          </a:r>
          <a:r>
            <a:rPr lang="fr-FR" sz="1700" dirty="0"/>
            <a:t> a </a:t>
          </a:r>
          <a:r>
            <a:rPr lang="fr-FR" sz="1700" dirty="0" err="1"/>
            <a:t>livello</a:t>
          </a:r>
          <a:endParaRPr lang="fr-FR" sz="1700" dirty="0"/>
        </a:p>
        <a:p>
          <a:pPr algn="ctr"/>
          <a:r>
            <a:rPr lang="fr-FR" sz="1700" b="1" dirty="0"/>
            <a:t>locale</a:t>
          </a:r>
          <a:endParaRPr lang="en-US" sz="1700" dirty="0"/>
        </a:p>
      </dgm:t>
    </dgm:pt>
    <dgm:pt modelId="{C07CE2EA-AF72-43D6-8A9B-979139DE46A2}" type="parTrans" cxnId="{48D22488-8ACE-4DA4-82AA-D4A5F7BF1ECF}">
      <dgm:prSet/>
      <dgm:spPr/>
      <dgm:t>
        <a:bodyPr/>
        <a:lstStyle/>
        <a:p>
          <a:endParaRPr lang="en-US"/>
        </a:p>
      </dgm:t>
    </dgm:pt>
    <dgm:pt modelId="{D261707F-9418-4F15-ACC3-5A982D6A4E7C}" type="sibTrans" cxnId="{48D22488-8ACE-4DA4-82AA-D4A5F7BF1ECF}">
      <dgm:prSet/>
      <dgm:spPr/>
      <dgm:t>
        <a:bodyPr/>
        <a:lstStyle/>
        <a:p>
          <a:endParaRPr lang="en-US"/>
        </a:p>
      </dgm:t>
    </dgm:pt>
    <dgm:pt modelId="{E7EF5960-B2DB-4CD4-B474-990F0460CC54}">
      <dgm:prSet custT="1"/>
      <dgm:spPr/>
      <dgm:t>
        <a:bodyPr/>
        <a:lstStyle/>
        <a:p>
          <a:pPr algn="ctr"/>
          <a:r>
            <a:rPr lang="fr-FR" sz="1700" b="1" dirty="0"/>
            <a:t>Camera di </a:t>
          </a:r>
          <a:r>
            <a:rPr lang="fr-FR" sz="1700" b="1" dirty="0" err="1"/>
            <a:t>Commercio</a:t>
          </a:r>
          <a:r>
            <a:rPr lang="fr-FR" sz="1700" dirty="0"/>
            <a:t> :</a:t>
          </a:r>
        </a:p>
        <a:p>
          <a:pPr algn="ctr"/>
          <a:r>
            <a:rPr lang="fr-FR" sz="1700" dirty="0"/>
            <a:t>Aix Marseille Provence</a:t>
          </a:r>
          <a:endParaRPr lang="en-US" sz="1700" dirty="0"/>
        </a:p>
      </dgm:t>
    </dgm:pt>
    <dgm:pt modelId="{28E14F63-CCA6-4567-90D4-6F842DFFC6AC}" type="parTrans" cxnId="{A20B25B0-521F-4673-BDC8-3FF73CDFD5B9}">
      <dgm:prSet/>
      <dgm:spPr/>
      <dgm:t>
        <a:bodyPr/>
        <a:lstStyle/>
        <a:p>
          <a:endParaRPr lang="en-US"/>
        </a:p>
      </dgm:t>
    </dgm:pt>
    <dgm:pt modelId="{84CEA49D-565F-4A2B-A940-079E95B15DA6}" type="sibTrans" cxnId="{A20B25B0-521F-4673-BDC8-3FF73CDFD5B9}">
      <dgm:prSet/>
      <dgm:spPr/>
      <dgm:t>
        <a:bodyPr/>
        <a:lstStyle/>
        <a:p>
          <a:endParaRPr lang="en-US"/>
        </a:p>
      </dgm:t>
    </dgm:pt>
    <dgm:pt modelId="{FFE3783F-EBE5-4B84-999C-6E6657B19D93}">
      <dgm:prSet/>
      <dgm:spPr/>
      <dgm:t>
        <a:bodyPr/>
        <a:lstStyle/>
        <a:p>
          <a:pPr algn="ctr"/>
          <a:r>
            <a:rPr lang="it-IT" b="1" dirty="0"/>
            <a:t>Obiettivo</a:t>
          </a:r>
          <a:r>
            <a:rPr lang="it-IT" dirty="0"/>
            <a:t> : evento dedicato alle donne imprenditrici per sviluppare il loro progetto, trovare i finanziamenti adeguati e rafforzare la loro rete</a:t>
          </a:r>
          <a:endParaRPr lang="en-US" dirty="0"/>
        </a:p>
      </dgm:t>
    </dgm:pt>
    <dgm:pt modelId="{3FA6B73D-D5DC-41DC-98C4-B62567392CE8}" type="parTrans" cxnId="{19CBCF85-7764-42D3-8243-B361F17F37F1}">
      <dgm:prSet/>
      <dgm:spPr/>
      <dgm:t>
        <a:bodyPr/>
        <a:lstStyle/>
        <a:p>
          <a:endParaRPr lang="en-US"/>
        </a:p>
      </dgm:t>
    </dgm:pt>
    <dgm:pt modelId="{3708FBC3-2880-4DFC-87B3-A556CD5A555E}" type="sibTrans" cxnId="{19CBCF85-7764-42D3-8243-B361F17F37F1}">
      <dgm:prSet/>
      <dgm:spPr/>
      <dgm:t>
        <a:bodyPr/>
        <a:lstStyle/>
        <a:p>
          <a:endParaRPr lang="en-US"/>
        </a:p>
      </dgm:t>
    </dgm:pt>
    <dgm:pt modelId="{22D9D63D-A400-4DAB-A807-68587AD82E56}">
      <dgm:prSet/>
      <dgm:spPr/>
      <dgm:t>
        <a:bodyPr/>
        <a:lstStyle/>
        <a:p>
          <a:pPr algn="ctr"/>
          <a:r>
            <a:rPr lang="it-IT" b="1"/>
            <a:t>Partner</a:t>
          </a:r>
          <a:r>
            <a:rPr lang="it-IT"/>
            <a:t> : Banque Populaire, Matmut, Ordre des Experts-Comptables</a:t>
          </a:r>
          <a:endParaRPr lang="en-US"/>
        </a:p>
      </dgm:t>
    </dgm:pt>
    <dgm:pt modelId="{9120DB5D-D98E-42DD-8C89-40C45E4E628D}" type="parTrans" cxnId="{49BE441B-4F10-4650-9013-48FD63B0F145}">
      <dgm:prSet/>
      <dgm:spPr/>
      <dgm:t>
        <a:bodyPr/>
        <a:lstStyle/>
        <a:p>
          <a:endParaRPr lang="en-US"/>
        </a:p>
      </dgm:t>
    </dgm:pt>
    <dgm:pt modelId="{E9A540FF-F23D-42CE-8D49-40176BDD6B27}" type="sibTrans" cxnId="{49BE441B-4F10-4650-9013-48FD63B0F145}">
      <dgm:prSet/>
      <dgm:spPr/>
      <dgm:t>
        <a:bodyPr/>
        <a:lstStyle/>
        <a:p>
          <a:endParaRPr lang="en-US"/>
        </a:p>
      </dgm:t>
    </dgm:pt>
    <dgm:pt modelId="{0A5261D5-02BF-4EC3-8171-0E351DAB2C91}">
      <dgm:prSet/>
      <dgm:spPr/>
      <dgm:t>
        <a:bodyPr/>
        <a:lstStyle/>
        <a:p>
          <a:pPr algn="ctr"/>
          <a:r>
            <a:rPr lang="fr-FR" b="1" dirty="0" err="1"/>
            <a:t>Sito</a:t>
          </a:r>
          <a:r>
            <a:rPr lang="fr-FR" b="1" dirty="0"/>
            <a:t> web </a:t>
          </a:r>
          <a:r>
            <a:rPr lang="fr-FR" dirty="0"/>
            <a:t>: </a:t>
          </a:r>
          <a:r>
            <a:rPr lang="fr-FR" dirty="0">
              <a:hlinkClick xmlns:r="http://schemas.openxmlformats.org/officeDocument/2006/relationships" r:id="rId1"/>
            </a:rPr>
            <a:t>https://ose.cciamp.com/</a:t>
          </a:r>
          <a:r>
            <a:rPr lang="fr-FR" dirty="0"/>
            <a:t> </a:t>
          </a:r>
          <a:endParaRPr lang="en-US" dirty="0"/>
        </a:p>
      </dgm:t>
    </dgm:pt>
    <dgm:pt modelId="{E7F254B6-56D3-443E-A405-771AD7BBB7FB}" type="parTrans" cxnId="{7F36FD1E-97DC-481B-B6F8-A3EA938446B8}">
      <dgm:prSet/>
      <dgm:spPr/>
      <dgm:t>
        <a:bodyPr/>
        <a:lstStyle/>
        <a:p>
          <a:endParaRPr lang="en-US"/>
        </a:p>
      </dgm:t>
    </dgm:pt>
    <dgm:pt modelId="{69D703FB-0149-4B63-A689-52DFEE6467A2}" type="sibTrans" cxnId="{7F36FD1E-97DC-481B-B6F8-A3EA938446B8}">
      <dgm:prSet/>
      <dgm:spPr/>
      <dgm:t>
        <a:bodyPr/>
        <a:lstStyle/>
        <a:p>
          <a:endParaRPr lang="en-US"/>
        </a:p>
      </dgm:t>
    </dgm:pt>
    <dgm:pt modelId="{7461080F-0275-4F91-9D43-F8C7F314562A}">
      <dgm:prSet/>
      <dgm:spPr/>
      <dgm:t>
        <a:bodyPr/>
        <a:lstStyle/>
        <a:p>
          <a:pPr algn="ctr"/>
          <a:r>
            <a:rPr lang="fr-FR" b="1" dirty="0" err="1"/>
            <a:t>Partecicipanti</a:t>
          </a:r>
          <a:r>
            <a:rPr lang="fr-FR" dirty="0"/>
            <a:t> :</a:t>
          </a:r>
        </a:p>
        <a:p>
          <a:pPr algn="ctr"/>
          <a:r>
            <a:rPr lang="fr-FR" dirty="0"/>
            <a:t>220 (1 </a:t>
          </a:r>
          <a:r>
            <a:rPr lang="fr-FR" dirty="0" err="1"/>
            <a:t>giornata</a:t>
          </a:r>
          <a:r>
            <a:rPr lang="fr-FR" dirty="0"/>
            <a:t>)</a:t>
          </a:r>
          <a:endParaRPr lang="en-US" dirty="0"/>
        </a:p>
      </dgm:t>
    </dgm:pt>
    <dgm:pt modelId="{9735A129-0122-4743-925A-A2A9350B6F9C}" type="parTrans" cxnId="{0C407B37-1591-4B46-94A2-DE830EE7A4B2}">
      <dgm:prSet/>
      <dgm:spPr/>
      <dgm:t>
        <a:bodyPr/>
        <a:lstStyle/>
        <a:p>
          <a:endParaRPr lang="en-US"/>
        </a:p>
      </dgm:t>
    </dgm:pt>
    <dgm:pt modelId="{48FE03B2-FE53-4F8F-8CA3-2CAD13D4408C}" type="sibTrans" cxnId="{0C407B37-1591-4B46-94A2-DE830EE7A4B2}">
      <dgm:prSet/>
      <dgm:spPr/>
      <dgm:t>
        <a:bodyPr/>
        <a:lstStyle/>
        <a:p>
          <a:endParaRPr lang="en-US"/>
        </a:p>
      </dgm:t>
    </dgm:pt>
    <dgm:pt modelId="{868C341C-D82C-4E9D-9F02-9184E8DC0E7F}" type="pres">
      <dgm:prSet presAssocID="{A907668A-16DA-41DB-A8FB-3CB1D5EE2CCC}" presName="Name0" presStyleCnt="0">
        <dgm:presLayoutVars>
          <dgm:dir/>
          <dgm:resizeHandles val="exact"/>
        </dgm:presLayoutVars>
      </dgm:prSet>
      <dgm:spPr/>
    </dgm:pt>
    <dgm:pt modelId="{55F28031-6B02-40F0-BEAB-D75152551F86}" type="pres">
      <dgm:prSet presAssocID="{54B3E6B6-AF88-4892-B25D-D97D8F84634A}" presName="node" presStyleLbl="node1" presStyleIdx="0" presStyleCnt="6">
        <dgm:presLayoutVars>
          <dgm:bulletEnabled val="1"/>
        </dgm:presLayoutVars>
      </dgm:prSet>
      <dgm:spPr/>
    </dgm:pt>
    <dgm:pt modelId="{234B969F-2707-42F0-889C-F943841915B2}" type="pres">
      <dgm:prSet presAssocID="{D261707F-9418-4F15-ACC3-5A982D6A4E7C}" presName="sibTrans" presStyleLbl="sibTrans1D1" presStyleIdx="0" presStyleCnt="5"/>
      <dgm:spPr/>
    </dgm:pt>
    <dgm:pt modelId="{78D7FC6F-9DCF-4209-84AF-CECCBB25F771}" type="pres">
      <dgm:prSet presAssocID="{D261707F-9418-4F15-ACC3-5A982D6A4E7C}" presName="connectorText" presStyleLbl="sibTrans1D1" presStyleIdx="0" presStyleCnt="5"/>
      <dgm:spPr/>
    </dgm:pt>
    <dgm:pt modelId="{C2056159-133F-4D96-9C8B-486C18812227}" type="pres">
      <dgm:prSet presAssocID="{E7EF5960-B2DB-4CD4-B474-990F0460CC54}" presName="node" presStyleLbl="node1" presStyleIdx="1" presStyleCnt="6">
        <dgm:presLayoutVars>
          <dgm:bulletEnabled val="1"/>
        </dgm:presLayoutVars>
      </dgm:prSet>
      <dgm:spPr/>
    </dgm:pt>
    <dgm:pt modelId="{9EC464A0-E5EC-4E1E-8C0F-51B2940AD152}" type="pres">
      <dgm:prSet presAssocID="{84CEA49D-565F-4A2B-A940-079E95B15DA6}" presName="sibTrans" presStyleLbl="sibTrans1D1" presStyleIdx="1" presStyleCnt="5"/>
      <dgm:spPr/>
    </dgm:pt>
    <dgm:pt modelId="{FFD66E58-DDF4-4924-AA3D-C524262F78A9}" type="pres">
      <dgm:prSet presAssocID="{84CEA49D-565F-4A2B-A940-079E95B15DA6}" presName="connectorText" presStyleLbl="sibTrans1D1" presStyleIdx="1" presStyleCnt="5"/>
      <dgm:spPr/>
    </dgm:pt>
    <dgm:pt modelId="{E918268F-6129-4FF5-849F-3DD161321FBC}" type="pres">
      <dgm:prSet presAssocID="{FFE3783F-EBE5-4B84-999C-6E6657B19D93}" presName="node" presStyleLbl="node1" presStyleIdx="2" presStyleCnt="6">
        <dgm:presLayoutVars>
          <dgm:bulletEnabled val="1"/>
        </dgm:presLayoutVars>
      </dgm:prSet>
      <dgm:spPr/>
    </dgm:pt>
    <dgm:pt modelId="{69DA785D-8C5C-4E76-8C0E-F6B59D309A5B}" type="pres">
      <dgm:prSet presAssocID="{3708FBC3-2880-4DFC-87B3-A556CD5A555E}" presName="sibTrans" presStyleLbl="sibTrans1D1" presStyleIdx="2" presStyleCnt="5"/>
      <dgm:spPr/>
    </dgm:pt>
    <dgm:pt modelId="{E45139C8-8F64-4063-8B17-9F291E8C9A8B}" type="pres">
      <dgm:prSet presAssocID="{3708FBC3-2880-4DFC-87B3-A556CD5A555E}" presName="connectorText" presStyleLbl="sibTrans1D1" presStyleIdx="2" presStyleCnt="5"/>
      <dgm:spPr/>
    </dgm:pt>
    <dgm:pt modelId="{3C8B8A37-C0E3-4911-8146-83A6C8D7D13C}" type="pres">
      <dgm:prSet presAssocID="{22D9D63D-A400-4DAB-A807-68587AD82E56}" presName="node" presStyleLbl="node1" presStyleIdx="3" presStyleCnt="6">
        <dgm:presLayoutVars>
          <dgm:bulletEnabled val="1"/>
        </dgm:presLayoutVars>
      </dgm:prSet>
      <dgm:spPr/>
    </dgm:pt>
    <dgm:pt modelId="{4C417D9A-37E0-4BC5-A065-0C9D64BA1D67}" type="pres">
      <dgm:prSet presAssocID="{E9A540FF-F23D-42CE-8D49-40176BDD6B27}" presName="sibTrans" presStyleLbl="sibTrans1D1" presStyleIdx="3" presStyleCnt="5"/>
      <dgm:spPr/>
    </dgm:pt>
    <dgm:pt modelId="{A1B1BF00-E11A-4D9E-8B60-1E410A45EFD9}" type="pres">
      <dgm:prSet presAssocID="{E9A540FF-F23D-42CE-8D49-40176BDD6B27}" presName="connectorText" presStyleLbl="sibTrans1D1" presStyleIdx="3" presStyleCnt="5"/>
      <dgm:spPr/>
    </dgm:pt>
    <dgm:pt modelId="{30F2DBBE-6717-4D5C-9EF0-343A201F0B9E}" type="pres">
      <dgm:prSet presAssocID="{0A5261D5-02BF-4EC3-8171-0E351DAB2C91}" presName="node" presStyleLbl="node1" presStyleIdx="4" presStyleCnt="6">
        <dgm:presLayoutVars>
          <dgm:bulletEnabled val="1"/>
        </dgm:presLayoutVars>
      </dgm:prSet>
      <dgm:spPr/>
    </dgm:pt>
    <dgm:pt modelId="{E0A21F5C-099D-439A-8DBA-B1CDF47383D8}" type="pres">
      <dgm:prSet presAssocID="{69D703FB-0149-4B63-A689-52DFEE6467A2}" presName="sibTrans" presStyleLbl="sibTrans1D1" presStyleIdx="4" presStyleCnt="5"/>
      <dgm:spPr/>
    </dgm:pt>
    <dgm:pt modelId="{62F826E5-51FF-4982-B7E7-E38D2C0CB3EC}" type="pres">
      <dgm:prSet presAssocID="{69D703FB-0149-4B63-A689-52DFEE6467A2}" presName="connectorText" presStyleLbl="sibTrans1D1" presStyleIdx="4" presStyleCnt="5"/>
      <dgm:spPr/>
    </dgm:pt>
    <dgm:pt modelId="{FEA53E69-75FF-462D-81CD-CDE65CB0437A}" type="pres">
      <dgm:prSet presAssocID="{7461080F-0275-4F91-9D43-F8C7F314562A}" presName="node" presStyleLbl="node1" presStyleIdx="5" presStyleCnt="6">
        <dgm:presLayoutVars>
          <dgm:bulletEnabled val="1"/>
        </dgm:presLayoutVars>
      </dgm:prSet>
      <dgm:spPr/>
    </dgm:pt>
  </dgm:ptLst>
  <dgm:cxnLst>
    <dgm:cxn modelId="{CA46EF19-5643-4747-A4C3-B44E694C6135}" type="presOf" srcId="{E9A540FF-F23D-42CE-8D49-40176BDD6B27}" destId="{A1B1BF00-E11A-4D9E-8B60-1E410A45EFD9}" srcOrd="1" destOrd="0" presId="urn:microsoft.com/office/officeart/2016/7/layout/RepeatingBendingProcessNew"/>
    <dgm:cxn modelId="{49BE441B-4F10-4650-9013-48FD63B0F145}" srcId="{A907668A-16DA-41DB-A8FB-3CB1D5EE2CCC}" destId="{22D9D63D-A400-4DAB-A807-68587AD82E56}" srcOrd="3" destOrd="0" parTransId="{9120DB5D-D98E-42DD-8C89-40C45E4E628D}" sibTransId="{E9A540FF-F23D-42CE-8D49-40176BDD6B27}"/>
    <dgm:cxn modelId="{A38EB81B-2962-49D5-9761-15497162A0FB}" type="presOf" srcId="{69D703FB-0149-4B63-A689-52DFEE6467A2}" destId="{E0A21F5C-099D-439A-8DBA-B1CDF47383D8}" srcOrd="0" destOrd="0" presId="urn:microsoft.com/office/officeart/2016/7/layout/RepeatingBendingProcessNew"/>
    <dgm:cxn modelId="{7F36FD1E-97DC-481B-B6F8-A3EA938446B8}" srcId="{A907668A-16DA-41DB-A8FB-3CB1D5EE2CCC}" destId="{0A5261D5-02BF-4EC3-8171-0E351DAB2C91}" srcOrd="4" destOrd="0" parTransId="{E7F254B6-56D3-443E-A405-771AD7BBB7FB}" sibTransId="{69D703FB-0149-4B63-A689-52DFEE6467A2}"/>
    <dgm:cxn modelId="{17D3772F-6A51-4F9F-AAEE-D799013386B1}" type="presOf" srcId="{D261707F-9418-4F15-ACC3-5A982D6A4E7C}" destId="{234B969F-2707-42F0-889C-F943841915B2}" srcOrd="0" destOrd="0" presId="urn:microsoft.com/office/officeart/2016/7/layout/RepeatingBendingProcessNew"/>
    <dgm:cxn modelId="{949C9C35-B4D3-4124-BB20-B6A1C3ED49AD}" type="presOf" srcId="{54B3E6B6-AF88-4892-B25D-D97D8F84634A}" destId="{55F28031-6B02-40F0-BEAB-D75152551F86}" srcOrd="0" destOrd="0" presId="urn:microsoft.com/office/officeart/2016/7/layout/RepeatingBendingProcessNew"/>
    <dgm:cxn modelId="{0C407B37-1591-4B46-94A2-DE830EE7A4B2}" srcId="{A907668A-16DA-41DB-A8FB-3CB1D5EE2CCC}" destId="{7461080F-0275-4F91-9D43-F8C7F314562A}" srcOrd="5" destOrd="0" parTransId="{9735A129-0122-4743-925A-A2A9350B6F9C}" sibTransId="{48FE03B2-FE53-4F8F-8CA3-2CAD13D4408C}"/>
    <dgm:cxn modelId="{42F0863F-4E63-4440-90C0-F748E3CEBF9A}" type="presOf" srcId="{0A5261D5-02BF-4EC3-8171-0E351DAB2C91}" destId="{30F2DBBE-6717-4D5C-9EF0-343A201F0B9E}" srcOrd="0" destOrd="0" presId="urn:microsoft.com/office/officeart/2016/7/layout/RepeatingBendingProcessNew"/>
    <dgm:cxn modelId="{D00F4E5C-6547-439B-86E7-DB2CECA7419C}" type="presOf" srcId="{69D703FB-0149-4B63-A689-52DFEE6467A2}" destId="{62F826E5-51FF-4982-B7E7-E38D2C0CB3EC}" srcOrd="1" destOrd="0" presId="urn:microsoft.com/office/officeart/2016/7/layout/RepeatingBendingProcessNew"/>
    <dgm:cxn modelId="{50053C65-7DE1-471C-A593-6C98584FEF5D}" type="presOf" srcId="{E9A540FF-F23D-42CE-8D49-40176BDD6B27}" destId="{4C417D9A-37E0-4BC5-A065-0C9D64BA1D67}" srcOrd="0" destOrd="0" presId="urn:microsoft.com/office/officeart/2016/7/layout/RepeatingBendingProcessNew"/>
    <dgm:cxn modelId="{84B82548-1B60-48DA-89CD-7891F282E922}" type="presOf" srcId="{A907668A-16DA-41DB-A8FB-3CB1D5EE2CCC}" destId="{868C341C-D82C-4E9D-9F02-9184E8DC0E7F}" srcOrd="0" destOrd="0" presId="urn:microsoft.com/office/officeart/2016/7/layout/RepeatingBendingProcessNew"/>
    <dgm:cxn modelId="{00FA186F-7245-4239-87A3-C415D45F8A25}" type="presOf" srcId="{FFE3783F-EBE5-4B84-999C-6E6657B19D93}" destId="{E918268F-6129-4FF5-849F-3DD161321FBC}" srcOrd="0" destOrd="0" presId="urn:microsoft.com/office/officeart/2016/7/layout/RepeatingBendingProcessNew"/>
    <dgm:cxn modelId="{92DA9384-CE59-46F6-BEED-DA906DA1A8AF}" type="presOf" srcId="{3708FBC3-2880-4DFC-87B3-A556CD5A555E}" destId="{69DA785D-8C5C-4E76-8C0E-F6B59D309A5B}" srcOrd="0" destOrd="0" presId="urn:microsoft.com/office/officeart/2016/7/layout/RepeatingBendingProcessNew"/>
    <dgm:cxn modelId="{19CBCF85-7764-42D3-8243-B361F17F37F1}" srcId="{A907668A-16DA-41DB-A8FB-3CB1D5EE2CCC}" destId="{FFE3783F-EBE5-4B84-999C-6E6657B19D93}" srcOrd="2" destOrd="0" parTransId="{3FA6B73D-D5DC-41DC-98C4-B62567392CE8}" sibTransId="{3708FBC3-2880-4DFC-87B3-A556CD5A555E}"/>
    <dgm:cxn modelId="{48D22488-8ACE-4DA4-82AA-D4A5F7BF1ECF}" srcId="{A907668A-16DA-41DB-A8FB-3CB1D5EE2CCC}" destId="{54B3E6B6-AF88-4892-B25D-D97D8F84634A}" srcOrd="0" destOrd="0" parTransId="{C07CE2EA-AF72-43D6-8A9B-979139DE46A2}" sibTransId="{D261707F-9418-4F15-ACC3-5A982D6A4E7C}"/>
    <dgm:cxn modelId="{C41E2B91-7638-4557-87C7-1C6952A6D407}" type="presOf" srcId="{84CEA49D-565F-4A2B-A940-079E95B15DA6}" destId="{9EC464A0-E5EC-4E1E-8C0F-51B2940AD152}" srcOrd="0" destOrd="0" presId="urn:microsoft.com/office/officeart/2016/7/layout/RepeatingBendingProcessNew"/>
    <dgm:cxn modelId="{A20B25B0-521F-4673-BDC8-3FF73CDFD5B9}" srcId="{A907668A-16DA-41DB-A8FB-3CB1D5EE2CCC}" destId="{E7EF5960-B2DB-4CD4-B474-990F0460CC54}" srcOrd="1" destOrd="0" parTransId="{28E14F63-CCA6-4567-90D4-6F842DFFC6AC}" sibTransId="{84CEA49D-565F-4A2B-A940-079E95B15DA6}"/>
    <dgm:cxn modelId="{17983DC9-CAE8-4910-AC8E-33839255E423}" type="presOf" srcId="{3708FBC3-2880-4DFC-87B3-A556CD5A555E}" destId="{E45139C8-8F64-4063-8B17-9F291E8C9A8B}" srcOrd="1" destOrd="0" presId="urn:microsoft.com/office/officeart/2016/7/layout/RepeatingBendingProcessNew"/>
    <dgm:cxn modelId="{715F85D3-8885-4E5E-9884-262BAE36F92E}" type="presOf" srcId="{84CEA49D-565F-4A2B-A940-079E95B15DA6}" destId="{FFD66E58-DDF4-4924-AA3D-C524262F78A9}" srcOrd="1" destOrd="0" presId="urn:microsoft.com/office/officeart/2016/7/layout/RepeatingBendingProcessNew"/>
    <dgm:cxn modelId="{302306D9-A973-4B01-AE1C-1ED9A5A8BBB3}" type="presOf" srcId="{E7EF5960-B2DB-4CD4-B474-990F0460CC54}" destId="{C2056159-133F-4D96-9C8B-486C18812227}" srcOrd="0" destOrd="0" presId="urn:microsoft.com/office/officeart/2016/7/layout/RepeatingBendingProcessNew"/>
    <dgm:cxn modelId="{1207A9D9-1EDB-41A6-AAF1-D39944F6B0DC}" type="presOf" srcId="{D261707F-9418-4F15-ACC3-5A982D6A4E7C}" destId="{78D7FC6F-9DCF-4209-84AF-CECCBB25F771}" srcOrd="1" destOrd="0" presId="urn:microsoft.com/office/officeart/2016/7/layout/RepeatingBendingProcessNew"/>
    <dgm:cxn modelId="{22935FF7-5AA4-4A69-A5AE-FA5D7B835498}" type="presOf" srcId="{7461080F-0275-4F91-9D43-F8C7F314562A}" destId="{FEA53E69-75FF-462D-81CD-CDE65CB0437A}" srcOrd="0" destOrd="0" presId="urn:microsoft.com/office/officeart/2016/7/layout/RepeatingBendingProcessNew"/>
    <dgm:cxn modelId="{E5AA6BFA-83B4-452F-AC82-F64B506C366A}" type="presOf" srcId="{22D9D63D-A400-4DAB-A807-68587AD82E56}" destId="{3C8B8A37-C0E3-4911-8146-83A6C8D7D13C}" srcOrd="0" destOrd="0" presId="urn:microsoft.com/office/officeart/2016/7/layout/RepeatingBendingProcessNew"/>
    <dgm:cxn modelId="{9F4B683F-C961-4672-883F-BE4934BCAC0F}" type="presParOf" srcId="{868C341C-D82C-4E9D-9F02-9184E8DC0E7F}" destId="{55F28031-6B02-40F0-BEAB-D75152551F86}" srcOrd="0" destOrd="0" presId="urn:microsoft.com/office/officeart/2016/7/layout/RepeatingBendingProcessNew"/>
    <dgm:cxn modelId="{8AB9EA4B-0EA3-482D-9F11-D7E8DD1935B2}" type="presParOf" srcId="{868C341C-D82C-4E9D-9F02-9184E8DC0E7F}" destId="{234B969F-2707-42F0-889C-F943841915B2}" srcOrd="1" destOrd="0" presId="urn:microsoft.com/office/officeart/2016/7/layout/RepeatingBendingProcessNew"/>
    <dgm:cxn modelId="{0D4C74AF-4004-4D8B-91B4-AF827AB686CF}" type="presParOf" srcId="{234B969F-2707-42F0-889C-F943841915B2}" destId="{78D7FC6F-9DCF-4209-84AF-CECCBB25F771}" srcOrd="0" destOrd="0" presId="urn:microsoft.com/office/officeart/2016/7/layout/RepeatingBendingProcessNew"/>
    <dgm:cxn modelId="{EC70040F-7F25-4A48-A22F-FC771231B5CD}" type="presParOf" srcId="{868C341C-D82C-4E9D-9F02-9184E8DC0E7F}" destId="{C2056159-133F-4D96-9C8B-486C18812227}" srcOrd="2" destOrd="0" presId="urn:microsoft.com/office/officeart/2016/7/layout/RepeatingBendingProcessNew"/>
    <dgm:cxn modelId="{89B66062-0392-42C3-BD94-BEF73BC1D6D1}" type="presParOf" srcId="{868C341C-D82C-4E9D-9F02-9184E8DC0E7F}" destId="{9EC464A0-E5EC-4E1E-8C0F-51B2940AD152}" srcOrd="3" destOrd="0" presId="urn:microsoft.com/office/officeart/2016/7/layout/RepeatingBendingProcessNew"/>
    <dgm:cxn modelId="{360EAB19-B0ED-4BAD-9E57-CE63E651527F}" type="presParOf" srcId="{9EC464A0-E5EC-4E1E-8C0F-51B2940AD152}" destId="{FFD66E58-DDF4-4924-AA3D-C524262F78A9}" srcOrd="0" destOrd="0" presId="urn:microsoft.com/office/officeart/2016/7/layout/RepeatingBendingProcessNew"/>
    <dgm:cxn modelId="{CEDB2C8B-F52F-4F5D-BE17-9153980152B5}" type="presParOf" srcId="{868C341C-D82C-4E9D-9F02-9184E8DC0E7F}" destId="{E918268F-6129-4FF5-849F-3DD161321FBC}" srcOrd="4" destOrd="0" presId="urn:microsoft.com/office/officeart/2016/7/layout/RepeatingBendingProcessNew"/>
    <dgm:cxn modelId="{3E2D6871-B4CA-4494-8DD9-36DDBDA19BB5}" type="presParOf" srcId="{868C341C-D82C-4E9D-9F02-9184E8DC0E7F}" destId="{69DA785D-8C5C-4E76-8C0E-F6B59D309A5B}" srcOrd="5" destOrd="0" presId="urn:microsoft.com/office/officeart/2016/7/layout/RepeatingBendingProcessNew"/>
    <dgm:cxn modelId="{D4232F11-685E-4488-9868-8F13D492573A}" type="presParOf" srcId="{69DA785D-8C5C-4E76-8C0E-F6B59D309A5B}" destId="{E45139C8-8F64-4063-8B17-9F291E8C9A8B}" srcOrd="0" destOrd="0" presId="urn:microsoft.com/office/officeart/2016/7/layout/RepeatingBendingProcessNew"/>
    <dgm:cxn modelId="{4CBE9381-9543-4A1A-AD2B-2552B3D62F52}" type="presParOf" srcId="{868C341C-D82C-4E9D-9F02-9184E8DC0E7F}" destId="{3C8B8A37-C0E3-4911-8146-83A6C8D7D13C}" srcOrd="6" destOrd="0" presId="urn:microsoft.com/office/officeart/2016/7/layout/RepeatingBendingProcessNew"/>
    <dgm:cxn modelId="{C326B16B-BA0D-4B97-A6E0-0BB6DA436C1A}" type="presParOf" srcId="{868C341C-D82C-4E9D-9F02-9184E8DC0E7F}" destId="{4C417D9A-37E0-4BC5-A065-0C9D64BA1D67}" srcOrd="7" destOrd="0" presId="urn:microsoft.com/office/officeart/2016/7/layout/RepeatingBendingProcessNew"/>
    <dgm:cxn modelId="{72D78370-81F5-450F-B0D1-546FDE93FE33}" type="presParOf" srcId="{4C417D9A-37E0-4BC5-A065-0C9D64BA1D67}" destId="{A1B1BF00-E11A-4D9E-8B60-1E410A45EFD9}" srcOrd="0" destOrd="0" presId="urn:microsoft.com/office/officeart/2016/7/layout/RepeatingBendingProcessNew"/>
    <dgm:cxn modelId="{92002DF0-197C-4211-86C8-5DAD639EFD24}" type="presParOf" srcId="{868C341C-D82C-4E9D-9F02-9184E8DC0E7F}" destId="{30F2DBBE-6717-4D5C-9EF0-343A201F0B9E}" srcOrd="8" destOrd="0" presId="urn:microsoft.com/office/officeart/2016/7/layout/RepeatingBendingProcessNew"/>
    <dgm:cxn modelId="{99689273-2381-4AEB-AC61-9F293D64B3FF}" type="presParOf" srcId="{868C341C-D82C-4E9D-9F02-9184E8DC0E7F}" destId="{E0A21F5C-099D-439A-8DBA-B1CDF47383D8}" srcOrd="9" destOrd="0" presId="urn:microsoft.com/office/officeart/2016/7/layout/RepeatingBendingProcessNew"/>
    <dgm:cxn modelId="{48060EEE-EF44-4D7F-8B04-8F7043E50904}" type="presParOf" srcId="{E0A21F5C-099D-439A-8DBA-B1CDF47383D8}" destId="{62F826E5-51FF-4982-B7E7-E38D2C0CB3EC}" srcOrd="0" destOrd="0" presId="urn:microsoft.com/office/officeart/2016/7/layout/RepeatingBendingProcessNew"/>
    <dgm:cxn modelId="{2E6F06D7-CF90-4EEA-9BD1-3B4452F66AB3}" type="presParOf" srcId="{868C341C-D82C-4E9D-9F02-9184E8DC0E7F}" destId="{FEA53E69-75FF-462D-81CD-CDE65CB0437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07668A-16DA-41DB-A8FB-3CB1D5EE2CC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3E6B6-AF88-4892-B25D-D97D8F84634A}">
      <dgm:prSet custT="1"/>
      <dgm:spPr/>
      <dgm:t>
        <a:bodyPr/>
        <a:lstStyle/>
        <a:p>
          <a:pPr algn="ctr"/>
          <a:r>
            <a:rPr lang="fr-FR" sz="1600" dirty="0" err="1"/>
            <a:t>Iniziativa</a:t>
          </a:r>
          <a:r>
            <a:rPr lang="fr-FR" sz="1600" dirty="0"/>
            <a:t> a </a:t>
          </a:r>
          <a:r>
            <a:rPr lang="fr-FR" sz="1600" dirty="0" err="1"/>
            <a:t>livello</a:t>
          </a:r>
          <a:r>
            <a:rPr lang="fr-FR" sz="1600" dirty="0"/>
            <a:t> </a:t>
          </a:r>
          <a:r>
            <a:rPr lang="fr-FR" sz="1600" b="1" dirty="0" err="1"/>
            <a:t>Europeo</a:t>
          </a:r>
          <a:endParaRPr lang="fr-FR" sz="1600" b="1" dirty="0"/>
        </a:p>
        <a:p>
          <a:pPr algn="ctr"/>
          <a:r>
            <a:rPr lang="fr-FR" sz="1600" b="0" dirty="0"/>
            <a:t>(</a:t>
          </a:r>
          <a:r>
            <a:rPr lang="fr-FR" sz="1600" b="0" dirty="0" err="1"/>
            <a:t>finanziamento</a:t>
          </a:r>
          <a:r>
            <a:rPr lang="fr-FR" sz="1600" b="0" dirty="0"/>
            <a:t> COSME)</a:t>
          </a:r>
          <a:endParaRPr lang="en-US" sz="1600" b="0" dirty="0"/>
        </a:p>
      </dgm:t>
    </dgm:pt>
    <dgm:pt modelId="{C07CE2EA-AF72-43D6-8A9B-979139DE46A2}" type="parTrans" cxnId="{48D22488-8ACE-4DA4-82AA-D4A5F7BF1ECF}">
      <dgm:prSet/>
      <dgm:spPr/>
      <dgm:t>
        <a:bodyPr/>
        <a:lstStyle/>
        <a:p>
          <a:endParaRPr lang="en-US"/>
        </a:p>
      </dgm:t>
    </dgm:pt>
    <dgm:pt modelId="{D261707F-9418-4F15-ACC3-5A982D6A4E7C}" type="sibTrans" cxnId="{48D22488-8ACE-4DA4-82AA-D4A5F7BF1ECF}">
      <dgm:prSet/>
      <dgm:spPr/>
      <dgm:t>
        <a:bodyPr/>
        <a:lstStyle/>
        <a:p>
          <a:endParaRPr lang="en-US"/>
        </a:p>
      </dgm:t>
    </dgm:pt>
    <dgm:pt modelId="{E7EF5960-B2DB-4CD4-B474-990F0460CC54}">
      <dgm:prSet custT="1"/>
      <dgm:spPr/>
      <dgm:t>
        <a:bodyPr/>
        <a:lstStyle/>
        <a:p>
          <a:pPr algn="ctr"/>
          <a:r>
            <a:rPr lang="fr-FR" sz="1600" b="1" dirty="0"/>
            <a:t>Camera di </a:t>
          </a:r>
          <a:r>
            <a:rPr lang="fr-FR" sz="1600" b="1" dirty="0" err="1"/>
            <a:t>Commercio</a:t>
          </a:r>
          <a:r>
            <a:rPr lang="fr-FR" sz="1600" dirty="0"/>
            <a:t> :</a:t>
          </a:r>
        </a:p>
        <a:p>
          <a:pPr algn="ctr"/>
          <a:r>
            <a:rPr lang="fr-FR" sz="1600" dirty="0"/>
            <a:t>Paris-Ile-de-France</a:t>
          </a:r>
        </a:p>
      </dgm:t>
    </dgm:pt>
    <dgm:pt modelId="{28E14F63-CCA6-4567-90D4-6F842DFFC6AC}" type="parTrans" cxnId="{A20B25B0-521F-4673-BDC8-3FF73CDFD5B9}">
      <dgm:prSet/>
      <dgm:spPr/>
      <dgm:t>
        <a:bodyPr/>
        <a:lstStyle/>
        <a:p>
          <a:endParaRPr lang="en-US"/>
        </a:p>
      </dgm:t>
    </dgm:pt>
    <dgm:pt modelId="{84CEA49D-565F-4A2B-A940-079E95B15DA6}" type="sibTrans" cxnId="{A20B25B0-521F-4673-BDC8-3FF73CDFD5B9}">
      <dgm:prSet/>
      <dgm:spPr/>
      <dgm:t>
        <a:bodyPr/>
        <a:lstStyle/>
        <a:p>
          <a:endParaRPr lang="en-US"/>
        </a:p>
      </dgm:t>
    </dgm:pt>
    <dgm:pt modelId="{FFE3783F-EBE5-4B84-999C-6E6657B19D93}">
      <dgm:prSet custT="1"/>
      <dgm:spPr/>
      <dgm:t>
        <a:bodyPr/>
        <a:lstStyle/>
        <a:p>
          <a:pPr algn="ctr"/>
          <a:r>
            <a:rPr lang="it-IT" sz="1700" b="1" dirty="0"/>
            <a:t>Obiettivo</a:t>
          </a:r>
          <a:r>
            <a:rPr lang="it-IT" sz="1700" dirty="0"/>
            <a:t> : organizzazione di scambi di imprenditori all’estero</a:t>
          </a:r>
          <a:endParaRPr lang="en-US" sz="1700" dirty="0"/>
        </a:p>
      </dgm:t>
    </dgm:pt>
    <dgm:pt modelId="{3FA6B73D-D5DC-41DC-98C4-B62567392CE8}" type="parTrans" cxnId="{19CBCF85-7764-42D3-8243-B361F17F37F1}">
      <dgm:prSet/>
      <dgm:spPr/>
      <dgm:t>
        <a:bodyPr/>
        <a:lstStyle/>
        <a:p>
          <a:endParaRPr lang="en-US"/>
        </a:p>
      </dgm:t>
    </dgm:pt>
    <dgm:pt modelId="{3708FBC3-2880-4DFC-87B3-A556CD5A555E}" type="sibTrans" cxnId="{19CBCF85-7764-42D3-8243-B361F17F37F1}">
      <dgm:prSet/>
      <dgm:spPr/>
      <dgm:t>
        <a:bodyPr/>
        <a:lstStyle/>
        <a:p>
          <a:endParaRPr lang="en-US"/>
        </a:p>
      </dgm:t>
    </dgm:pt>
    <dgm:pt modelId="{22D9D63D-A400-4DAB-A807-68587AD82E56}">
      <dgm:prSet custT="1"/>
      <dgm:spPr/>
      <dgm:t>
        <a:bodyPr/>
        <a:lstStyle/>
        <a:p>
          <a:pPr algn="ctr"/>
          <a:r>
            <a:rPr lang="it-IT" sz="1500" b="1" dirty="0"/>
            <a:t>CCI Paris-IDF é organismo intermediario </a:t>
          </a:r>
          <a:r>
            <a:rPr lang="it-IT" sz="1500" dirty="0"/>
            <a:t>: finanziamento + possibilità di proporre un’esperienza immersiva agli imprenditori</a:t>
          </a:r>
          <a:endParaRPr lang="en-US" sz="1500" dirty="0"/>
        </a:p>
      </dgm:t>
    </dgm:pt>
    <dgm:pt modelId="{9120DB5D-D98E-42DD-8C89-40C45E4E628D}" type="parTrans" cxnId="{49BE441B-4F10-4650-9013-48FD63B0F145}">
      <dgm:prSet/>
      <dgm:spPr/>
      <dgm:t>
        <a:bodyPr/>
        <a:lstStyle/>
        <a:p>
          <a:endParaRPr lang="en-US"/>
        </a:p>
      </dgm:t>
    </dgm:pt>
    <dgm:pt modelId="{E9A540FF-F23D-42CE-8D49-40176BDD6B27}" type="sibTrans" cxnId="{49BE441B-4F10-4650-9013-48FD63B0F145}">
      <dgm:prSet/>
      <dgm:spPr/>
      <dgm:t>
        <a:bodyPr/>
        <a:lstStyle/>
        <a:p>
          <a:endParaRPr lang="en-US"/>
        </a:p>
      </dgm:t>
    </dgm:pt>
    <dgm:pt modelId="{0A5261D5-02BF-4EC3-8171-0E351DAB2C91}">
      <dgm:prSet custT="1"/>
      <dgm:spPr/>
      <dgm:t>
        <a:bodyPr/>
        <a:lstStyle/>
        <a:p>
          <a:pPr algn="ctr"/>
          <a:r>
            <a:rPr lang="fr-FR" sz="1600" b="1" dirty="0" err="1"/>
            <a:t>Sito</a:t>
          </a:r>
          <a:r>
            <a:rPr lang="fr-FR" sz="1600" b="1" dirty="0"/>
            <a:t> web </a:t>
          </a:r>
          <a:r>
            <a:rPr lang="fr-FR" sz="1600" dirty="0"/>
            <a:t>:</a:t>
          </a:r>
          <a:r>
            <a:rPr lang="fr-FR" sz="1600" dirty="0" err="1">
              <a:hlinkClick xmlns:r="http://schemas.openxmlformats.org/officeDocument/2006/relationships" r:id="rId1"/>
            </a:rPr>
            <a:t>erasmus</a:t>
          </a:r>
          <a:r>
            <a:rPr lang="fr-FR" sz="1600" dirty="0">
              <a:hlinkClick xmlns:r="http://schemas.openxmlformats.org/officeDocument/2006/relationships" r:id="rId1"/>
            </a:rPr>
            <a:t>-entrepreneurs (cci-paris-idf.fr)</a:t>
          </a:r>
          <a:endParaRPr lang="en-US" sz="1600" dirty="0"/>
        </a:p>
      </dgm:t>
    </dgm:pt>
    <dgm:pt modelId="{E7F254B6-56D3-443E-A405-771AD7BBB7FB}" type="parTrans" cxnId="{7F36FD1E-97DC-481B-B6F8-A3EA938446B8}">
      <dgm:prSet/>
      <dgm:spPr/>
      <dgm:t>
        <a:bodyPr/>
        <a:lstStyle/>
        <a:p>
          <a:endParaRPr lang="en-US"/>
        </a:p>
      </dgm:t>
    </dgm:pt>
    <dgm:pt modelId="{69D703FB-0149-4B63-A689-52DFEE6467A2}" type="sibTrans" cxnId="{7F36FD1E-97DC-481B-B6F8-A3EA938446B8}">
      <dgm:prSet/>
      <dgm:spPr/>
      <dgm:t>
        <a:bodyPr/>
        <a:lstStyle/>
        <a:p>
          <a:endParaRPr lang="en-US"/>
        </a:p>
      </dgm:t>
    </dgm:pt>
    <dgm:pt modelId="{7461080F-0275-4F91-9D43-F8C7F314562A}">
      <dgm:prSet custT="1"/>
      <dgm:spPr/>
      <dgm:t>
        <a:bodyPr/>
        <a:lstStyle/>
        <a:p>
          <a:pPr algn="ctr"/>
          <a:r>
            <a:rPr lang="fr-FR" sz="1700" b="1" kern="1200" dirty="0" err="1"/>
            <a:t>Partecicipanti</a:t>
          </a:r>
          <a:r>
            <a:rPr lang="fr-FR" sz="1700" kern="1200" dirty="0"/>
            <a:t> :</a:t>
          </a:r>
        </a:p>
        <a:p>
          <a:pPr algn="ctr"/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25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scambi</a:t>
          </a: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 per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anno</a:t>
          </a:r>
          <a:endParaRPr lang="fr-FR" sz="1700" kern="1200" dirty="0">
            <a:solidFill>
              <a:prstClr val="white"/>
            </a:solidFill>
            <a:latin typeface="Fira Sans"/>
            <a:ea typeface="+mn-ea"/>
            <a:cs typeface="+mn-cs"/>
          </a:endParaRPr>
        </a:p>
        <a:p>
          <a:pPr algn="ctr"/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(4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anni</a:t>
          </a: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 in totale)</a:t>
          </a:r>
          <a:endParaRPr lang="en-US" sz="1700" kern="1200" dirty="0">
            <a:solidFill>
              <a:prstClr val="white"/>
            </a:solidFill>
            <a:latin typeface="Fira Sans"/>
            <a:ea typeface="+mn-ea"/>
            <a:cs typeface="+mn-cs"/>
          </a:endParaRPr>
        </a:p>
      </dgm:t>
    </dgm:pt>
    <dgm:pt modelId="{9735A129-0122-4743-925A-A2A9350B6F9C}" type="parTrans" cxnId="{0C407B37-1591-4B46-94A2-DE830EE7A4B2}">
      <dgm:prSet/>
      <dgm:spPr/>
      <dgm:t>
        <a:bodyPr/>
        <a:lstStyle/>
        <a:p>
          <a:endParaRPr lang="en-US"/>
        </a:p>
      </dgm:t>
    </dgm:pt>
    <dgm:pt modelId="{48FE03B2-FE53-4F8F-8CA3-2CAD13D4408C}" type="sibTrans" cxnId="{0C407B37-1591-4B46-94A2-DE830EE7A4B2}">
      <dgm:prSet/>
      <dgm:spPr/>
      <dgm:t>
        <a:bodyPr/>
        <a:lstStyle/>
        <a:p>
          <a:endParaRPr lang="en-US"/>
        </a:p>
      </dgm:t>
    </dgm:pt>
    <dgm:pt modelId="{868C341C-D82C-4E9D-9F02-9184E8DC0E7F}" type="pres">
      <dgm:prSet presAssocID="{A907668A-16DA-41DB-A8FB-3CB1D5EE2CCC}" presName="Name0" presStyleCnt="0">
        <dgm:presLayoutVars>
          <dgm:dir/>
          <dgm:resizeHandles val="exact"/>
        </dgm:presLayoutVars>
      </dgm:prSet>
      <dgm:spPr/>
    </dgm:pt>
    <dgm:pt modelId="{55F28031-6B02-40F0-BEAB-D75152551F86}" type="pres">
      <dgm:prSet presAssocID="{54B3E6B6-AF88-4892-B25D-D97D8F84634A}" presName="node" presStyleLbl="node1" presStyleIdx="0" presStyleCnt="6">
        <dgm:presLayoutVars>
          <dgm:bulletEnabled val="1"/>
        </dgm:presLayoutVars>
      </dgm:prSet>
      <dgm:spPr/>
    </dgm:pt>
    <dgm:pt modelId="{234B969F-2707-42F0-889C-F943841915B2}" type="pres">
      <dgm:prSet presAssocID="{D261707F-9418-4F15-ACC3-5A982D6A4E7C}" presName="sibTrans" presStyleLbl="sibTrans1D1" presStyleIdx="0" presStyleCnt="5"/>
      <dgm:spPr/>
    </dgm:pt>
    <dgm:pt modelId="{78D7FC6F-9DCF-4209-84AF-CECCBB25F771}" type="pres">
      <dgm:prSet presAssocID="{D261707F-9418-4F15-ACC3-5A982D6A4E7C}" presName="connectorText" presStyleLbl="sibTrans1D1" presStyleIdx="0" presStyleCnt="5"/>
      <dgm:spPr/>
    </dgm:pt>
    <dgm:pt modelId="{C2056159-133F-4D96-9C8B-486C18812227}" type="pres">
      <dgm:prSet presAssocID="{E7EF5960-B2DB-4CD4-B474-990F0460CC54}" presName="node" presStyleLbl="node1" presStyleIdx="1" presStyleCnt="6">
        <dgm:presLayoutVars>
          <dgm:bulletEnabled val="1"/>
        </dgm:presLayoutVars>
      </dgm:prSet>
      <dgm:spPr/>
    </dgm:pt>
    <dgm:pt modelId="{9EC464A0-E5EC-4E1E-8C0F-51B2940AD152}" type="pres">
      <dgm:prSet presAssocID="{84CEA49D-565F-4A2B-A940-079E95B15DA6}" presName="sibTrans" presStyleLbl="sibTrans1D1" presStyleIdx="1" presStyleCnt="5"/>
      <dgm:spPr/>
    </dgm:pt>
    <dgm:pt modelId="{FFD66E58-DDF4-4924-AA3D-C524262F78A9}" type="pres">
      <dgm:prSet presAssocID="{84CEA49D-565F-4A2B-A940-079E95B15DA6}" presName="connectorText" presStyleLbl="sibTrans1D1" presStyleIdx="1" presStyleCnt="5"/>
      <dgm:spPr/>
    </dgm:pt>
    <dgm:pt modelId="{E918268F-6129-4FF5-849F-3DD161321FBC}" type="pres">
      <dgm:prSet presAssocID="{FFE3783F-EBE5-4B84-999C-6E6657B19D93}" presName="node" presStyleLbl="node1" presStyleIdx="2" presStyleCnt="6">
        <dgm:presLayoutVars>
          <dgm:bulletEnabled val="1"/>
        </dgm:presLayoutVars>
      </dgm:prSet>
      <dgm:spPr/>
    </dgm:pt>
    <dgm:pt modelId="{69DA785D-8C5C-4E76-8C0E-F6B59D309A5B}" type="pres">
      <dgm:prSet presAssocID="{3708FBC3-2880-4DFC-87B3-A556CD5A555E}" presName="sibTrans" presStyleLbl="sibTrans1D1" presStyleIdx="2" presStyleCnt="5"/>
      <dgm:spPr/>
    </dgm:pt>
    <dgm:pt modelId="{E45139C8-8F64-4063-8B17-9F291E8C9A8B}" type="pres">
      <dgm:prSet presAssocID="{3708FBC3-2880-4DFC-87B3-A556CD5A555E}" presName="connectorText" presStyleLbl="sibTrans1D1" presStyleIdx="2" presStyleCnt="5"/>
      <dgm:spPr/>
    </dgm:pt>
    <dgm:pt modelId="{3C8B8A37-C0E3-4911-8146-83A6C8D7D13C}" type="pres">
      <dgm:prSet presAssocID="{22D9D63D-A400-4DAB-A807-68587AD82E56}" presName="node" presStyleLbl="node1" presStyleIdx="3" presStyleCnt="6">
        <dgm:presLayoutVars>
          <dgm:bulletEnabled val="1"/>
        </dgm:presLayoutVars>
      </dgm:prSet>
      <dgm:spPr/>
    </dgm:pt>
    <dgm:pt modelId="{4C417D9A-37E0-4BC5-A065-0C9D64BA1D67}" type="pres">
      <dgm:prSet presAssocID="{E9A540FF-F23D-42CE-8D49-40176BDD6B27}" presName="sibTrans" presStyleLbl="sibTrans1D1" presStyleIdx="3" presStyleCnt="5"/>
      <dgm:spPr/>
    </dgm:pt>
    <dgm:pt modelId="{A1B1BF00-E11A-4D9E-8B60-1E410A45EFD9}" type="pres">
      <dgm:prSet presAssocID="{E9A540FF-F23D-42CE-8D49-40176BDD6B27}" presName="connectorText" presStyleLbl="sibTrans1D1" presStyleIdx="3" presStyleCnt="5"/>
      <dgm:spPr/>
    </dgm:pt>
    <dgm:pt modelId="{30F2DBBE-6717-4D5C-9EF0-343A201F0B9E}" type="pres">
      <dgm:prSet presAssocID="{0A5261D5-02BF-4EC3-8171-0E351DAB2C91}" presName="node" presStyleLbl="node1" presStyleIdx="4" presStyleCnt="6">
        <dgm:presLayoutVars>
          <dgm:bulletEnabled val="1"/>
        </dgm:presLayoutVars>
      </dgm:prSet>
      <dgm:spPr/>
    </dgm:pt>
    <dgm:pt modelId="{E0A21F5C-099D-439A-8DBA-B1CDF47383D8}" type="pres">
      <dgm:prSet presAssocID="{69D703FB-0149-4B63-A689-52DFEE6467A2}" presName="sibTrans" presStyleLbl="sibTrans1D1" presStyleIdx="4" presStyleCnt="5"/>
      <dgm:spPr/>
    </dgm:pt>
    <dgm:pt modelId="{62F826E5-51FF-4982-B7E7-E38D2C0CB3EC}" type="pres">
      <dgm:prSet presAssocID="{69D703FB-0149-4B63-A689-52DFEE6467A2}" presName="connectorText" presStyleLbl="sibTrans1D1" presStyleIdx="4" presStyleCnt="5"/>
      <dgm:spPr/>
    </dgm:pt>
    <dgm:pt modelId="{FEA53E69-75FF-462D-81CD-CDE65CB0437A}" type="pres">
      <dgm:prSet presAssocID="{7461080F-0275-4F91-9D43-F8C7F314562A}" presName="node" presStyleLbl="node1" presStyleIdx="5" presStyleCnt="6">
        <dgm:presLayoutVars>
          <dgm:bulletEnabled val="1"/>
        </dgm:presLayoutVars>
      </dgm:prSet>
      <dgm:spPr/>
    </dgm:pt>
  </dgm:ptLst>
  <dgm:cxnLst>
    <dgm:cxn modelId="{CA46EF19-5643-4747-A4C3-B44E694C6135}" type="presOf" srcId="{E9A540FF-F23D-42CE-8D49-40176BDD6B27}" destId="{A1B1BF00-E11A-4D9E-8B60-1E410A45EFD9}" srcOrd="1" destOrd="0" presId="urn:microsoft.com/office/officeart/2016/7/layout/RepeatingBendingProcessNew"/>
    <dgm:cxn modelId="{49BE441B-4F10-4650-9013-48FD63B0F145}" srcId="{A907668A-16DA-41DB-A8FB-3CB1D5EE2CCC}" destId="{22D9D63D-A400-4DAB-A807-68587AD82E56}" srcOrd="3" destOrd="0" parTransId="{9120DB5D-D98E-42DD-8C89-40C45E4E628D}" sibTransId="{E9A540FF-F23D-42CE-8D49-40176BDD6B27}"/>
    <dgm:cxn modelId="{A38EB81B-2962-49D5-9761-15497162A0FB}" type="presOf" srcId="{69D703FB-0149-4B63-A689-52DFEE6467A2}" destId="{E0A21F5C-099D-439A-8DBA-B1CDF47383D8}" srcOrd="0" destOrd="0" presId="urn:microsoft.com/office/officeart/2016/7/layout/RepeatingBendingProcessNew"/>
    <dgm:cxn modelId="{7F36FD1E-97DC-481B-B6F8-A3EA938446B8}" srcId="{A907668A-16DA-41DB-A8FB-3CB1D5EE2CCC}" destId="{0A5261D5-02BF-4EC3-8171-0E351DAB2C91}" srcOrd="4" destOrd="0" parTransId="{E7F254B6-56D3-443E-A405-771AD7BBB7FB}" sibTransId="{69D703FB-0149-4B63-A689-52DFEE6467A2}"/>
    <dgm:cxn modelId="{17D3772F-6A51-4F9F-AAEE-D799013386B1}" type="presOf" srcId="{D261707F-9418-4F15-ACC3-5A982D6A4E7C}" destId="{234B969F-2707-42F0-889C-F943841915B2}" srcOrd="0" destOrd="0" presId="urn:microsoft.com/office/officeart/2016/7/layout/RepeatingBendingProcessNew"/>
    <dgm:cxn modelId="{949C9C35-B4D3-4124-BB20-B6A1C3ED49AD}" type="presOf" srcId="{54B3E6B6-AF88-4892-B25D-D97D8F84634A}" destId="{55F28031-6B02-40F0-BEAB-D75152551F86}" srcOrd="0" destOrd="0" presId="urn:microsoft.com/office/officeart/2016/7/layout/RepeatingBendingProcessNew"/>
    <dgm:cxn modelId="{0C407B37-1591-4B46-94A2-DE830EE7A4B2}" srcId="{A907668A-16DA-41DB-A8FB-3CB1D5EE2CCC}" destId="{7461080F-0275-4F91-9D43-F8C7F314562A}" srcOrd="5" destOrd="0" parTransId="{9735A129-0122-4743-925A-A2A9350B6F9C}" sibTransId="{48FE03B2-FE53-4F8F-8CA3-2CAD13D4408C}"/>
    <dgm:cxn modelId="{42F0863F-4E63-4440-90C0-F748E3CEBF9A}" type="presOf" srcId="{0A5261D5-02BF-4EC3-8171-0E351DAB2C91}" destId="{30F2DBBE-6717-4D5C-9EF0-343A201F0B9E}" srcOrd="0" destOrd="0" presId="urn:microsoft.com/office/officeart/2016/7/layout/RepeatingBendingProcessNew"/>
    <dgm:cxn modelId="{D00F4E5C-6547-439B-86E7-DB2CECA7419C}" type="presOf" srcId="{69D703FB-0149-4B63-A689-52DFEE6467A2}" destId="{62F826E5-51FF-4982-B7E7-E38D2C0CB3EC}" srcOrd="1" destOrd="0" presId="urn:microsoft.com/office/officeart/2016/7/layout/RepeatingBendingProcessNew"/>
    <dgm:cxn modelId="{50053C65-7DE1-471C-A593-6C98584FEF5D}" type="presOf" srcId="{E9A540FF-F23D-42CE-8D49-40176BDD6B27}" destId="{4C417D9A-37E0-4BC5-A065-0C9D64BA1D67}" srcOrd="0" destOrd="0" presId="urn:microsoft.com/office/officeart/2016/7/layout/RepeatingBendingProcessNew"/>
    <dgm:cxn modelId="{84B82548-1B60-48DA-89CD-7891F282E922}" type="presOf" srcId="{A907668A-16DA-41DB-A8FB-3CB1D5EE2CCC}" destId="{868C341C-D82C-4E9D-9F02-9184E8DC0E7F}" srcOrd="0" destOrd="0" presId="urn:microsoft.com/office/officeart/2016/7/layout/RepeatingBendingProcessNew"/>
    <dgm:cxn modelId="{00FA186F-7245-4239-87A3-C415D45F8A25}" type="presOf" srcId="{FFE3783F-EBE5-4B84-999C-6E6657B19D93}" destId="{E918268F-6129-4FF5-849F-3DD161321FBC}" srcOrd="0" destOrd="0" presId="urn:microsoft.com/office/officeart/2016/7/layout/RepeatingBendingProcessNew"/>
    <dgm:cxn modelId="{92DA9384-CE59-46F6-BEED-DA906DA1A8AF}" type="presOf" srcId="{3708FBC3-2880-4DFC-87B3-A556CD5A555E}" destId="{69DA785D-8C5C-4E76-8C0E-F6B59D309A5B}" srcOrd="0" destOrd="0" presId="urn:microsoft.com/office/officeart/2016/7/layout/RepeatingBendingProcessNew"/>
    <dgm:cxn modelId="{19CBCF85-7764-42D3-8243-B361F17F37F1}" srcId="{A907668A-16DA-41DB-A8FB-3CB1D5EE2CCC}" destId="{FFE3783F-EBE5-4B84-999C-6E6657B19D93}" srcOrd="2" destOrd="0" parTransId="{3FA6B73D-D5DC-41DC-98C4-B62567392CE8}" sibTransId="{3708FBC3-2880-4DFC-87B3-A556CD5A555E}"/>
    <dgm:cxn modelId="{48D22488-8ACE-4DA4-82AA-D4A5F7BF1ECF}" srcId="{A907668A-16DA-41DB-A8FB-3CB1D5EE2CCC}" destId="{54B3E6B6-AF88-4892-B25D-D97D8F84634A}" srcOrd="0" destOrd="0" parTransId="{C07CE2EA-AF72-43D6-8A9B-979139DE46A2}" sibTransId="{D261707F-9418-4F15-ACC3-5A982D6A4E7C}"/>
    <dgm:cxn modelId="{C41E2B91-7638-4557-87C7-1C6952A6D407}" type="presOf" srcId="{84CEA49D-565F-4A2B-A940-079E95B15DA6}" destId="{9EC464A0-E5EC-4E1E-8C0F-51B2940AD152}" srcOrd="0" destOrd="0" presId="urn:microsoft.com/office/officeart/2016/7/layout/RepeatingBendingProcessNew"/>
    <dgm:cxn modelId="{A20B25B0-521F-4673-BDC8-3FF73CDFD5B9}" srcId="{A907668A-16DA-41DB-A8FB-3CB1D5EE2CCC}" destId="{E7EF5960-B2DB-4CD4-B474-990F0460CC54}" srcOrd="1" destOrd="0" parTransId="{28E14F63-CCA6-4567-90D4-6F842DFFC6AC}" sibTransId="{84CEA49D-565F-4A2B-A940-079E95B15DA6}"/>
    <dgm:cxn modelId="{17983DC9-CAE8-4910-AC8E-33839255E423}" type="presOf" srcId="{3708FBC3-2880-4DFC-87B3-A556CD5A555E}" destId="{E45139C8-8F64-4063-8B17-9F291E8C9A8B}" srcOrd="1" destOrd="0" presId="urn:microsoft.com/office/officeart/2016/7/layout/RepeatingBendingProcessNew"/>
    <dgm:cxn modelId="{715F85D3-8885-4E5E-9884-262BAE36F92E}" type="presOf" srcId="{84CEA49D-565F-4A2B-A940-079E95B15DA6}" destId="{FFD66E58-DDF4-4924-AA3D-C524262F78A9}" srcOrd="1" destOrd="0" presId="urn:microsoft.com/office/officeart/2016/7/layout/RepeatingBendingProcessNew"/>
    <dgm:cxn modelId="{302306D9-A973-4B01-AE1C-1ED9A5A8BBB3}" type="presOf" srcId="{E7EF5960-B2DB-4CD4-B474-990F0460CC54}" destId="{C2056159-133F-4D96-9C8B-486C18812227}" srcOrd="0" destOrd="0" presId="urn:microsoft.com/office/officeart/2016/7/layout/RepeatingBendingProcessNew"/>
    <dgm:cxn modelId="{1207A9D9-1EDB-41A6-AAF1-D39944F6B0DC}" type="presOf" srcId="{D261707F-9418-4F15-ACC3-5A982D6A4E7C}" destId="{78D7FC6F-9DCF-4209-84AF-CECCBB25F771}" srcOrd="1" destOrd="0" presId="urn:microsoft.com/office/officeart/2016/7/layout/RepeatingBendingProcessNew"/>
    <dgm:cxn modelId="{22935FF7-5AA4-4A69-A5AE-FA5D7B835498}" type="presOf" srcId="{7461080F-0275-4F91-9D43-F8C7F314562A}" destId="{FEA53E69-75FF-462D-81CD-CDE65CB0437A}" srcOrd="0" destOrd="0" presId="urn:microsoft.com/office/officeart/2016/7/layout/RepeatingBendingProcessNew"/>
    <dgm:cxn modelId="{E5AA6BFA-83B4-452F-AC82-F64B506C366A}" type="presOf" srcId="{22D9D63D-A400-4DAB-A807-68587AD82E56}" destId="{3C8B8A37-C0E3-4911-8146-83A6C8D7D13C}" srcOrd="0" destOrd="0" presId="urn:microsoft.com/office/officeart/2016/7/layout/RepeatingBendingProcessNew"/>
    <dgm:cxn modelId="{9F4B683F-C961-4672-883F-BE4934BCAC0F}" type="presParOf" srcId="{868C341C-D82C-4E9D-9F02-9184E8DC0E7F}" destId="{55F28031-6B02-40F0-BEAB-D75152551F86}" srcOrd="0" destOrd="0" presId="urn:microsoft.com/office/officeart/2016/7/layout/RepeatingBendingProcessNew"/>
    <dgm:cxn modelId="{8AB9EA4B-0EA3-482D-9F11-D7E8DD1935B2}" type="presParOf" srcId="{868C341C-D82C-4E9D-9F02-9184E8DC0E7F}" destId="{234B969F-2707-42F0-889C-F943841915B2}" srcOrd="1" destOrd="0" presId="urn:microsoft.com/office/officeart/2016/7/layout/RepeatingBendingProcessNew"/>
    <dgm:cxn modelId="{0D4C74AF-4004-4D8B-91B4-AF827AB686CF}" type="presParOf" srcId="{234B969F-2707-42F0-889C-F943841915B2}" destId="{78D7FC6F-9DCF-4209-84AF-CECCBB25F771}" srcOrd="0" destOrd="0" presId="urn:microsoft.com/office/officeart/2016/7/layout/RepeatingBendingProcessNew"/>
    <dgm:cxn modelId="{EC70040F-7F25-4A48-A22F-FC771231B5CD}" type="presParOf" srcId="{868C341C-D82C-4E9D-9F02-9184E8DC0E7F}" destId="{C2056159-133F-4D96-9C8B-486C18812227}" srcOrd="2" destOrd="0" presId="urn:microsoft.com/office/officeart/2016/7/layout/RepeatingBendingProcessNew"/>
    <dgm:cxn modelId="{89B66062-0392-42C3-BD94-BEF73BC1D6D1}" type="presParOf" srcId="{868C341C-D82C-4E9D-9F02-9184E8DC0E7F}" destId="{9EC464A0-E5EC-4E1E-8C0F-51B2940AD152}" srcOrd="3" destOrd="0" presId="urn:microsoft.com/office/officeart/2016/7/layout/RepeatingBendingProcessNew"/>
    <dgm:cxn modelId="{360EAB19-B0ED-4BAD-9E57-CE63E651527F}" type="presParOf" srcId="{9EC464A0-E5EC-4E1E-8C0F-51B2940AD152}" destId="{FFD66E58-DDF4-4924-AA3D-C524262F78A9}" srcOrd="0" destOrd="0" presId="urn:microsoft.com/office/officeart/2016/7/layout/RepeatingBendingProcessNew"/>
    <dgm:cxn modelId="{CEDB2C8B-F52F-4F5D-BE17-9153980152B5}" type="presParOf" srcId="{868C341C-D82C-4E9D-9F02-9184E8DC0E7F}" destId="{E918268F-6129-4FF5-849F-3DD161321FBC}" srcOrd="4" destOrd="0" presId="urn:microsoft.com/office/officeart/2016/7/layout/RepeatingBendingProcessNew"/>
    <dgm:cxn modelId="{3E2D6871-B4CA-4494-8DD9-36DDBDA19BB5}" type="presParOf" srcId="{868C341C-D82C-4E9D-9F02-9184E8DC0E7F}" destId="{69DA785D-8C5C-4E76-8C0E-F6B59D309A5B}" srcOrd="5" destOrd="0" presId="urn:microsoft.com/office/officeart/2016/7/layout/RepeatingBendingProcessNew"/>
    <dgm:cxn modelId="{D4232F11-685E-4488-9868-8F13D492573A}" type="presParOf" srcId="{69DA785D-8C5C-4E76-8C0E-F6B59D309A5B}" destId="{E45139C8-8F64-4063-8B17-9F291E8C9A8B}" srcOrd="0" destOrd="0" presId="urn:microsoft.com/office/officeart/2016/7/layout/RepeatingBendingProcessNew"/>
    <dgm:cxn modelId="{4CBE9381-9543-4A1A-AD2B-2552B3D62F52}" type="presParOf" srcId="{868C341C-D82C-4E9D-9F02-9184E8DC0E7F}" destId="{3C8B8A37-C0E3-4911-8146-83A6C8D7D13C}" srcOrd="6" destOrd="0" presId="urn:microsoft.com/office/officeart/2016/7/layout/RepeatingBendingProcessNew"/>
    <dgm:cxn modelId="{C326B16B-BA0D-4B97-A6E0-0BB6DA436C1A}" type="presParOf" srcId="{868C341C-D82C-4E9D-9F02-9184E8DC0E7F}" destId="{4C417D9A-37E0-4BC5-A065-0C9D64BA1D67}" srcOrd="7" destOrd="0" presId="urn:microsoft.com/office/officeart/2016/7/layout/RepeatingBendingProcessNew"/>
    <dgm:cxn modelId="{72D78370-81F5-450F-B0D1-546FDE93FE33}" type="presParOf" srcId="{4C417D9A-37E0-4BC5-A065-0C9D64BA1D67}" destId="{A1B1BF00-E11A-4D9E-8B60-1E410A45EFD9}" srcOrd="0" destOrd="0" presId="urn:microsoft.com/office/officeart/2016/7/layout/RepeatingBendingProcessNew"/>
    <dgm:cxn modelId="{92002DF0-197C-4211-86C8-5DAD639EFD24}" type="presParOf" srcId="{868C341C-D82C-4E9D-9F02-9184E8DC0E7F}" destId="{30F2DBBE-6717-4D5C-9EF0-343A201F0B9E}" srcOrd="8" destOrd="0" presId="urn:microsoft.com/office/officeart/2016/7/layout/RepeatingBendingProcessNew"/>
    <dgm:cxn modelId="{99689273-2381-4AEB-AC61-9F293D64B3FF}" type="presParOf" srcId="{868C341C-D82C-4E9D-9F02-9184E8DC0E7F}" destId="{E0A21F5C-099D-439A-8DBA-B1CDF47383D8}" srcOrd="9" destOrd="0" presId="urn:microsoft.com/office/officeart/2016/7/layout/RepeatingBendingProcessNew"/>
    <dgm:cxn modelId="{48060EEE-EF44-4D7F-8B04-8F7043E50904}" type="presParOf" srcId="{E0A21F5C-099D-439A-8DBA-B1CDF47383D8}" destId="{62F826E5-51FF-4982-B7E7-E38D2C0CB3EC}" srcOrd="0" destOrd="0" presId="urn:microsoft.com/office/officeart/2016/7/layout/RepeatingBendingProcessNew"/>
    <dgm:cxn modelId="{2E6F06D7-CF90-4EEA-9BD1-3B4452F66AB3}" type="presParOf" srcId="{868C341C-D82C-4E9D-9F02-9184E8DC0E7F}" destId="{FEA53E69-75FF-462D-81CD-CDE65CB0437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07668A-16DA-41DB-A8FB-3CB1D5EE2CC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3E6B6-AF88-4892-B25D-D97D8F84634A}">
      <dgm:prSet custT="1"/>
      <dgm:spPr/>
      <dgm:t>
        <a:bodyPr/>
        <a:lstStyle/>
        <a:p>
          <a:pPr algn="ctr"/>
          <a:r>
            <a:rPr lang="fr-FR" sz="1600" dirty="0" err="1"/>
            <a:t>Iniziativa</a:t>
          </a:r>
          <a:r>
            <a:rPr lang="fr-FR" sz="1600" dirty="0"/>
            <a:t> a </a:t>
          </a:r>
          <a:r>
            <a:rPr lang="fr-FR" sz="1600" dirty="0" err="1"/>
            <a:t>livello</a:t>
          </a:r>
          <a:r>
            <a:rPr lang="fr-FR" sz="1600" dirty="0"/>
            <a:t> </a:t>
          </a:r>
          <a:r>
            <a:rPr lang="fr-FR" sz="1600" b="1" dirty="0"/>
            <a:t>locale </a:t>
          </a:r>
          <a:r>
            <a:rPr lang="fr-FR" sz="1600" b="0" dirty="0"/>
            <a:t>(Vosges)</a:t>
          </a:r>
        </a:p>
      </dgm:t>
    </dgm:pt>
    <dgm:pt modelId="{C07CE2EA-AF72-43D6-8A9B-979139DE46A2}" type="parTrans" cxnId="{48D22488-8ACE-4DA4-82AA-D4A5F7BF1ECF}">
      <dgm:prSet/>
      <dgm:spPr/>
      <dgm:t>
        <a:bodyPr/>
        <a:lstStyle/>
        <a:p>
          <a:endParaRPr lang="en-US"/>
        </a:p>
      </dgm:t>
    </dgm:pt>
    <dgm:pt modelId="{D261707F-9418-4F15-ACC3-5A982D6A4E7C}" type="sibTrans" cxnId="{48D22488-8ACE-4DA4-82AA-D4A5F7BF1ECF}">
      <dgm:prSet/>
      <dgm:spPr/>
      <dgm:t>
        <a:bodyPr/>
        <a:lstStyle/>
        <a:p>
          <a:endParaRPr lang="en-US"/>
        </a:p>
      </dgm:t>
    </dgm:pt>
    <dgm:pt modelId="{E7EF5960-B2DB-4CD4-B474-990F0460CC54}">
      <dgm:prSet custT="1"/>
      <dgm:spPr/>
      <dgm:t>
        <a:bodyPr/>
        <a:lstStyle/>
        <a:p>
          <a:pPr algn="ctr"/>
          <a:r>
            <a:rPr lang="fr-FR" sz="1600" b="1" dirty="0"/>
            <a:t>Camera di </a:t>
          </a:r>
          <a:r>
            <a:rPr lang="fr-FR" sz="1600" b="1" dirty="0" err="1"/>
            <a:t>Commercio</a:t>
          </a:r>
          <a:r>
            <a:rPr lang="fr-FR" sz="1600" dirty="0"/>
            <a:t> :</a:t>
          </a:r>
        </a:p>
        <a:p>
          <a:pPr algn="ctr"/>
          <a:r>
            <a:rPr lang="fr-FR" sz="1600" dirty="0"/>
            <a:t>Vosges</a:t>
          </a:r>
        </a:p>
      </dgm:t>
    </dgm:pt>
    <dgm:pt modelId="{28E14F63-CCA6-4567-90D4-6F842DFFC6AC}" type="parTrans" cxnId="{A20B25B0-521F-4673-BDC8-3FF73CDFD5B9}">
      <dgm:prSet/>
      <dgm:spPr/>
      <dgm:t>
        <a:bodyPr/>
        <a:lstStyle/>
        <a:p>
          <a:endParaRPr lang="en-US"/>
        </a:p>
      </dgm:t>
    </dgm:pt>
    <dgm:pt modelId="{84CEA49D-565F-4A2B-A940-079E95B15DA6}" type="sibTrans" cxnId="{A20B25B0-521F-4673-BDC8-3FF73CDFD5B9}">
      <dgm:prSet/>
      <dgm:spPr/>
      <dgm:t>
        <a:bodyPr/>
        <a:lstStyle/>
        <a:p>
          <a:endParaRPr lang="en-US"/>
        </a:p>
      </dgm:t>
    </dgm:pt>
    <dgm:pt modelId="{FFE3783F-EBE5-4B84-999C-6E6657B19D93}">
      <dgm:prSet custT="1"/>
      <dgm:spPr/>
      <dgm:t>
        <a:bodyPr/>
        <a:lstStyle/>
        <a:p>
          <a:pPr algn="ctr"/>
          <a:r>
            <a:rPr lang="it-IT" sz="1700" b="1" dirty="0"/>
            <a:t>Incubatore di PMI </a:t>
          </a:r>
          <a:r>
            <a:rPr lang="it-IT" sz="1700" b="0" dirty="0"/>
            <a:t>dedicato all'innovazione e alle tecnologie digitali</a:t>
          </a:r>
          <a:endParaRPr lang="en-US" sz="1700" b="0" dirty="0"/>
        </a:p>
      </dgm:t>
    </dgm:pt>
    <dgm:pt modelId="{3FA6B73D-D5DC-41DC-98C4-B62567392CE8}" type="parTrans" cxnId="{19CBCF85-7764-42D3-8243-B361F17F37F1}">
      <dgm:prSet/>
      <dgm:spPr/>
      <dgm:t>
        <a:bodyPr/>
        <a:lstStyle/>
        <a:p>
          <a:endParaRPr lang="en-US"/>
        </a:p>
      </dgm:t>
    </dgm:pt>
    <dgm:pt modelId="{3708FBC3-2880-4DFC-87B3-A556CD5A555E}" type="sibTrans" cxnId="{19CBCF85-7764-42D3-8243-B361F17F37F1}">
      <dgm:prSet/>
      <dgm:spPr/>
      <dgm:t>
        <a:bodyPr/>
        <a:lstStyle/>
        <a:p>
          <a:endParaRPr lang="en-US"/>
        </a:p>
      </dgm:t>
    </dgm:pt>
    <dgm:pt modelId="{22D9D63D-A400-4DAB-A807-68587AD82E56}">
      <dgm:prSet custT="1"/>
      <dgm:spPr/>
      <dgm:t>
        <a:bodyPr/>
        <a:lstStyle/>
        <a:p>
          <a:pPr algn="ctr"/>
          <a:r>
            <a:rPr lang="it-IT" sz="1500" b="1" dirty="0"/>
            <a:t>CCI Vosges &lt;&gt; Quai Alpha </a:t>
          </a:r>
          <a:r>
            <a:rPr lang="it-IT" sz="1500" dirty="0"/>
            <a:t>: scambio di informazioni e collaborazione diretta</a:t>
          </a:r>
          <a:endParaRPr lang="en-US" sz="1500" dirty="0"/>
        </a:p>
      </dgm:t>
    </dgm:pt>
    <dgm:pt modelId="{9120DB5D-D98E-42DD-8C89-40C45E4E628D}" type="parTrans" cxnId="{49BE441B-4F10-4650-9013-48FD63B0F145}">
      <dgm:prSet/>
      <dgm:spPr/>
      <dgm:t>
        <a:bodyPr/>
        <a:lstStyle/>
        <a:p>
          <a:endParaRPr lang="en-US"/>
        </a:p>
      </dgm:t>
    </dgm:pt>
    <dgm:pt modelId="{E9A540FF-F23D-42CE-8D49-40176BDD6B27}" type="sibTrans" cxnId="{49BE441B-4F10-4650-9013-48FD63B0F145}">
      <dgm:prSet/>
      <dgm:spPr/>
      <dgm:t>
        <a:bodyPr/>
        <a:lstStyle/>
        <a:p>
          <a:endParaRPr lang="en-US"/>
        </a:p>
      </dgm:t>
    </dgm:pt>
    <dgm:pt modelId="{0A5261D5-02BF-4EC3-8171-0E351DAB2C91}">
      <dgm:prSet custT="1"/>
      <dgm:spPr/>
      <dgm:t>
        <a:bodyPr/>
        <a:lstStyle/>
        <a:p>
          <a:pPr algn="ctr"/>
          <a:r>
            <a:rPr lang="fr-FR" sz="1600" b="1" dirty="0" err="1"/>
            <a:t>Sito</a:t>
          </a:r>
          <a:r>
            <a:rPr lang="fr-FR" sz="1600" b="1" dirty="0"/>
            <a:t> web </a:t>
          </a:r>
          <a:r>
            <a:rPr lang="fr-FR" sz="1600" dirty="0"/>
            <a:t>: </a:t>
          </a:r>
          <a:r>
            <a:rPr lang="fr-FR" sz="1600" dirty="0">
              <a:hlinkClick xmlns:r="http://schemas.openxmlformats.org/officeDocument/2006/relationships" r:id="rId1"/>
            </a:rPr>
            <a:t>https://www.quai-alpha.com/</a:t>
          </a:r>
          <a:r>
            <a:rPr lang="fr-FR" sz="1600" dirty="0"/>
            <a:t> </a:t>
          </a:r>
          <a:endParaRPr lang="en-US" sz="1600" dirty="0"/>
        </a:p>
      </dgm:t>
    </dgm:pt>
    <dgm:pt modelId="{E7F254B6-56D3-443E-A405-771AD7BBB7FB}" type="parTrans" cxnId="{7F36FD1E-97DC-481B-B6F8-A3EA938446B8}">
      <dgm:prSet/>
      <dgm:spPr/>
      <dgm:t>
        <a:bodyPr/>
        <a:lstStyle/>
        <a:p>
          <a:endParaRPr lang="en-US"/>
        </a:p>
      </dgm:t>
    </dgm:pt>
    <dgm:pt modelId="{69D703FB-0149-4B63-A689-52DFEE6467A2}" type="sibTrans" cxnId="{7F36FD1E-97DC-481B-B6F8-A3EA938446B8}">
      <dgm:prSet/>
      <dgm:spPr/>
      <dgm:t>
        <a:bodyPr/>
        <a:lstStyle/>
        <a:p>
          <a:endParaRPr lang="en-US"/>
        </a:p>
      </dgm:t>
    </dgm:pt>
    <dgm:pt modelId="{7461080F-0275-4F91-9D43-F8C7F314562A}">
      <dgm:prSet custT="1"/>
      <dgm:spPr/>
      <dgm:t>
        <a:bodyPr/>
        <a:lstStyle/>
        <a:p>
          <a:pPr algn="ctr"/>
          <a:r>
            <a:rPr lang="fr-FR" sz="1700" b="1" kern="1200" dirty="0"/>
            <a:t>PMI </a:t>
          </a:r>
          <a:r>
            <a:rPr lang="fr-FR" sz="1700" b="1" kern="1200" dirty="0" err="1"/>
            <a:t>attualmente</a:t>
          </a:r>
          <a:r>
            <a:rPr lang="fr-FR" sz="1700" b="1" kern="1200" dirty="0"/>
            <a:t> in </a:t>
          </a:r>
          <a:r>
            <a:rPr lang="fr-FR" sz="1700" b="1" kern="1200" dirty="0" err="1"/>
            <a:t>incubazione</a:t>
          </a:r>
          <a:r>
            <a:rPr lang="fr-FR" sz="1700" kern="1200" dirty="0"/>
            <a:t> :</a:t>
          </a:r>
        </a:p>
        <a:p>
          <a:pPr algn="ctr"/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25 (2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periodi</a:t>
          </a: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all’anno</a:t>
          </a: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 per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candidarsi</a:t>
          </a: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)</a:t>
          </a:r>
          <a:endParaRPr lang="en-US" sz="1700" kern="1200" dirty="0">
            <a:solidFill>
              <a:prstClr val="white"/>
            </a:solidFill>
            <a:latin typeface="Fira Sans"/>
            <a:ea typeface="+mn-ea"/>
            <a:cs typeface="+mn-cs"/>
          </a:endParaRPr>
        </a:p>
      </dgm:t>
    </dgm:pt>
    <dgm:pt modelId="{9735A129-0122-4743-925A-A2A9350B6F9C}" type="parTrans" cxnId="{0C407B37-1591-4B46-94A2-DE830EE7A4B2}">
      <dgm:prSet/>
      <dgm:spPr/>
      <dgm:t>
        <a:bodyPr/>
        <a:lstStyle/>
        <a:p>
          <a:endParaRPr lang="en-US"/>
        </a:p>
      </dgm:t>
    </dgm:pt>
    <dgm:pt modelId="{48FE03B2-FE53-4F8F-8CA3-2CAD13D4408C}" type="sibTrans" cxnId="{0C407B37-1591-4B46-94A2-DE830EE7A4B2}">
      <dgm:prSet/>
      <dgm:spPr/>
      <dgm:t>
        <a:bodyPr/>
        <a:lstStyle/>
        <a:p>
          <a:endParaRPr lang="en-US"/>
        </a:p>
      </dgm:t>
    </dgm:pt>
    <dgm:pt modelId="{868C341C-D82C-4E9D-9F02-9184E8DC0E7F}" type="pres">
      <dgm:prSet presAssocID="{A907668A-16DA-41DB-A8FB-3CB1D5EE2CCC}" presName="Name0" presStyleCnt="0">
        <dgm:presLayoutVars>
          <dgm:dir/>
          <dgm:resizeHandles val="exact"/>
        </dgm:presLayoutVars>
      </dgm:prSet>
      <dgm:spPr/>
    </dgm:pt>
    <dgm:pt modelId="{55F28031-6B02-40F0-BEAB-D75152551F86}" type="pres">
      <dgm:prSet presAssocID="{54B3E6B6-AF88-4892-B25D-D97D8F84634A}" presName="node" presStyleLbl="node1" presStyleIdx="0" presStyleCnt="6">
        <dgm:presLayoutVars>
          <dgm:bulletEnabled val="1"/>
        </dgm:presLayoutVars>
      </dgm:prSet>
      <dgm:spPr/>
    </dgm:pt>
    <dgm:pt modelId="{234B969F-2707-42F0-889C-F943841915B2}" type="pres">
      <dgm:prSet presAssocID="{D261707F-9418-4F15-ACC3-5A982D6A4E7C}" presName="sibTrans" presStyleLbl="sibTrans1D1" presStyleIdx="0" presStyleCnt="5"/>
      <dgm:spPr/>
    </dgm:pt>
    <dgm:pt modelId="{78D7FC6F-9DCF-4209-84AF-CECCBB25F771}" type="pres">
      <dgm:prSet presAssocID="{D261707F-9418-4F15-ACC3-5A982D6A4E7C}" presName="connectorText" presStyleLbl="sibTrans1D1" presStyleIdx="0" presStyleCnt="5"/>
      <dgm:spPr/>
    </dgm:pt>
    <dgm:pt modelId="{C2056159-133F-4D96-9C8B-486C18812227}" type="pres">
      <dgm:prSet presAssocID="{E7EF5960-B2DB-4CD4-B474-990F0460CC54}" presName="node" presStyleLbl="node1" presStyleIdx="1" presStyleCnt="6">
        <dgm:presLayoutVars>
          <dgm:bulletEnabled val="1"/>
        </dgm:presLayoutVars>
      </dgm:prSet>
      <dgm:spPr/>
    </dgm:pt>
    <dgm:pt modelId="{9EC464A0-E5EC-4E1E-8C0F-51B2940AD152}" type="pres">
      <dgm:prSet presAssocID="{84CEA49D-565F-4A2B-A940-079E95B15DA6}" presName="sibTrans" presStyleLbl="sibTrans1D1" presStyleIdx="1" presStyleCnt="5"/>
      <dgm:spPr/>
    </dgm:pt>
    <dgm:pt modelId="{FFD66E58-DDF4-4924-AA3D-C524262F78A9}" type="pres">
      <dgm:prSet presAssocID="{84CEA49D-565F-4A2B-A940-079E95B15DA6}" presName="connectorText" presStyleLbl="sibTrans1D1" presStyleIdx="1" presStyleCnt="5"/>
      <dgm:spPr/>
    </dgm:pt>
    <dgm:pt modelId="{E918268F-6129-4FF5-849F-3DD161321FBC}" type="pres">
      <dgm:prSet presAssocID="{FFE3783F-EBE5-4B84-999C-6E6657B19D93}" presName="node" presStyleLbl="node1" presStyleIdx="2" presStyleCnt="6">
        <dgm:presLayoutVars>
          <dgm:bulletEnabled val="1"/>
        </dgm:presLayoutVars>
      </dgm:prSet>
      <dgm:spPr/>
    </dgm:pt>
    <dgm:pt modelId="{69DA785D-8C5C-4E76-8C0E-F6B59D309A5B}" type="pres">
      <dgm:prSet presAssocID="{3708FBC3-2880-4DFC-87B3-A556CD5A555E}" presName="sibTrans" presStyleLbl="sibTrans1D1" presStyleIdx="2" presStyleCnt="5"/>
      <dgm:spPr/>
    </dgm:pt>
    <dgm:pt modelId="{E45139C8-8F64-4063-8B17-9F291E8C9A8B}" type="pres">
      <dgm:prSet presAssocID="{3708FBC3-2880-4DFC-87B3-A556CD5A555E}" presName="connectorText" presStyleLbl="sibTrans1D1" presStyleIdx="2" presStyleCnt="5"/>
      <dgm:spPr/>
    </dgm:pt>
    <dgm:pt modelId="{3C8B8A37-C0E3-4911-8146-83A6C8D7D13C}" type="pres">
      <dgm:prSet presAssocID="{22D9D63D-A400-4DAB-A807-68587AD82E56}" presName="node" presStyleLbl="node1" presStyleIdx="3" presStyleCnt="6">
        <dgm:presLayoutVars>
          <dgm:bulletEnabled val="1"/>
        </dgm:presLayoutVars>
      </dgm:prSet>
      <dgm:spPr/>
    </dgm:pt>
    <dgm:pt modelId="{4C417D9A-37E0-4BC5-A065-0C9D64BA1D67}" type="pres">
      <dgm:prSet presAssocID="{E9A540FF-F23D-42CE-8D49-40176BDD6B27}" presName="sibTrans" presStyleLbl="sibTrans1D1" presStyleIdx="3" presStyleCnt="5"/>
      <dgm:spPr/>
    </dgm:pt>
    <dgm:pt modelId="{A1B1BF00-E11A-4D9E-8B60-1E410A45EFD9}" type="pres">
      <dgm:prSet presAssocID="{E9A540FF-F23D-42CE-8D49-40176BDD6B27}" presName="connectorText" presStyleLbl="sibTrans1D1" presStyleIdx="3" presStyleCnt="5"/>
      <dgm:spPr/>
    </dgm:pt>
    <dgm:pt modelId="{30F2DBBE-6717-4D5C-9EF0-343A201F0B9E}" type="pres">
      <dgm:prSet presAssocID="{0A5261D5-02BF-4EC3-8171-0E351DAB2C91}" presName="node" presStyleLbl="node1" presStyleIdx="4" presStyleCnt="6">
        <dgm:presLayoutVars>
          <dgm:bulletEnabled val="1"/>
        </dgm:presLayoutVars>
      </dgm:prSet>
      <dgm:spPr/>
    </dgm:pt>
    <dgm:pt modelId="{E0A21F5C-099D-439A-8DBA-B1CDF47383D8}" type="pres">
      <dgm:prSet presAssocID="{69D703FB-0149-4B63-A689-52DFEE6467A2}" presName="sibTrans" presStyleLbl="sibTrans1D1" presStyleIdx="4" presStyleCnt="5"/>
      <dgm:spPr/>
    </dgm:pt>
    <dgm:pt modelId="{62F826E5-51FF-4982-B7E7-E38D2C0CB3EC}" type="pres">
      <dgm:prSet presAssocID="{69D703FB-0149-4B63-A689-52DFEE6467A2}" presName="connectorText" presStyleLbl="sibTrans1D1" presStyleIdx="4" presStyleCnt="5"/>
      <dgm:spPr/>
    </dgm:pt>
    <dgm:pt modelId="{FEA53E69-75FF-462D-81CD-CDE65CB0437A}" type="pres">
      <dgm:prSet presAssocID="{7461080F-0275-4F91-9D43-F8C7F314562A}" presName="node" presStyleLbl="node1" presStyleIdx="5" presStyleCnt="6">
        <dgm:presLayoutVars>
          <dgm:bulletEnabled val="1"/>
        </dgm:presLayoutVars>
      </dgm:prSet>
      <dgm:spPr/>
    </dgm:pt>
  </dgm:ptLst>
  <dgm:cxnLst>
    <dgm:cxn modelId="{CA46EF19-5643-4747-A4C3-B44E694C6135}" type="presOf" srcId="{E9A540FF-F23D-42CE-8D49-40176BDD6B27}" destId="{A1B1BF00-E11A-4D9E-8B60-1E410A45EFD9}" srcOrd="1" destOrd="0" presId="urn:microsoft.com/office/officeart/2016/7/layout/RepeatingBendingProcessNew"/>
    <dgm:cxn modelId="{49BE441B-4F10-4650-9013-48FD63B0F145}" srcId="{A907668A-16DA-41DB-A8FB-3CB1D5EE2CCC}" destId="{22D9D63D-A400-4DAB-A807-68587AD82E56}" srcOrd="3" destOrd="0" parTransId="{9120DB5D-D98E-42DD-8C89-40C45E4E628D}" sibTransId="{E9A540FF-F23D-42CE-8D49-40176BDD6B27}"/>
    <dgm:cxn modelId="{A38EB81B-2962-49D5-9761-15497162A0FB}" type="presOf" srcId="{69D703FB-0149-4B63-A689-52DFEE6467A2}" destId="{E0A21F5C-099D-439A-8DBA-B1CDF47383D8}" srcOrd="0" destOrd="0" presId="urn:microsoft.com/office/officeart/2016/7/layout/RepeatingBendingProcessNew"/>
    <dgm:cxn modelId="{7F36FD1E-97DC-481B-B6F8-A3EA938446B8}" srcId="{A907668A-16DA-41DB-A8FB-3CB1D5EE2CCC}" destId="{0A5261D5-02BF-4EC3-8171-0E351DAB2C91}" srcOrd="4" destOrd="0" parTransId="{E7F254B6-56D3-443E-A405-771AD7BBB7FB}" sibTransId="{69D703FB-0149-4B63-A689-52DFEE6467A2}"/>
    <dgm:cxn modelId="{17D3772F-6A51-4F9F-AAEE-D799013386B1}" type="presOf" srcId="{D261707F-9418-4F15-ACC3-5A982D6A4E7C}" destId="{234B969F-2707-42F0-889C-F943841915B2}" srcOrd="0" destOrd="0" presId="urn:microsoft.com/office/officeart/2016/7/layout/RepeatingBendingProcessNew"/>
    <dgm:cxn modelId="{949C9C35-B4D3-4124-BB20-B6A1C3ED49AD}" type="presOf" srcId="{54B3E6B6-AF88-4892-B25D-D97D8F84634A}" destId="{55F28031-6B02-40F0-BEAB-D75152551F86}" srcOrd="0" destOrd="0" presId="urn:microsoft.com/office/officeart/2016/7/layout/RepeatingBendingProcessNew"/>
    <dgm:cxn modelId="{0C407B37-1591-4B46-94A2-DE830EE7A4B2}" srcId="{A907668A-16DA-41DB-A8FB-3CB1D5EE2CCC}" destId="{7461080F-0275-4F91-9D43-F8C7F314562A}" srcOrd="5" destOrd="0" parTransId="{9735A129-0122-4743-925A-A2A9350B6F9C}" sibTransId="{48FE03B2-FE53-4F8F-8CA3-2CAD13D4408C}"/>
    <dgm:cxn modelId="{42F0863F-4E63-4440-90C0-F748E3CEBF9A}" type="presOf" srcId="{0A5261D5-02BF-4EC3-8171-0E351DAB2C91}" destId="{30F2DBBE-6717-4D5C-9EF0-343A201F0B9E}" srcOrd="0" destOrd="0" presId="urn:microsoft.com/office/officeart/2016/7/layout/RepeatingBendingProcessNew"/>
    <dgm:cxn modelId="{D00F4E5C-6547-439B-86E7-DB2CECA7419C}" type="presOf" srcId="{69D703FB-0149-4B63-A689-52DFEE6467A2}" destId="{62F826E5-51FF-4982-B7E7-E38D2C0CB3EC}" srcOrd="1" destOrd="0" presId="urn:microsoft.com/office/officeart/2016/7/layout/RepeatingBendingProcessNew"/>
    <dgm:cxn modelId="{50053C65-7DE1-471C-A593-6C98584FEF5D}" type="presOf" srcId="{E9A540FF-F23D-42CE-8D49-40176BDD6B27}" destId="{4C417D9A-37E0-4BC5-A065-0C9D64BA1D67}" srcOrd="0" destOrd="0" presId="urn:microsoft.com/office/officeart/2016/7/layout/RepeatingBendingProcessNew"/>
    <dgm:cxn modelId="{84B82548-1B60-48DA-89CD-7891F282E922}" type="presOf" srcId="{A907668A-16DA-41DB-A8FB-3CB1D5EE2CCC}" destId="{868C341C-D82C-4E9D-9F02-9184E8DC0E7F}" srcOrd="0" destOrd="0" presId="urn:microsoft.com/office/officeart/2016/7/layout/RepeatingBendingProcessNew"/>
    <dgm:cxn modelId="{00FA186F-7245-4239-87A3-C415D45F8A25}" type="presOf" srcId="{FFE3783F-EBE5-4B84-999C-6E6657B19D93}" destId="{E918268F-6129-4FF5-849F-3DD161321FBC}" srcOrd="0" destOrd="0" presId="urn:microsoft.com/office/officeart/2016/7/layout/RepeatingBendingProcessNew"/>
    <dgm:cxn modelId="{92DA9384-CE59-46F6-BEED-DA906DA1A8AF}" type="presOf" srcId="{3708FBC3-2880-4DFC-87B3-A556CD5A555E}" destId="{69DA785D-8C5C-4E76-8C0E-F6B59D309A5B}" srcOrd="0" destOrd="0" presId="urn:microsoft.com/office/officeart/2016/7/layout/RepeatingBendingProcessNew"/>
    <dgm:cxn modelId="{19CBCF85-7764-42D3-8243-B361F17F37F1}" srcId="{A907668A-16DA-41DB-A8FB-3CB1D5EE2CCC}" destId="{FFE3783F-EBE5-4B84-999C-6E6657B19D93}" srcOrd="2" destOrd="0" parTransId="{3FA6B73D-D5DC-41DC-98C4-B62567392CE8}" sibTransId="{3708FBC3-2880-4DFC-87B3-A556CD5A555E}"/>
    <dgm:cxn modelId="{48D22488-8ACE-4DA4-82AA-D4A5F7BF1ECF}" srcId="{A907668A-16DA-41DB-A8FB-3CB1D5EE2CCC}" destId="{54B3E6B6-AF88-4892-B25D-D97D8F84634A}" srcOrd="0" destOrd="0" parTransId="{C07CE2EA-AF72-43D6-8A9B-979139DE46A2}" sibTransId="{D261707F-9418-4F15-ACC3-5A982D6A4E7C}"/>
    <dgm:cxn modelId="{C41E2B91-7638-4557-87C7-1C6952A6D407}" type="presOf" srcId="{84CEA49D-565F-4A2B-A940-079E95B15DA6}" destId="{9EC464A0-E5EC-4E1E-8C0F-51B2940AD152}" srcOrd="0" destOrd="0" presId="urn:microsoft.com/office/officeart/2016/7/layout/RepeatingBendingProcessNew"/>
    <dgm:cxn modelId="{A20B25B0-521F-4673-BDC8-3FF73CDFD5B9}" srcId="{A907668A-16DA-41DB-A8FB-3CB1D5EE2CCC}" destId="{E7EF5960-B2DB-4CD4-B474-990F0460CC54}" srcOrd="1" destOrd="0" parTransId="{28E14F63-CCA6-4567-90D4-6F842DFFC6AC}" sibTransId="{84CEA49D-565F-4A2B-A940-079E95B15DA6}"/>
    <dgm:cxn modelId="{17983DC9-CAE8-4910-AC8E-33839255E423}" type="presOf" srcId="{3708FBC3-2880-4DFC-87B3-A556CD5A555E}" destId="{E45139C8-8F64-4063-8B17-9F291E8C9A8B}" srcOrd="1" destOrd="0" presId="urn:microsoft.com/office/officeart/2016/7/layout/RepeatingBendingProcessNew"/>
    <dgm:cxn modelId="{715F85D3-8885-4E5E-9884-262BAE36F92E}" type="presOf" srcId="{84CEA49D-565F-4A2B-A940-079E95B15DA6}" destId="{FFD66E58-DDF4-4924-AA3D-C524262F78A9}" srcOrd="1" destOrd="0" presId="urn:microsoft.com/office/officeart/2016/7/layout/RepeatingBendingProcessNew"/>
    <dgm:cxn modelId="{302306D9-A973-4B01-AE1C-1ED9A5A8BBB3}" type="presOf" srcId="{E7EF5960-B2DB-4CD4-B474-990F0460CC54}" destId="{C2056159-133F-4D96-9C8B-486C18812227}" srcOrd="0" destOrd="0" presId="urn:microsoft.com/office/officeart/2016/7/layout/RepeatingBendingProcessNew"/>
    <dgm:cxn modelId="{1207A9D9-1EDB-41A6-AAF1-D39944F6B0DC}" type="presOf" srcId="{D261707F-9418-4F15-ACC3-5A982D6A4E7C}" destId="{78D7FC6F-9DCF-4209-84AF-CECCBB25F771}" srcOrd="1" destOrd="0" presId="urn:microsoft.com/office/officeart/2016/7/layout/RepeatingBendingProcessNew"/>
    <dgm:cxn modelId="{22935FF7-5AA4-4A69-A5AE-FA5D7B835498}" type="presOf" srcId="{7461080F-0275-4F91-9D43-F8C7F314562A}" destId="{FEA53E69-75FF-462D-81CD-CDE65CB0437A}" srcOrd="0" destOrd="0" presId="urn:microsoft.com/office/officeart/2016/7/layout/RepeatingBendingProcessNew"/>
    <dgm:cxn modelId="{E5AA6BFA-83B4-452F-AC82-F64B506C366A}" type="presOf" srcId="{22D9D63D-A400-4DAB-A807-68587AD82E56}" destId="{3C8B8A37-C0E3-4911-8146-83A6C8D7D13C}" srcOrd="0" destOrd="0" presId="urn:microsoft.com/office/officeart/2016/7/layout/RepeatingBendingProcessNew"/>
    <dgm:cxn modelId="{9F4B683F-C961-4672-883F-BE4934BCAC0F}" type="presParOf" srcId="{868C341C-D82C-4E9D-9F02-9184E8DC0E7F}" destId="{55F28031-6B02-40F0-BEAB-D75152551F86}" srcOrd="0" destOrd="0" presId="urn:microsoft.com/office/officeart/2016/7/layout/RepeatingBendingProcessNew"/>
    <dgm:cxn modelId="{8AB9EA4B-0EA3-482D-9F11-D7E8DD1935B2}" type="presParOf" srcId="{868C341C-D82C-4E9D-9F02-9184E8DC0E7F}" destId="{234B969F-2707-42F0-889C-F943841915B2}" srcOrd="1" destOrd="0" presId="urn:microsoft.com/office/officeart/2016/7/layout/RepeatingBendingProcessNew"/>
    <dgm:cxn modelId="{0D4C74AF-4004-4D8B-91B4-AF827AB686CF}" type="presParOf" srcId="{234B969F-2707-42F0-889C-F943841915B2}" destId="{78D7FC6F-9DCF-4209-84AF-CECCBB25F771}" srcOrd="0" destOrd="0" presId="urn:microsoft.com/office/officeart/2016/7/layout/RepeatingBendingProcessNew"/>
    <dgm:cxn modelId="{EC70040F-7F25-4A48-A22F-FC771231B5CD}" type="presParOf" srcId="{868C341C-D82C-4E9D-9F02-9184E8DC0E7F}" destId="{C2056159-133F-4D96-9C8B-486C18812227}" srcOrd="2" destOrd="0" presId="urn:microsoft.com/office/officeart/2016/7/layout/RepeatingBendingProcessNew"/>
    <dgm:cxn modelId="{89B66062-0392-42C3-BD94-BEF73BC1D6D1}" type="presParOf" srcId="{868C341C-D82C-4E9D-9F02-9184E8DC0E7F}" destId="{9EC464A0-E5EC-4E1E-8C0F-51B2940AD152}" srcOrd="3" destOrd="0" presId="urn:microsoft.com/office/officeart/2016/7/layout/RepeatingBendingProcessNew"/>
    <dgm:cxn modelId="{360EAB19-B0ED-4BAD-9E57-CE63E651527F}" type="presParOf" srcId="{9EC464A0-E5EC-4E1E-8C0F-51B2940AD152}" destId="{FFD66E58-DDF4-4924-AA3D-C524262F78A9}" srcOrd="0" destOrd="0" presId="urn:microsoft.com/office/officeart/2016/7/layout/RepeatingBendingProcessNew"/>
    <dgm:cxn modelId="{CEDB2C8B-F52F-4F5D-BE17-9153980152B5}" type="presParOf" srcId="{868C341C-D82C-4E9D-9F02-9184E8DC0E7F}" destId="{E918268F-6129-4FF5-849F-3DD161321FBC}" srcOrd="4" destOrd="0" presId="urn:microsoft.com/office/officeart/2016/7/layout/RepeatingBendingProcessNew"/>
    <dgm:cxn modelId="{3E2D6871-B4CA-4494-8DD9-36DDBDA19BB5}" type="presParOf" srcId="{868C341C-D82C-4E9D-9F02-9184E8DC0E7F}" destId="{69DA785D-8C5C-4E76-8C0E-F6B59D309A5B}" srcOrd="5" destOrd="0" presId="urn:microsoft.com/office/officeart/2016/7/layout/RepeatingBendingProcessNew"/>
    <dgm:cxn modelId="{D4232F11-685E-4488-9868-8F13D492573A}" type="presParOf" srcId="{69DA785D-8C5C-4E76-8C0E-F6B59D309A5B}" destId="{E45139C8-8F64-4063-8B17-9F291E8C9A8B}" srcOrd="0" destOrd="0" presId="urn:microsoft.com/office/officeart/2016/7/layout/RepeatingBendingProcessNew"/>
    <dgm:cxn modelId="{4CBE9381-9543-4A1A-AD2B-2552B3D62F52}" type="presParOf" srcId="{868C341C-D82C-4E9D-9F02-9184E8DC0E7F}" destId="{3C8B8A37-C0E3-4911-8146-83A6C8D7D13C}" srcOrd="6" destOrd="0" presId="urn:microsoft.com/office/officeart/2016/7/layout/RepeatingBendingProcessNew"/>
    <dgm:cxn modelId="{C326B16B-BA0D-4B97-A6E0-0BB6DA436C1A}" type="presParOf" srcId="{868C341C-D82C-4E9D-9F02-9184E8DC0E7F}" destId="{4C417D9A-37E0-4BC5-A065-0C9D64BA1D67}" srcOrd="7" destOrd="0" presId="urn:microsoft.com/office/officeart/2016/7/layout/RepeatingBendingProcessNew"/>
    <dgm:cxn modelId="{72D78370-81F5-450F-B0D1-546FDE93FE33}" type="presParOf" srcId="{4C417D9A-37E0-4BC5-A065-0C9D64BA1D67}" destId="{A1B1BF00-E11A-4D9E-8B60-1E410A45EFD9}" srcOrd="0" destOrd="0" presId="urn:microsoft.com/office/officeart/2016/7/layout/RepeatingBendingProcessNew"/>
    <dgm:cxn modelId="{92002DF0-197C-4211-86C8-5DAD639EFD24}" type="presParOf" srcId="{868C341C-D82C-4E9D-9F02-9184E8DC0E7F}" destId="{30F2DBBE-6717-4D5C-9EF0-343A201F0B9E}" srcOrd="8" destOrd="0" presId="urn:microsoft.com/office/officeart/2016/7/layout/RepeatingBendingProcessNew"/>
    <dgm:cxn modelId="{99689273-2381-4AEB-AC61-9F293D64B3FF}" type="presParOf" srcId="{868C341C-D82C-4E9D-9F02-9184E8DC0E7F}" destId="{E0A21F5C-099D-439A-8DBA-B1CDF47383D8}" srcOrd="9" destOrd="0" presId="urn:microsoft.com/office/officeart/2016/7/layout/RepeatingBendingProcessNew"/>
    <dgm:cxn modelId="{48060EEE-EF44-4D7F-8B04-8F7043E50904}" type="presParOf" srcId="{E0A21F5C-099D-439A-8DBA-B1CDF47383D8}" destId="{62F826E5-51FF-4982-B7E7-E38D2C0CB3EC}" srcOrd="0" destOrd="0" presId="urn:microsoft.com/office/officeart/2016/7/layout/RepeatingBendingProcessNew"/>
    <dgm:cxn modelId="{2E6F06D7-CF90-4EEA-9BD1-3B4452F66AB3}" type="presParOf" srcId="{868C341C-D82C-4E9D-9F02-9184E8DC0E7F}" destId="{FEA53E69-75FF-462D-81CD-CDE65CB0437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33DE49-F9A5-4C3F-AE2F-40CDAD64F9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2FF6A0-91F9-444D-AF2F-2744484C7B3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i="0" dirty="0" err="1"/>
            <a:t>Candidatura</a:t>
          </a:r>
          <a:r>
            <a:rPr lang="fr-FR" b="1" i="0" dirty="0"/>
            <a:t>: </a:t>
          </a:r>
          <a:r>
            <a:rPr lang="fr-FR" b="0" i="0" dirty="0"/>
            <a:t>Screening e </a:t>
          </a:r>
          <a:r>
            <a:rPr lang="fr-FR" b="0" i="0" dirty="0" err="1"/>
            <a:t>selezione</a:t>
          </a:r>
          <a:r>
            <a:rPr lang="fr-FR" b="0" i="0" dirty="0"/>
            <a:t> di </a:t>
          </a:r>
          <a:r>
            <a:rPr lang="fr-FR" b="0" i="0" dirty="0" err="1"/>
            <a:t>nuovi</a:t>
          </a:r>
          <a:r>
            <a:rPr lang="fr-FR" b="0" i="0" dirty="0"/>
            <a:t> </a:t>
          </a:r>
          <a:r>
            <a:rPr lang="fr-FR" b="0" i="0" dirty="0" err="1"/>
            <a:t>progetti</a:t>
          </a:r>
          <a:r>
            <a:rPr lang="fr-FR" b="0" i="0" dirty="0"/>
            <a:t> </a:t>
          </a:r>
          <a:r>
            <a:rPr lang="fr-FR" b="0" i="0" dirty="0" err="1"/>
            <a:t>innovativi</a:t>
          </a:r>
          <a:endParaRPr lang="en-US" dirty="0"/>
        </a:p>
      </dgm:t>
    </dgm:pt>
    <dgm:pt modelId="{27E1ABD3-A495-4465-8300-B5D27A18BA64}" type="parTrans" cxnId="{7C67708A-EB74-4F39-8A98-C9D2A4573112}">
      <dgm:prSet/>
      <dgm:spPr/>
      <dgm:t>
        <a:bodyPr/>
        <a:lstStyle/>
        <a:p>
          <a:endParaRPr lang="en-US"/>
        </a:p>
      </dgm:t>
    </dgm:pt>
    <dgm:pt modelId="{36F779C4-7575-4B7F-A4EE-1AEFF26F38B5}" type="sibTrans" cxnId="{7C67708A-EB74-4F39-8A98-C9D2A4573112}">
      <dgm:prSet/>
      <dgm:spPr/>
      <dgm:t>
        <a:bodyPr/>
        <a:lstStyle/>
        <a:p>
          <a:endParaRPr lang="en-US"/>
        </a:p>
      </dgm:t>
    </dgm:pt>
    <dgm:pt modelId="{9F32A852-966A-4EB5-8200-1E767F486880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i="0" dirty="0"/>
            <a:t>Pre-</a:t>
          </a:r>
          <a:r>
            <a:rPr lang="fr-FR" b="1" i="0" dirty="0" err="1"/>
            <a:t>incubazione</a:t>
          </a:r>
          <a:r>
            <a:rPr lang="fr-FR" b="1" i="0" dirty="0"/>
            <a:t>: </a:t>
          </a:r>
          <a:r>
            <a:rPr lang="fr-FR" b="0" i="0" dirty="0"/>
            <a:t>9 </a:t>
          </a:r>
          <a:r>
            <a:rPr lang="fr-FR" b="0" i="0" dirty="0" err="1"/>
            <a:t>imprenditori</a:t>
          </a:r>
          <a:r>
            <a:rPr lang="fr-FR" b="0" i="0" dirty="0"/>
            <a:t>, </a:t>
          </a:r>
          <a:r>
            <a:rPr lang="fr-FR" b="0" i="0" dirty="0" err="1"/>
            <a:t>formazione</a:t>
          </a:r>
          <a:r>
            <a:rPr lang="fr-FR" b="0" i="0" dirty="0"/>
            <a:t> di 3 </a:t>
          </a:r>
          <a:r>
            <a:rPr lang="fr-FR" b="0" i="0" dirty="0" err="1"/>
            <a:t>mesi</a:t>
          </a:r>
          <a:endParaRPr lang="en-US" dirty="0"/>
        </a:p>
      </dgm:t>
    </dgm:pt>
    <dgm:pt modelId="{445A2F0E-6A75-4973-B93E-6870977E9073}" type="parTrans" cxnId="{4164F107-984F-4CE1-AEB8-77669E708E9B}">
      <dgm:prSet/>
      <dgm:spPr/>
      <dgm:t>
        <a:bodyPr/>
        <a:lstStyle/>
        <a:p>
          <a:endParaRPr lang="en-US"/>
        </a:p>
      </dgm:t>
    </dgm:pt>
    <dgm:pt modelId="{F7419E41-0243-431D-A547-96D98437DA56}" type="sibTrans" cxnId="{4164F107-984F-4CE1-AEB8-77669E708E9B}">
      <dgm:prSet/>
      <dgm:spPr/>
      <dgm:t>
        <a:bodyPr/>
        <a:lstStyle/>
        <a:p>
          <a:endParaRPr lang="en-US"/>
        </a:p>
      </dgm:t>
    </dgm:pt>
    <dgm:pt modelId="{BDA4E743-5369-4B25-84B1-91B5F027E25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i="0" dirty="0" err="1"/>
            <a:t>Decisione</a:t>
          </a:r>
          <a:r>
            <a:rPr lang="fr-FR" b="1" i="0" dirty="0"/>
            <a:t> </a:t>
          </a:r>
          <a:r>
            <a:rPr lang="fr-FR" b="1" i="0" dirty="0" err="1"/>
            <a:t>del</a:t>
          </a:r>
          <a:r>
            <a:rPr lang="fr-FR" b="1" i="0" dirty="0"/>
            <a:t> </a:t>
          </a:r>
          <a:r>
            <a:rPr lang="fr-FR" b="1" i="0" dirty="0" err="1"/>
            <a:t>Comitato</a:t>
          </a:r>
          <a:r>
            <a:rPr lang="fr-FR" b="1" i="0" dirty="0"/>
            <a:t>: </a:t>
          </a:r>
          <a:r>
            <a:rPr lang="it-IT" b="0" i="0" dirty="0"/>
            <a:t>presentazione del proprio progetto + conferma di incubazione individuale</a:t>
          </a:r>
          <a:endParaRPr lang="en-US" dirty="0"/>
        </a:p>
      </dgm:t>
    </dgm:pt>
    <dgm:pt modelId="{CE8F7B44-7ABC-4D7A-BD30-5CA883C6FEE5}" type="parTrans" cxnId="{2F7EFC9C-E68D-4320-894B-05221DEE903C}">
      <dgm:prSet/>
      <dgm:spPr/>
      <dgm:t>
        <a:bodyPr/>
        <a:lstStyle/>
        <a:p>
          <a:endParaRPr lang="en-US"/>
        </a:p>
      </dgm:t>
    </dgm:pt>
    <dgm:pt modelId="{6F65DC2F-8448-4011-8062-E91C1796A553}" type="sibTrans" cxnId="{2F7EFC9C-E68D-4320-894B-05221DEE903C}">
      <dgm:prSet/>
      <dgm:spPr/>
      <dgm:t>
        <a:bodyPr/>
        <a:lstStyle/>
        <a:p>
          <a:endParaRPr lang="en-US"/>
        </a:p>
      </dgm:t>
    </dgm:pt>
    <dgm:pt modelId="{1210FB7F-503A-410C-BB45-B856A0F8DAF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i="0" dirty="0" err="1"/>
            <a:t>Incubazione</a:t>
          </a:r>
          <a:r>
            <a:rPr lang="fr-FR" b="1" i="0" dirty="0"/>
            <a:t> </a:t>
          </a:r>
          <a:r>
            <a:rPr lang="fr-FR" b="1" i="0" dirty="0" err="1"/>
            <a:t>individuale</a:t>
          </a:r>
          <a:r>
            <a:rPr lang="fr-FR" b="1" i="0" dirty="0"/>
            <a:t>: </a:t>
          </a:r>
          <a:r>
            <a:rPr lang="it-IT" b="0" i="0" dirty="0"/>
            <a:t>una roadmap ad hoc per preparare la raccolta fondi e sviluppare la propria attività</a:t>
          </a:r>
          <a:endParaRPr lang="en-US" b="0" dirty="0"/>
        </a:p>
      </dgm:t>
    </dgm:pt>
    <dgm:pt modelId="{53CAA8E5-3768-4EC7-96FA-4E5F35BFC880}" type="parTrans" cxnId="{24A366E4-6148-4B09-A39F-20DD26B66FB9}">
      <dgm:prSet/>
      <dgm:spPr/>
      <dgm:t>
        <a:bodyPr/>
        <a:lstStyle/>
        <a:p>
          <a:endParaRPr lang="en-US"/>
        </a:p>
      </dgm:t>
    </dgm:pt>
    <dgm:pt modelId="{9DFEF13B-6D88-4F84-9CB3-51475D51F779}" type="sibTrans" cxnId="{24A366E4-6148-4B09-A39F-20DD26B66FB9}">
      <dgm:prSet/>
      <dgm:spPr/>
      <dgm:t>
        <a:bodyPr/>
        <a:lstStyle/>
        <a:p>
          <a:endParaRPr lang="en-US"/>
        </a:p>
      </dgm:t>
    </dgm:pt>
    <dgm:pt modelId="{EFC309E1-3045-4FE6-BF31-EC524FB05506}" type="pres">
      <dgm:prSet presAssocID="{D933DE49-F9A5-4C3F-AE2F-40CDAD64F98D}" presName="root" presStyleCnt="0">
        <dgm:presLayoutVars>
          <dgm:dir/>
          <dgm:resizeHandles val="exact"/>
        </dgm:presLayoutVars>
      </dgm:prSet>
      <dgm:spPr/>
    </dgm:pt>
    <dgm:pt modelId="{EC893CDE-9699-41A2-A6A7-D519B341D0CB}" type="pres">
      <dgm:prSet presAssocID="{6F2FF6A0-91F9-444D-AF2F-2744484C7B3B}" presName="compNode" presStyleCnt="0"/>
      <dgm:spPr/>
    </dgm:pt>
    <dgm:pt modelId="{4907EDC6-73F2-410F-B14F-2B4FCDC6A93A}" type="pres">
      <dgm:prSet presAssocID="{6F2FF6A0-91F9-444D-AF2F-2744484C7B3B}" presName="bgRect" presStyleLbl="bgShp" presStyleIdx="0" presStyleCnt="4"/>
      <dgm:spPr/>
    </dgm:pt>
    <dgm:pt modelId="{1319BBC5-AB3F-4D78-B8E3-172274B5AC7C}" type="pres">
      <dgm:prSet presAssocID="{6F2FF6A0-91F9-444D-AF2F-2744484C7B3B}" presName="iconRect" presStyleLbl="node1" presStyleIdx="0" presStyleCnt="4" custScaleX="161856" custScaleY="15929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D7778F9F-DF49-4CB3-AC4F-487E0D4F75FE}" type="pres">
      <dgm:prSet presAssocID="{6F2FF6A0-91F9-444D-AF2F-2744484C7B3B}" presName="spaceRect" presStyleCnt="0"/>
      <dgm:spPr/>
    </dgm:pt>
    <dgm:pt modelId="{AD596270-C2B2-4252-9252-A8B5BDE718DA}" type="pres">
      <dgm:prSet presAssocID="{6F2FF6A0-91F9-444D-AF2F-2744484C7B3B}" presName="parTx" presStyleLbl="revTx" presStyleIdx="0" presStyleCnt="4">
        <dgm:presLayoutVars>
          <dgm:chMax val="0"/>
          <dgm:chPref val="0"/>
        </dgm:presLayoutVars>
      </dgm:prSet>
      <dgm:spPr/>
    </dgm:pt>
    <dgm:pt modelId="{16031FAA-F540-4B4D-903C-51121CBC554C}" type="pres">
      <dgm:prSet presAssocID="{36F779C4-7575-4B7F-A4EE-1AEFF26F38B5}" presName="sibTrans" presStyleCnt="0"/>
      <dgm:spPr/>
    </dgm:pt>
    <dgm:pt modelId="{8E5A0955-58C9-45F5-A37B-BA0CD77589C4}" type="pres">
      <dgm:prSet presAssocID="{9F32A852-966A-4EB5-8200-1E767F486880}" presName="compNode" presStyleCnt="0"/>
      <dgm:spPr/>
    </dgm:pt>
    <dgm:pt modelId="{AE22D29B-EE35-4686-A675-A94E81A0E664}" type="pres">
      <dgm:prSet presAssocID="{9F32A852-966A-4EB5-8200-1E767F486880}" presName="bgRect" presStyleLbl="bgShp" presStyleIdx="1" presStyleCnt="4"/>
      <dgm:spPr/>
    </dgm:pt>
    <dgm:pt modelId="{0C2F4185-687B-4F16-A0D5-647D9676B093}" type="pres">
      <dgm:prSet presAssocID="{9F32A852-966A-4EB5-8200-1E767F486880}" presName="iconRect" presStyleLbl="node1" presStyleIdx="1" presStyleCnt="4" custScaleX="161856" custScaleY="15929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Enseignant"/>
        </a:ext>
      </dgm:extLst>
    </dgm:pt>
    <dgm:pt modelId="{CE7BB59E-BF41-4911-BB57-34CDB8B3AE95}" type="pres">
      <dgm:prSet presAssocID="{9F32A852-966A-4EB5-8200-1E767F486880}" presName="spaceRect" presStyleCnt="0"/>
      <dgm:spPr/>
    </dgm:pt>
    <dgm:pt modelId="{B8AF63C8-543A-4C72-884B-C549ECB7B1D1}" type="pres">
      <dgm:prSet presAssocID="{9F32A852-966A-4EB5-8200-1E767F486880}" presName="parTx" presStyleLbl="revTx" presStyleIdx="1" presStyleCnt="4">
        <dgm:presLayoutVars>
          <dgm:chMax val="0"/>
          <dgm:chPref val="0"/>
        </dgm:presLayoutVars>
      </dgm:prSet>
      <dgm:spPr/>
    </dgm:pt>
    <dgm:pt modelId="{B046F31D-BC66-44F4-8F3E-F08DB3ABE623}" type="pres">
      <dgm:prSet presAssocID="{F7419E41-0243-431D-A547-96D98437DA56}" presName="sibTrans" presStyleCnt="0"/>
      <dgm:spPr/>
    </dgm:pt>
    <dgm:pt modelId="{01F9D389-BAC3-4031-97F0-B93C423C11D9}" type="pres">
      <dgm:prSet presAssocID="{BDA4E743-5369-4B25-84B1-91B5F027E255}" presName="compNode" presStyleCnt="0"/>
      <dgm:spPr/>
    </dgm:pt>
    <dgm:pt modelId="{B48B9C49-2F7E-4B9B-BA4D-4467A5D2FB20}" type="pres">
      <dgm:prSet presAssocID="{BDA4E743-5369-4B25-84B1-91B5F027E255}" presName="bgRect" presStyleLbl="bgShp" presStyleIdx="2" presStyleCnt="4"/>
      <dgm:spPr/>
    </dgm:pt>
    <dgm:pt modelId="{AAD272AD-7595-4E5F-AEB9-C32F795CFC9A}" type="pres">
      <dgm:prSet presAssocID="{BDA4E743-5369-4B25-84B1-91B5F027E255}" presName="iconRect" presStyleLbl="node1" presStyleIdx="2" presStyleCnt="4" custScaleX="161856" custScaleY="15929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20EC7D61-8E84-483E-BFF5-B5D0FC5C5376}" type="pres">
      <dgm:prSet presAssocID="{BDA4E743-5369-4B25-84B1-91B5F027E255}" presName="spaceRect" presStyleCnt="0"/>
      <dgm:spPr/>
    </dgm:pt>
    <dgm:pt modelId="{35518F25-32BB-4872-9F12-05CA341D527F}" type="pres">
      <dgm:prSet presAssocID="{BDA4E743-5369-4B25-84B1-91B5F027E255}" presName="parTx" presStyleLbl="revTx" presStyleIdx="2" presStyleCnt="4">
        <dgm:presLayoutVars>
          <dgm:chMax val="0"/>
          <dgm:chPref val="0"/>
        </dgm:presLayoutVars>
      </dgm:prSet>
      <dgm:spPr/>
    </dgm:pt>
    <dgm:pt modelId="{2FD1404E-10A6-43CF-B45D-3E9D4D846D57}" type="pres">
      <dgm:prSet presAssocID="{6F65DC2F-8448-4011-8062-E91C1796A553}" presName="sibTrans" presStyleCnt="0"/>
      <dgm:spPr/>
    </dgm:pt>
    <dgm:pt modelId="{FD35DFBC-547D-43D0-B6D2-A44853F9B87B}" type="pres">
      <dgm:prSet presAssocID="{1210FB7F-503A-410C-BB45-B856A0F8DAFA}" presName="compNode" presStyleCnt="0"/>
      <dgm:spPr/>
    </dgm:pt>
    <dgm:pt modelId="{FC354D65-F362-4591-84BA-0008FA9FC510}" type="pres">
      <dgm:prSet presAssocID="{1210FB7F-503A-410C-BB45-B856A0F8DAFA}" presName="bgRect" presStyleLbl="bgShp" presStyleIdx="3" presStyleCnt="4" custLinFactNeighborX="1314" custLinFactNeighborY="40871"/>
      <dgm:spPr/>
    </dgm:pt>
    <dgm:pt modelId="{5D839696-8CED-42B0-A6D7-8A9667DD1CED}" type="pres">
      <dgm:prSet presAssocID="{1210FB7F-503A-410C-BB45-B856A0F8DAFA}" presName="iconRect" presStyleLbl="node1" presStyleIdx="3" presStyleCnt="4" custScaleX="161856" custScaleY="159294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000" b="-1000"/>
          </a:stretch>
        </a:blipFill>
      </dgm:spPr>
    </dgm:pt>
    <dgm:pt modelId="{E38278BB-C5E5-49F7-BA23-11869931185E}" type="pres">
      <dgm:prSet presAssocID="{1210FB7F-503A-410C-BB45-B856A0F8DAFA}" presName="spaceRect" presStyleCnt="0"/>
      <dgm:spPr/>
    </dgm:pt>
    <dgm:pt modelId="{0BBBF5CC-A722-455B-B8AE-ABF1E2992775}" type="pres">
      <dgm:prSet presAssocID="{1210FB7F-503A-410C-BB45-B856A0F8DAF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164F107-984F-4CE1-AEB8-77669E708E9B}" srcId="{D933DE49-F9A5-4C3F-AE2F-40CDAD64F98D}" destId="{9F32A852-966A-4EB5-8200-1E767F486880}" srcOrd="1" destOrd="0" parTransId="{445A2F0E-6A75-4973-B93E-6870977E9073}" sibTransId="{F7419E41-0243-431D-A547-96D98437DA56}"/>
    <dgm:cxn modelId="{1BE41917-9091-4D13-89C8-449B5D6216D8}" type="presOf" srcId="{BDA4E743-5369-4B25-84B1-91B5F027E255}" destId="{35518F25-32BB-4872-9F12-05CA341D527F}" srcOrd="0" destOrd="0" presId="urn:microsoft.com/office/officeart/2018/2/layout/IconVerticalSolidList"/>
    <dgm:cxn modelId="{2C0B3A65-736A-4497-B1EE-8C03705ED72E}" type="presOf" srcId="{1210FB7F-503A-410C-BB45-B856A0F8DAFA}" destId="{0BBBF5CC-A722-455B-B8AE-ABF1E2992775}" srcOrd="0" destOrd="0" presId="urn:microsoft.com/office/officeart/2018/2/layout/IconVerticalSolidList"/>
    <dgm:cxn modelId="{7C67708A-EB74-4F39-8A98-C9D2A4573112}" srcId="{D933DE49-F9A5-4C3F-AE2F-40CDAD64F98D}" destId="{6F2FF6A0-91F9-444D-AF2F-2744484C7B3B}" srcOrd="0" destOrd="0" parTransId="{27E1ABD3-A495-4465-8300-B5D27A18BA64}" sibTransId="{36F779C4-7575-4B7F-A4EE-1AEFF26F38B5}"/>
    <dgm:cxn modelId="{7AB1189C-DBC9-40E6-9B51-7FA9BCF021D4}" type="presOf" srcId="{6F2FF6A0-91F9-444D-AF2F-2744484C7B3B}" destId="{AD596270-C2B2-4252-9252-A8B5BDE718DA}" srcOrd="0" destOrd="0" presId="urn:microsoft.com/office/officeart/2018/2/layout/IconVerticalSolidList"/>
    <dgm:cxn modelId="{2F7EFC9C-E68D-4320-894B-05221DEE903C}" srcId="{D933DE49-F9A5-4C3F-AE2F-40CDAD64F98D}" destId="{BDA4E743-5369-4B25-84B1-91B5F027E255}" srcOrd="2" destOrd="0" parTransId="{CE8F7B44-7ABC-4D7A-BD30-5CA883C6FEE5}" sibTransId="{6F65DC2F-8448-4011-8062-E91C1796A553}"/>
    <dgm:cxn modelId="{6F0591BD-89F6-4932-9E49-C8F25E150E99}" type="presOf" srcId="{9F32A852-966A-4EB5-8200-1E767F486880}" destId="{B8AF63C8-543A-4C72-884B-C549ECB7B1D1}" srcOrd="0" destOrd="0" presId="urn:microsoft.com/office/officeart/2018/2/layout/IconVerticalSolidList"/>
    <dgm:cxn modelId="{0A56C4BD-9774-4CDE-A990-1B73B56AD17E}" type="presOf" srcId="{D933DE49-F9A5-4C3F-AE2F-40CDAD64F98D}" destId="{EFC309E1-3045-4FE6-BF31-EC524FB05506}" srcOrd="0" destOrd="0" presId="urn:microsoft.com/office/officeart/2018/2/layout/IconVerticalSolidList"/>
    <dgm:cxn modelId="{24A366E4-6148-4B09-A39F-20DD26B66FB9}" srcId="{D933DE49-F9A5-4C3F-AE2F-40CDAD64F98D}" destId="{1210FB7F-503A-410C-BB45-B856A0F8DAFA}" srcOrd="3" destOrd="0" parTransId="{53CAA8E5-3768-4EC7-96FA-4E5F35BFC880}" sibTransId="{9DFEF13B-6D88-4F84-9CB3-51475D51F779}"/>
    <dgm:cxn modelId="{A73CB3A3-3371-428F-8978-4DF727192CFE}" type="presParOf" srcId="{EFC309E1-3045-4FE6-BF31-EC524FB05506}" destId="{EC893CDE-9699-41A2-A6A7-D519B341D0CB}" srcOrd="0" destOrd="0" presId="urn:microsoft.com/office/officeart/2018/2/layout/IconVerticalSolidList"/>
    <dgm:cxn modelId="{9B8FEA7A-CD18-45FE-BCB2-AA91C5A5B5A0}" type="presParOf" srcId="{EC893CDE-9699-41A2-A6A7-D519B341D0CB}" destId="{4907EDC6-73F2-410F-B14F-2B4FCDC6A93A}" srcOrd="0" destOrd="0" presId="urn:microsoft.com/office/officeart/2018/2/layout/IconVerticalSolidList"/>
    <dgm:cxn modelId="{9517CAB2-5DAF-4759-843A-2B21FFF10EAD}" type="presParOf" srcId="{EC893CDE-9699-41A2-A6A7-D519B341D0CB}" destId="{1319BBC5-AB3F-4D78-B8E3-172274B5AC7C}" srcOrd="1" destOrd="0" presId="urn:microsoft.com/office/officeart/2018/2/layout/IconVerticalSolidList"/>
    <dgm:cxn modelId="{B371FC95-3E0B-47D2-BA88-74883277E1B8}" type="presParOf" srcId="{EC893CDE-9699-41A2-A6A7-D519B341D0CB}" destId="{D7778F9F-DF49-4CB3-AC4F-487E0D4F75FE}" srcOrd="2" destOrd="0" presId="urn:microsoft.com/office/officeart/2018/2/layout/IconVerticalSolidList"/>
    <dgm:cxn modelId="{44FC3809-530F-4E84-995A-FD4688B6DA1A}" type="presParOf" srcId="{EC893CDE-9699-41A2-A6A7-D519B341D0CB}" destId="{AD596270-C2B2-4252-9252-A8B5BDE718DA}" srcOrd="3" destOrd="0" presId="urn:microsoft.com/office/officeart/2018/2/layout/IconVerticalSolidList"/>
    <dgm:cxn modelId="{FFD16BD3-0A2A-4204-A9BB-01077CB29C7C}" type="presParOf" srcId="{EFC309E1-3045-4FE6-BF31-EC524FB05506}" destId="{16031FAA-F540-4B4D-903C-51121CBC554C}" srcOrd="1" destOrd="0" presId="urn:microsoft.com/office/officeart/2018/2/layout/IconVerticalSolidList"/>
    <dgm:cxn modelId="{C6D99D72-A389-486A-A762-976C80AEAE55}" type="presParOf" srcId="{EFC309E1-3045-4FE6-BF31-EC524FB05506}" destId="{8E5A0955-58C9-45F5-A37B-BA0CD77589C4}" srcOrd="2" destOrd="0" presId="urn:microsoft.com/office/officeart/2018/2/layout/IconVerticalSolidList"/>
    <dgm:cxn modelId="{E6B7F727-3B9E-4CB7-A13C-4BCF4654A824}" type="presParOf" srcId="{8E5A0955-58C9-45F5-A37B-BA0CD77589C4}" destId="{AE22D29B-EE35-4686-A675-A94E81A0E664}" srcOrd="0" destOrd="0" presId="urn:microsoft.com/office/officeart/2018/2/layout/IconVerticalSolidList"/>
    <dgm:cxn modelId="{D64BA853-DAFF-48EA-8A02-D42FCD75281A}" type="presParOf" srcId="{8E5A0955-58C9-45F5-A37B-BA0CD77589C4}" destId="{0C2F4185-687B-4F16-A0D5-647D9676B093}" srcOrd="1" destOrd="0" presId="urn:microsoft.com/office/officeart/2018/2/layout/IconVerticalSolidList"/>
    <dgm:cxn modelId="{1A2D7DB4-2E82-4F54-8689-D4C9805408E7}" type="presParOf" srcId="{8E5A0955-58C9-45F5-A37B-BA0CD77589C4}" destId="{CE7BB59E-BF41-4911-BB57-34CDB8B3AE95}" srcOrd="2" destOrd="0" presId="urn:microsoft.com/office/officeart/2018/2/layout/IconVerticalSolidList"/>
    <dgm:cxn modelId="{9466FEBC-0CCF-49CF-9DCE-0E0C19B184A7}" type="presParOf" srcId="{8E5A0955-58C9-45F5-A37B-BA0CD77589C4}" destId="{B8AF63C8-543A-4C72-884B-C549ECB7B1D1}" srcOrd="3" destOrd="0" presId="urn:microsoft.com/office/officeart/2018/2/layout/IconVerticalSolidList"/>
    <dgm:cxn modelId="{5060A7C6-EC12-4CAC-8CCF-6402A12892CD}" type="presParOf" srcId="{EFC309E1-3045-4FE6-BF31-EC524FB05506}" destId="{B046F31D-BC66-44F4-8F3E-F08DB3ABE623}" srcOrd="3" destOrd="0" presId="urn:microsoft.com/office/officeart/2018/2/layout/IconVerticalSolidList"/>
    <dgm:cxn modelId="{2EED292F-6569-432F-8AE9-B3426B0861C4}" type="presParOf" srcId="{EFC309E1-3045-4FE6-BF31-EC524FB05506}" destId="{01F9D389-BAC3-4031-97F0-B93C423C11D9}" srcOrd="4" destOrd="0" presId="urn:microsoft.com/office/officeart/2018/2/layout/IconVerticalSolidList"/>
    <dgm:cxn modelId="{D5F7AE6D-434A-46A6-B938-4C007234C57A}" type="presParOf" srcId="{01F9D389-BAC3-4031-97F0-B93C423C11D9}" destId="{B48B9C49-2F7E-4B9B-BA4D-4467A5D2FB20}" srcOrd="0" destOrd="0" presId="urn:microsoft.com/office/officeart/2018/2/layout/IconVerticalSolidList"/>
    <dgm:cxn modelId="{9B98F29D-AFB6-40F1-A1B6-1EE9BC5644DD}" type="presParOf" srcId="{01F9D389-BAC3-4031-97F0-B93C423C11D9}" destId="{AAD272AD-7595-4E5F-AEB9-C32F795CFC9A}" srcOrd="1" destOrd="0" presId="urn:microsoft.com/office/officeart/2018/2/layout/IconVerticalSolidList"/>
    <dgm:cxn modelId="{60123C1D-89F5-4085-B86A-24DC2E8A86B2}" type="presParOf" srcId="{01F9D389-BAC3-4031-97F0-B93C423C11D9}" destId="{20EC7D61-8E84-483E-BFF5-B5D0FC5C5376}" srcOrd="2" destOrd="0" presId="urn:microsoft.com/office/officeart/2018/2/layout/IconVerticalSolidList"/>
    <dgm:cxn modelId="{A1D39BB0-19E8-470E-B77F-DA91F60CBA96}" type="presParOf" srcId="{01F9D389-BAC3-4031-97F0-B93C423C11D9}" destId="{35518F25-32BB-4872-9F12-05CA341D527F}" srcOrd="3" destOrd="0" presId="urn:microsoft.com/office/officeart/2018/2/layout/IconVerticalSolidList"/>
    <dgm:cxn modelId="{228172F5-C97B-465D-BAA0-BF14711DD52D}" type="presParOf" srcId="{EFC309E1-3045-4FE6-BF31-EC524FB05506}" destId="{2FD1404E-10A6-43CF-B45D-3E9D4D846D57}" srcOrd="5" destOrd="0" presId="urn:microsoft.com/office/officeart/2018/2/layout/IconVerticalSolidList"/>
    <dgm:cxn modelId="{3331A865-29F0-411E-8D09-E86A2A07C501}" type="presParOf" srcId="{EFC309E1-3045-4FE6-BF31-EC524FB05506}" destId="{FD35DFBC-547D-43D0-B6D2-A44853F9B87B}" srcOrd="6" destOrd="0" presId="urn:microsoft.com/office/officeart/2018/2/layout/IconVerticalSolidList"/>
    <dgm:cxn modelId="{720BD004-0533-4C39-ACDC-62693A653333}" type="presParOf" srcId="{FD35DFBC-547D-43D0-B6D2-A44853F9B87B}" destId="{FC354D65-F362-4591-84BA-0008FA9FC510}" srcOrd="0" destOrd="0" presId="urn:microsoft.com/office/officeart/2018/2/layout/IconVerticalSolidList"/>
    <dgm:cxn modelId="{7E8DD847-EEBA-4075-BC8F-D75E4D54B6C8}" type="presParOf" srcId="{FD35DFBC-547D-43D0-B6D2-A44853F9B87B}" destId="{5D839696-8CED-42B0-A6D7-8A9667DD1CED}" srcOrd="1" destOrd="0" presId="urn:microsoft.com/office/officeart/2018/2/layout/IconVerticalSolidList"/>
    <dgm:cxn modelId="{9E007EE0-4527-4AF1-8362-0C884A7668DC}" type="presParOf" srcId="{FD35DFBC-547D-43D0-B6D2-A44853F9B87B}" destId="{E38278BB-C5E5-49F7-BA23-11869931185E}" srcOrd="2" destOrd="0" presId="urn:microsoft.com/office/officeart/2018/2/layout/IconVerticalSolidList"/>
    <dgm:cxn modelId="{DBC64B37-5397-4ED5-B55E-AC16BD0EF158}" type="presParOf" srcId="{FD35DFBC-547D-43D0-B6D2-A44853F9B87B}" destId="{0BBBF5CC-A722-455B-B8AE-ABF1E29927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FF42D-7850-4F4C-88B2-E8453E5E8837}">
      <dsp:nvSpPr>
        <dsp:cNvPr id="0" name=""/>
        <dsp:cNvSpPr/>
      </dsp:nvSpPr>
      <dsp:spPr>
        <a:xfrm>
          <a:off x="0" y="637137"/>
          <a:ext cx="10471150" cy="11762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727FD-1316-4964-B7CF-45EE8E21054A}">
      <dsp:nvSpPr>
        <dsp:cNvPr id="0" name=""/>
        <dsp:cNvSpPr/>
      </dsp:nvSpPr>
      <dsp:spPr>
        <a:xfrm>
          <a:off x="355816" y="901794"/>
          <a:ext cx="646939" cy="6469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A811C-D673-4FBD-9AC1-CB92E17A08C7}">
      <dsp:nvSpPr>
        <dsp:cNvPr id="0" name=""/>
        <dsp:cNvSpPr/>
      </dsp:nvSpPr>
      <dsp:spPr>
        <a:xfrm>
          <a:off x="1358573" y="637137"/>
          <a:ext cx="9112576" cy="117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87" tIns="124487" rIns="124487" bIns="12448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/>
            <a:t>CCI France </a:t>
          </a:r>
          <a:r>
            <a:rPr lang="it-IT" sz="2000" b="1" kern="1200" dirty="0"/>
            <a:t>rappresenta le Camere di Commercio </a:t>
          </a:r>
          <a:r>
            <a:rPr lang="it-IT" sz="2000" b="0" kern="1200" dirty="0"/>
            <a:t>presso le </a:t>
          </a:r>
          <a:r>
            <a:rPr lang="it-IT" sz="2000" kern="1200" dirty="0"/>
            <a:t>autorità pubbliche francesi ed europee, organizzazioni internazionali e grandi partner pubblici e privati</a:t>
          </a:r>
          <a:endParaRPr lang="en-US" sz="2000" kern="1200" dirty="0"/>
        </a:p>
      </dsp:txBody>
      <dsp:txXfrm>
        <a:off x="1358573" y="637137"/>
        <a:ext cx="9112576" cy="1176253"/>
      </dsp:txXfrm>
    </dsp:sp>
    <dsp:sp modelId="{8447E8B5-2B80-47B7-971D-F6F516244FF6}">
      <dsp:nvSpPr>
        <dsp:cNvPr id="0" name=""/>
        <dsp:cNvSpPr/>
      </dsp:nvSpPr>
      <dsp:spPr>
        <a:xfrm>
          <a:off x="0" y="2107454"/>
          <a:ext cx="10471150" cy="11762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230E5-59B4-4446-AB90-44CF86663DBA}">
      <dsp:nvSpPr>
        <dsp:cNvPr id="0" name=""/>
        <dsp:cNvSpPr/>
      </dsp:nvSpPr>
      <dsp:spPr>
        <a:xfrm>
          <a:off x="355816" y="2372111"/>
          <a:ext cx="646939" cy="6469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3E6FF-C73F-440B-8A27-9CF1CA346203}">
      <dsp:nvSpPr>
        <dsp:cNvPr id="0" name=""/>
        <dsp:cNvSpPr/>
      </dsp:nvSpPr>
      <dsp:spPr>
        <a:xfrm>
          <a:off x="1358573" y="2107454"/>
          <a:ext cx="9112576" cy="117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87" tIns="124487" rIns="124487" bIns="12448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Fornisce </a:t>
          </a:r>
          <a:r>
            <a:rPr lang="it-IT" sz="2000" b="1" kern="1200" dirty="0"/>
            <a:t>leadership</a:t>
          </a:r>
          <a:r>
            <a:rPr lang="it-IT" sz="2000" kern="1200" dirty="0"/>
            <a:t>, </a:t>
          </a:r>
          <a:r>
            <a:rPr lang="it-IT" sz="2000" b="1" kern="1200" dirty="0"/>
            <a:t>supporto</a:t>
          </a:r>
          <a:r>
            <a:rPr lang="it-IT" sz="2000" kern="1200" dirty="0"/>
            <a:t> e </a:t>
          </a:r>
          <a:r>
            <a:rPr lang="it-IT" sz="2000" b="1" kern="1200" dirty="0"/>
            <a:t>consulenza</a:t>
          </a:r>
          <a:r>
            <a:rPr lang="it-IT" sz="2000" kern="1200" dirty="0"/>
            <a:t> </a:t>
          </a:r>
          <a:r>
            <a:rPr lang="it-IT" sz="2000" b="0" kern="1200" dirty="0"/>
            <a:t>alle Camere di Commercio francesi</a:t>
          </a:r>
          <a:endParaRPr lang="en-US" sz="2000" kern="1200" dirty="0"/>
        </a:p>
      </dsp:txBody>
      <dsp:txXfrm>
        <a:off x="1358573" y="2107454"/>
        <a:ext cx="9112576" cy="11762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65EEC-3370-4EBE-B467-6F3461C34731}">
      <dsp:nvSpPr>
        <dsp:cNvPr id="0" name=""/>
        <dsp:cNvSpPr/>
      </dsp:nvSpPr>
      <dsp:spPr>
        <a:xfrm>
          <a:off x="0" y="570337"/>
          <a:ext cx="9340060" cy="10529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11B3B-452D-4F8E-A1AB-E81F285BBBD1}">
      <dsp:nvSpPr>
        <dsp:cNvPr id="0" name=""/>
        <dsp:cNvSpPr/>
      </dsp:nvSpPr>
      <dsp:spPr>
        <a:xfrm>
          <a:off x="318511" y="807247"/>
          <a:ext cx="579112" cy="579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B64F2-D832-4FB9-A9BA-C06563CBB3B8}">
      <dsp:nvSpPr>
        <dsp:cNvPr id="0" name=""/>
        <dsp:cNvSpPr/>
      </dsp:nvSpPr>
      <dsp:spPr>
        <a:xfrm>
          <a:off x="1216135" y="570337"/>
          <a:ext cx="8123925" cy="1052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35" tIns="111435" rIns="111435" bIns="1114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1" kern="1200" dirty="0" err="1"/>
            <a:t>Pass</a:t>
          </a:r>
          <a:r>
            <a:rPr lang="fr-FR" sz="1800" b="1" i="1" kern="1200" dirty="0"/>
            <a:t> </a:t>
          </a:r>
          <a:r>
            <a:rPr lang="fr-FR" sz="1800" b="1" i="1" kern="1200" dirty="0" err="1"/>
            <a:t>Interim</a:t>
          </a:r>
          <a:r>
            <a:rPr lang="fr-FR" sz="1800" b="1" i="1" kern="1200" dirty="0"/>
            <a:t> </a:t>
          </a:r>
          <a:r>
            <a:rPr lang="fr-FR" sz="1800" kern="1200" dirty="0"/>
            <a:t>: </a:t>
          </a:r>
          <a:r>
            <a:rPr lang="it-IT" sz="1800" kern="1200" dirty="0"/>
            <a:t>piattaforma dedicata al lavoro interinale. Pass Interim permette di mettere in relazione le aziende interinali con possibili candidati in modo semplice e mirato – </a:t>
          </a:r>
          <a:r>
            <a:rPr lang="fr-FR" sz="1800" kern="1200" dirty="0" err="1">
              <a:hlinkClick xmlns:r="http://schemas.openxmlformats.org/officeDocument/2006/relationships" r:id="rId3"/>
            </a:rPr>
            <a:t>video-intervista</a:t>
          </a:r>
          <a:endParaRPr lang="en-US" sz="1800" kern="1200" dirty="0"/>
        </a:p>
      </dsp:txBody>
      <dsp:txXfrm>
        <a:off x="1216135" y="570337"/>
        <a:ext cx="8123925" cy="1052931"/>
      </dsp:txXfrm>
    </dsp:sp>
    <dsp:sp modelId="{06A51584-6726-4C56-B2B9-910E2F2281CE}">
      <dsp:nvSpPr>
        <dsp:cNvPr id="0" name=""/>
        <dsp:cNvSpPr/>
      </dsp:nvSpPr>
      <dsp:spPr>
        <a:xfrm>
          <a:off x="0" y="1886501"/>
          <a:ext cx="9340060" cy="10529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0ED56-D8C6-4FDA-A9A6-1C968A040AD4}">
      <dsp:nvSpPr>
        <dsp:cNvPr id="0" name=""/>
        <dsp:cNvSpPr/>
      </dsp:nvSpPr>
      <dsp:spPr>
        <a:xfrm>
          <a:off x="318511" y="2123411"/>
          <a:ext cx="579112" cy="57911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A6BE6-FC26-4F92-ABA4-D17D40185D39}">
      <dsp:nvSpPr>
        <dsp:cNvPr id="0" name=""/>
        <dsp:cNvSpPr/>
      </dsp:nvSpPr>
      <dsp:spPr>
        <a:xfrm>
          <a:off x="1216135" y="1886501"/>
          <a:ext cx="8123925" cy="1052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35" tIns="111435" rIns="111435" bIns="1114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1" kern="1200" dirty="0" err="1"/>
            <a:t>Inyus</a:t>
          </a:r>
          <a:r>
            <a:rPr lang="fr-FR" sz="1800" kern="1200" dirty="0"/>
            <a:t> : start-up di </a:t>
          </a:r>
          <a:r>
            <a:rPr lang="it-IT" sz="1800" kern="1200" dirty="0"/>
            <a:t>gestione dell'energia (impianti di riscaldamento). Inyus permette di controllare la temperatura interna in base all'utilizzo e di ottimizzare le risorse –</a:t>
          </a:r>
          <a:r>
            <a:rPr lang="fr-FR" sz="1800" kern="1200" dirty="0"/>
            <a:t> </a:t>
          </a:r>
          <a:r>
            <a:rPr lang="fr-FR" sz="1800" kern="1200" dirty="0" err="1">
              <a:hlinkClick xmlns:r="http://schemas.openxmlformats.org/officeDocument/2006/relationships" r:id="rId6"/>
            </a:rPr>
            <a:t>Video-intervista</a:t>
          </a:r>
          <a:endParaRPr lang="en-US" sz="1800" kern="1200" dirty="0"/>
        </a:p>
      </dsp:txBody>
      <dsp:txXfrm>
        <a:off x="1216135" y="1886501"/>
        <a:ext cx="8123925" cy="1052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F60DB-D766-42BF-BA20-993CAEE7BDBD}">
      <dsp:nvSpPr>
        <dsp:cNvPr id="0" name=""/>
        <dsp:cNvSpPr/>
      </dsp:nvSpPr>
      <dsp:spPr>
        <a:xfrm>
          <a:off x="3296965" y="823756"/>
          <a:ext cx="6357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57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98181" y="866144"/>
        <a:ext cx="33317" cy="6663"/>
      </dsp:txXfrm>
    </dsp:sp>
    <dsp:sp modelId="{AF00F574-99A0-4CF8-B5CE-FC2F9F680879}">
      <dsp:nvSpPr>
        <dsp:cNvPr id="0" name=""/>
        <dsp:cNvSpPr/>
      </dsp:nvSpPr>
      <dsp:spPr>
        <a:xfrm>
          <a:off x="401586" y="323"/>
          <a:ext cx="2897178" cy="1738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964" tIns="149016" rIns="141964" bIns="14901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Gli obiettivi e le attività finanziate alle CCI sono definiti dal COP</a:t>
          </a:r>
          <a:r>
            <a:rPr lang="it-IT" sz="1600" kern="1200" dirty="0"/>
            <a:t> (Contratto di obiettivi e prestazioni), che viene firmato ogni cinque anni da CCI France</a:t>
          </a:r>
          <a:endParaRPr lang="en-US" sz="1600" b="1" kern="1200" dirty="0"/>
        </a:p>
      </dsp:txBody>
      <dsp:txXfrm>
        <a:off x="401586" y="323"/>
        <a:ext cx="2897178" cy="1738306"/>
      </dsp:txXfrm>
    </dsp:sp>
    <dsp:sp modelId="{EC2BE777-7F7C-48CE-95FC-47D594CBF309}">
      <dsp:nvSpPr>
        <dsp:cNvPr id="0" name=""/>
        <dsp:cNvSpPr/>
      </dsp:nvSpPr>
      <dsp:spPr>
        <a:xfrm>
          <a:off x="6860494" y="823756"/>
          <a:ext cx="6357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57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1710" y="866144"/>
        <a:ext cx="33317" cy="6663"/>
      </dsp:txXfrm>
    </dsp:sp>
    <dsp:sp modelId="{080B9694-79ED-4A06-80F1-FAF8289C7B56}">
      <dsp:nvSpPr>
        <dsp:cNvPr id="0" name=""/>
        <dsp:cNvSpPr/>
      </dsp:nvSpPr>
      <dsp:spPr>
        <a:xfrm>
          <a:off x="3965115" y="323"/>
          <a:ext cx="2897178" cy="1738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964" tIns="149016" rIns="141964" bIns="14901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Le </a:t>
          </a:r>
          <a:r>
            <a:rPr lang="it-IT" sz="1600" b="1" kern="1200" dirty="0"/>
            <a:t>priorità</a:t>
          </a:r>
          <a:r>
            <a:rPr lang="it-IT" sz="1600" kern="1200" dirty="0"/>
            <a:t> contenute nel COP sono definite sulla base delle </a:t>
          </a:r>
          <a:r>
            <a:rPr lang="it-IT" sz="1600" b="1" u="none" kern="1200" dirty="0"/>
            <a:t>esigenze delle imprese </a:t>
          </a:r>
          <a:r>
            <a:rPr lang="it-IT" sz="1600" kern="1200" dirty="0"/>
            <a:t>ma anche delle </a:t>
          </a:r>
          <a:r>
            <a:rPr lang="it-IT" sz="1600" b="1" u="none" kern="1200" dirty="0"/>
            <a:t>aspettative del governo</a:t>
          </a:r>
          <a:endParaRPr lang="en-US" sz="1600" b="1" u="none" kern="1200" dirty="0"/>
        </a:p>
      </dsp:txBody>
      <dsp:txXfrm>
        <a:off x="3965115" y="323"/>
        <a:ext cx="2897178" cy="1738306"/>
      </dsp:txXfrm>
    </dsp:sp>
    <dsp:sp modelId="{BC289109-40FA-4FDA-AE6A-EDAA61746C78}">
      <dsp:nvSpPr>
        <dsp:cNvPr id="0" name=""/>
        <dsp:cNvSpPr/>
      </dsp:nvSpPr>
      <dsp:spPr>
        <a:xfrm>
          <a:off x="1850175" y="1736830"/>
          <a:ext cx="7127058" cy="635750"/>
        </a:xfrm>
        <a:custGeom>
          <a:avLst/>
          <a:gdLst/>
          <a:ahLst/>
          <a:cxnLst/>
          <a:rect l="0" t="0" r="0" b="0"/>
          <a:pathLst>
            <a:path>
              <a:moveTo>
                <a:pt x="7127058" y="0"/>
              </a:moveTo>
              <a:lnTo>
                <a:pt x="7127058" y="334975"/>
              </a:lnTo>
              <a:lnTo>
                <a:pt x="0" y="334975"/>
              </a:lnTo>
              <a:lnTo>
                <a:pt x="0" y="63575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4751" y="2051373"/>
        <a:ext cx="357907" cy="6663"/>
      </dsp:txXfrm>
    </dsp:sp>
    <dsp:sp modelId="{6CF91A9E-4A40-4AFE-948D-75BC8F4F5206}">
      <dsp:nvSpPr>
        <dsp:cNvPr id="0" name=""/>
        <dsp:cNvSpPr/>
      </dsp:nvSpPr>
      <dsp:spPr>
        <a:xfrm>
          <a:off x="7528644" y="323"/>
          <a:ext cx="2897178" cy="1738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964" tIns="149016" rIns="141964" bIns="14901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/>
            <a:t>Le attività delle CCI vengono valutate attraverso </a:t>
          </a:r>
          <a:r>
            <a:rPr lang="it-IT" sz="1600" b="1" kern="1200" dirty="0"/>
            <a:t>indicatori di attività e di impatto</a:t>
          </a:r>
          <a:endParaRPr lang="en-US" sz="1600" kern="1200" dirty="0"/>
        </a:p>
      </dsp:txBody>
      <dsp:txXfrm>
        <a:off x="7528644" y="323"/>
        <a:ext cx="2897178" cy="1738306"/>
      </dsp:txXfrm>
    </dsp:sp>
    <dsp:sp modelId="{0B01CB0B-8665-41B5-B430-BB9030585070}">
      <dsp:nvSpPr>
        <dsp:cNvPr id="0" name=""/>
        <dsp:cNvSpPr/>
      </dsp:nvSpPr>
      <dsp:spPr>
        <a:xfrm>
          <a:off x="3296965" y="3228414"/>
          <a:ext cx="6357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57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98181" y="3270802"/>
        <a:ext cx="33317" cy="6663"/>
      </dsp:txXfrm>
    </dsp:sp>
    <dsp:sp modelId="{049B8A60-B088-434E-9187-724EE4AA2894}">
      <dsp:nvSpPr>
        <dsp:cNvPr id="0" name=""/>
        <dsp:cNvSpPr/>
      </dsp:nvSpPr>
      <dsp:spPr>
        <a:xfrm>
          <a:off x="401586" y="2404980"/>
          <a:ext cx="2897178" cy="1738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964" tIns="149016" rIns="141964" bIns="14901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Una nuova versione del COP </a:t>
          </a:r>
          <a:r>
            <a:rPr lang="it-IT" sz="1600" b="0" kern="1200" dirty="0"/>
            <a:t>é stata firmata ad </a:t>
          </a:r>
          <a:r>
            <a:rPr lang="it-IT" sz="1600" b="1" kern="1200" dirty="0"/>
            <a:t>aprile 2023 </a:t>
          </a:r>
          <a:endParaRPr lang="en-US" sz="1600" b="1" kern="1200" dirty="0"/>
        </a:p>
      </dsp:txBody>
      <dsp:txXfrm>
        <a:off x="401586" y="2404980"/>
        <a:ext cx="2897178" cy="1738306"/>
      </dsp:txXfrm>
    </dsp:sp>
    <dsp:sp modelId="{C23FA3E3-9B83-472C-B849-3D7B38C7E17F}">
      <dsp:nvSpPr>
        <dsp:cNvPr id="0" name=""/>
        <dsp:cNvSpPr/>
      </dsp:nvSpPr>
      <dsp:spPr>
        <a:xfrm>
          <a:off x="3965115" y="2404980"/>
          <a:ext cx="2897178" cy="1738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964" tIns="149016" rIns="141964" bIns="14901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 err="1"/>
            <a:t>Priorità</a:t>
          </a:r>
          <a:r>
            <a:rPr lang="fr-FR" sz="1600" b="1" u="sng" kern="1200" dirty="0"/>
            <a:t> 2023-2027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/>
            <a:t>formazione, RH, imprenditorialità, internazionalizzazione, transizione ecologica e digitale</a:t>
          </a:r>
          <a:endParaRPr lang="en-US" sz="1600" kern="1200" dirty="0"/>
        </a:p>
      </dsp:txBody>
      <dsp:txXfrm>
        <a:off x="3965115" y="2404980"/>
        <a:ext cx="2897178" cy="1738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7D41D-B522-4F99-8B45-712094F8ADAD}">
      <dsp:nvSpPr>
        <dsp:cNvPr id="0" name=""/>
        <dsp:cNvSpPr/>
      </dsp:nvSpPr>
      <dsp:spPr>
        <a:xfrm>
          <a:off x="0" y="233525"/>
          <a:ext cx="1047115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 err="1"/>
            <a:t>Imprenditorialità</a:t>
          </a:r>
          <a:r>
            <a:rPr lang="fr-FR" sz="2300" kern="1200" dirty="0"/>
            <a:t> : </a:t>
          </a:r>
          <a:r>
            <a:rPr lang="fr-FR" sz="2300" kern="1200" dirty="0" err="1"/>
            <a:t>presente</a:t>
          </a:r>
          <a:r>
            <a:rPr lang="fr-FR" sz="2300" kern="1200" dirty="0"/>
            <a:t> </a:t>
          </a:r>
          <a:r>
            <a:rPr lang="fr-FR" sz="2300" kern="1200" dirty="0" err="1"/>
            <a:t>nel</a:t>
          </a:r>
          <a:r>
            <a:rPr lang="fr-FR" sz="2300" kern="1200" dirty="0"/>
            <a:t> COP</a:t>
          </a:r>
          <a:endParaRPr lang="en-US" sz="2300" kern="1200" dirty="0"/>
        </a:p>
      </dsp:txBody>
      <dsp:txXfrm>
        <a:off x="26930" y="260455"/>
        <a:ext cx="10417290" cy="497795"/>
      </dsp:txXfrm>
    </dsp:sp>
    <dsp:sp modelId="{D3315119-F1EC-45FF-8A44-512A3C91F806}">
      <dsp:nvSpPr>
        <dsp:cNvPr id="0" name=""/>
        <dsp:cNvSpPr/>
      </dsp:nvSpPr>
      <dsp:spPr>
        <a:xfrm>
          <a:off x="0" y="851420"/>
          <a:ext cx="1047115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466 consulenti </a:t>
          </a:r>
          <a:r>
            <a:rPr lang="it-IT" sz="2300" b="0" kern="1200" dirty="0"/>
            <a:t>specializzati nello sviluppo dell’imprenditorialità </a:t>
          </a:r>
          <a:r>
            <a:rPr lang="it-IT" sz="2300" kern="1200" dirty="0"/>
            <a:t>in Francia</a:t>
          </a:r>
          <a:endParaRPr lang="en-US" sz="2300" kern="1200" dirty="0"/>
        </a:p>
      </dsp:txBody>
      <dsp:txXfrm>
        <a:off x="26930" y="878350"/>
        <a:ext cx="10417290" cy="497795"/>
      </dsp:txXfrm>
    </dsp:sp>
    <dsp:sp modelId="{F473383C-E54A-4DFA-849E-8E9B07A7E08A}">
      <dsp:nvSpPr>
        <dsp:cNvPr id="0" name=""/>
        <dsp:cNvSpPr/>
      </dsp:nvSpPr>
      <dsp:spPr>
        <a:xfrm>
          <a:off x="0" y="1469315"/>
          <a:ext cx="1047115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Attività comuni </a:t>
          </a:r>
          <a:r>
            <a:rPr lang="it-IT" sz="2300" b="0" kern="1200" dirty="0"/>
            <a:t>a livello nazionale</a:t>
          </a:r>
          <a:endParaRPr lang="en-US" sz="2300" b="0" kern="1200" dirty="0"/>
        </a:p>
      </dsp:txBody>
      <dsp:txXfrm>
        <a:off x="26930" y="1496245"/>
        <a:ext cx="10417290" cy="497795"/>
      </dsp:txXfrm>
    </dsp:sp>
    <dsp:sp modelId="{93036CAB-483F-4283-996B-0BF67D8DFB43}">
      <dsp:nvSpPr>
        <dsp:cNvPr id="0" name=""/>
        <dsp:cNvSpPr/>
      </dsp:nvSpPr>
      <dsp:spPr>
        <a:xfrm>
          <a:off x="0" y="2020970"/>
          <a:ext cx="10471150" cy="166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459" tIns="25400" rIns="142240" bIns="2540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 err="1"/>
            <a:t>Attività</a:t>
          </a:r>
          <a:r>
            <a:rPr lang="fr-FR" sz="2000" kern="1200" dirty="0"/>
            <a:t> </a:t>
          </a:r>
          <a:r>
            <a:rPr lang="fr-FR" sz="2000" kern="1200" dirty="0" err="1"/>
            <a:t>dedicate</a:t>
          </a:r>
          <a:r>
            <a:rPr lang="fr-FR" sz="2000" kern="1200" dirty="0"/>
            <a:t> a </a:t>
          </a:r>
          <a:r>
            <a:rPr lang="fr-FR" sz="2000" b="1" kern="1200" dirty="0" err="1"/>
            <a:t>giovani</a:t>
          </a:r>
          <a:r>
            <a:rPr lang="fr-FR" sz="2000" b="1" kern="1200" dirty="0"/>
            <a:t> </a:t>
          </a:r>
          <a:r>
            <a:rPr lang="fr-FR" sz="2000" b="1" kern="1200" dirty="0" err="1"/>
            <a:t>imprese</a:t>
          </a:r>
          <a:r>
            <a:rPr lang="fr-FR" sz="2000" b="1" kern="1200" dirty="0"/>
            <a:t> </a:t>
          </a:r>
          <a:r>
            <a:rPr lang="fr-FR" sz="2000" kern="1200" dirty="0"/>
            <a:t>(</a:t>
          </a:r>
          <a:r>
            <a:rPr lang="fr-FR" sz="2000" kern="1200" dirty="0" err="1"/>
            <a:t>primi</a:t>
          </a:r>
          <a:r>
            <a:rPr lang="fr-FR" sz="2000" kern="1200" dirty="0"/>
            <a:t> 3 </a:t>
          </a:r>
          <a:r>
            <a:rPr lang="fr-FR" sz="2000" kern="1200" dirty="0" err="1"/>
            <a:t>mesi</a:t>
          </a:r>
          <a:r>
            <a:rPr lang="fr-FR" sz="2000" kern="1200" dirty="0"/>
            <a:t> di </a:t>
          </a:r>
          <a:r>
            <a:rPr lang="fr-FR" sz="2000" kern="1200" dirty="0" err="1"/>
            <a:t>attività</a:t>
          </a:r>
          <a:r>
            <a:rPr lang="fr-FR" sz="2000" kern="1200" dirty="0"/>
            <a:t>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b="1" kern="1200" dirty="0" err="1"/>
            <a:t>Creazione</a:t>
          </a:r>
          <a:r>
            <a:rPr lang="fr-FR" sz="2000" kern="1200" dirty="0"/>
            <a:t> d’</a:t>
          </a:r>
          <a:r>
            <a:rPr lang="fr-FR" sz="2000" kern="1200" dirty="0" err="1"/>
            <a:t>impresa</a:t>
          </a:r>
          <a:r>
            <a:rPr lang="fr-FR" sz="2000" kern="1200" dirty="0"/>
            <a:t>/</a:t>
          </a:r>
          <a:r>
            <a:rPr lang="fr-FR" sz="2000" kern="1200" dirty="0" err="1"/>
            <a:t>avvio</a:t>
          </a:r>
          <a:r>
            <a:rPr lang="fr-FR" sz="2000" kern="1200" dirty="0"/>
            <a:t> </a:t>
          </a:r>
          <a:r>
            <a:rPr lang="fr-FR" sz="2000" kern="1200" dirty="0" err="1"/>
            <a:t>dell’attività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b="1" kern="1200" dirty="0" err="1"/>
            <a:t>Acquisizione</a:t>
          </a:r>
          <a:r>
            <a:rPr lang="fr-FR" sz="2000" kern="1200" dirty="0"/>
            <a:t> d’</a:t>
          </a:r>
          <a:r>
            <a:rPr lang="fr-FR" sz="2000" kern="1200" dirty="0" err="1"/>
            <a:t>impresa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 err="1"/>
            <a:t>Trasmissione</a:t>
          </a:r>
          <a:r>
            <a:rPr lang="en-US" sz="2000" kern="1200" dirty="0"/>
            <a:t> </a:t>
          </a:r>
          <a:r>
            <a:rPr lang="en-US" sz="2000" kern="1200" dirty="0" err="1"/>
            <a:t>d’impresa</a:t>
          </a:r>
          <a:r>
            <a:rPr lang="en-US" sz="2000" kern="1200" dirty="0"/>
            <a:t> (es. Impresa </a:t>
          </a:r>
          <a:r>
            <a:rPr lang="en-US" sz="2000" kern="1200" dirty="0" err="1"/>
            <a:t>familiare</a:t>
          </a:r>
          <a:r>
            <a:rPr lang="en-US" sz="2000" kern="1200" dirty="0"/>
            <a:t>)</a:t>
          </a:r>
        </a:p>
      </dsp:txBody>
      <dsp:txXfrm>
        <a:off x="0" y="2020970"/>
        <a:ext cx="10471150" cy="1666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ACF53-D7AD-42F1-B7F0-4E3306E790DF}">
      <dsp:nvSpPr>
        <dsp:cNvPr id="0" name=""/>
        <dsp:cNvSpPr/>
      </dsp:nvSpPr>
      <dsp:spPr>
        <a:xfrm>
          <a:off x="664949" y="33149"/>
          <a:ext cx="1955812" cy="1955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F931B-E4E7-4E5E-9CD0-A8714D86D11D}">
      <dsp:nvSpPr>
        <dsp:cNvPr id="0" name=""/>
        <dsp:cNvSpPr/>
      </dsp:nvSpPr>
      <dsp:spPr>
        <a:xfrm>
          <a:off x="1081762" y="44996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BEFC6-0BBF-44DF-BFC1-B29D0DC5962C}">
      <dsp:nvSpPr>
        <dsp:cNvPr id="0" name=""/>
        <dsp:cNvSpPr/>
      </dsp:nvSpPr>
      <dsp:spPr>
        <a:xfrm>
          <a:off x="39731" y="2598149"/>
          <a:ext cx="320625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000" b="1" u="none" kern="1200" dirty="0">
              <a:highlight>
                <a:srgbClr val="F0FAFD"/>
              </a:highlight>
            </a:rPr>
            <a:t>Sensibilizzazione</a:t>
          </a:r>
          <a:br>
            <a:rPr lang="it-IT" sz="1300" b="1" u="none" kern="1200" dirty="0">
              <a:highlight>
                <a:srgbClr val="F0FAFD"/>
              </a:highlight>
            </a:rPr>
          </a:br>
          <a:br>
            <a:rPr lang="it-IT" sz="1300" b="1" u="none" kern="1200" dirty="0">
              <a:highlight>
                <a:srgbClr val="F0FAFD"/>
              </a:highlight>
            </a:rPr>
          </a:br>
          <a:r>
            <a:rPr lang="it-IT" sz="1300" kern="1200" dirty="0"/>
            <a:t>comunicazione di massa, partecipazione a SEMINARI e fiere, eventi di sensibilizzazione</a:t>
          </a:r>
          <a:endParaRPr lang="en-US" sz="1300" b="1" u="none" kern="1200" dirty="0"/>
        </a:p>
      </dsp:txBody>
      <dsp:txXfrm>
        <a:off x="39731" y="2598149"/>
        <a:ext cx="3206250" cy="1102500"/>
      </dsp:txXfrm>
    </dsp:sp>
    <dsp:sp modelId="{A564949D-3053-420D-994E-DC1DB3F23F7B}">
      <dsp:nvSpPr>
        <dsp:cNvPr id="0" name=""/>
        <dsp:cNvSpPr/>
      </dsp:nvSpPr>
      <dsp:spPr>
        <a:xfrm>
          <a:off x="4432293" y="33149"/>
          <a:ext cx="1955812" cy="1955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2DBFE-CC3A-48A0-9203-012E8E68EA9A}">
      <dsp:nvSpPr>
        <dsp:cNvPr id="0" name=""/>
        <dsp:cNvSpPr/>
      </dsp:nvSpPr>
      <dsp:spPr>
        <a:xfrm>
          <a:off x="4849106" y="44996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515C4-B124-4C96-A92A-AAE141716997}">
      <dsp:nvSpPr>
        <dsp:cNvPr id="0" name=""/>
        <dsp:cNvSpPr/>
      </dsp:nvSpPr>
      <dsp:spPr>
        <a:xfrm>
          <a:off x="3807075" y="2598149"/>
          <a:ext cx="320625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b="1" u="none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highlight>
                <a:srgbClr val="F0FAFD"/>
              </a:highlight>
              <a:latin typeface="Fira Sans"/>
              <a:ea typeface="+mn-ea"/>
              <a:cs typeface="+mn-cs"/>
            </a:rPr>
            <a:t>Accompagnamento</a:t>
          </a:r>
          <a:br>
            <a:rPr lang="fr-FR" sz="1500" b="0" kern="1200">
              <a:highlight>
                <a:srgbClr val="F0FAFD"/>
              </a:highlight>
            </a:rPr>
          </a:br>
          <a:br>
            <a:rPr lang="fr-FR" sz="1500" b="0" kern="1200">
              <a:highlight>
                <a:srgbClr val="F0FAFD"/>
              </a:highlight>
            </a:rPr>
          </a:br>
          <a:r>
            <a:rPr lang="fr-FR" sz="1300" b="0" kern="1200"/>
            <a:t>Supporto collettivo e/o individuale</a:t>
          </a:r>
          <a:endParaRPr lang="en-US" sz="1300" b="0" kern="1200"/>
        </a:p>
      </dsp:txBody>
      <dsp:txXfrm>
        <a:off x="3807075" y="2598149"/>
        <a:ext cx="3206250" cy="1102500"/>
      </dsp:txXfrm>
    </dsp:sp>
    <dsp:sp modelId="{DCA2668C-3F22-4D66-8B9D-F58B7D076965}">
      <dsp:nvSpPr>
        <dsp:cNvPr id="0" name=""/>
        <dsp:cNvSpPr/>
      </dsp:nvSpPr>
      <dsp:spPr>
        <a:xfrm>
          <a:off x="8199637" y="33149"/>
          <a:ext cx="1955812" cy="1955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1251C-8E3F-4806-8C38-2B17C7E181B9}">
      <dsp:nvSpPr>
        <dsp:cNvPr id="0" name=""/>
        <dsp:cNvSpPr/>
      </dsp:nvSpPr>
      <dsp:spPr>
        <a:xfrm>
          <a:off x="8616450" y="44996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FFC7F-9E23-4648-86CE-78AAB39DA3A9}">
      <dsp:nvSpPr>
        <dsp:cNvPr id="0" name=""/>
        <dsp:cNvSpPr/>
      </dsp:nvSpPr>
      <dsp:spPr>
        <a:xfrm>
          <a:off x="7574418" y="2598149"/>
          <a:ext cx="320625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b="1" u="none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highlight>
                <a:srgbClr val="F0FAFD"/>
              </a:highlight>
              <a:latin typeface="Fira Sans"/>
              <a:ea typeface="+mn-ea"/>
              <a:cs typeface="+mn-cs"/>
            </a:rPr>
            <a:t>Formazione</a:t>
          </a:r>
          <a:br>
            <a:rPr lang="fr-FR" sz="1600" b="1" kern="1200">
              <a:highlight>
                <a:srgbClr val="F0FAFD"/>
              </a:highlight>
            </a:rPr>
          </a:br>
          <a:br>
            <a:rPr lang="fr-FR" sz="1600" b="1" kern="1200">
              <a:highlight>
                <a:srgbClr val="F0FAFD"/>
              </a:highlight>
            </a:rPr>
          </a:br>
          <a:r>
            <a:rPr lang="fr-FR" sz="13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ira Sans"/>
              <a:ea typeface="+mn-ea"/>
              <a:cs typeface="+mn-cs"/>
            </a:rPr>
            <a:t>Percorsi di breve o lungo periodo</a:t>
          </a:r>
          <a:endParaRPr lang="en-US" sz="1300" b="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ira Sans"/>
            <a:ea typeface="+mn-ea"/>
            <a:cs typeface="+mn-cs"/>
          </a:endParaRPr>
        </a:p>
      </dsp:txBody>
      <dsp:txXfrm>
        <a:off x="7574418" y="2598149"/>
        <a:ext cx="3206250" cy="110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29031-AA93-4E3E-A6F4-B5B92DC0603D}">
      <dsp:nvSpPr>
        <dsp:cNvPr id="0" name=""/>
        <dsp:cNvSpPr/>
      </dsp:nvSpPr>
      <dsp:spPr>
        <a:xfrm>
          <a:off x="0" y="0"/>
          <a:ext cx="8900477" cy="1176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dirty="0" err="1">
              <a:solidFill>
                <a:srgbClr val="F0FAFD"/>
              </a:solidFill>
            </a:rPr>
            <a:t>Iniziativa</a:t>
          </a:r>
          <a:r>
            <a:rPr lang="en-US" sz="2600" b="1" i="1" kern="1200" dirty="0">
              <a:solidFill>
                <a:srgbClr val="F0FAFD"/>
              </a:solidFill>
            </a:rPr>
            <a:t> 1 :</a:t>
          </a:r>
          <a:br>
            <a:rPr lang="en-US" sz="2600" b="1" i="1" kern="1200" dirty="0"/>
          </a:br>
          <a:r>
            <a:rPr lang="en-US" sz="2200" b="0" i="1" kern="1200" dirty="0"/>
            <a:t>CCI </a:t>
          </a:r>
          <a:r>
            <a:rPr lang="en-US" sz="2200" b="0" i="1" kern="1200" dirty="0" err="1"/>
            <a:t>Marsiglia</a:t>
          </a:r>
          <a:r>
            <a:rPr lang="en-US" sz="2200" b="0" i="1" kern="1200" dirty="0"/>
            <a:t> </a:t>
          </a:r>
          <a:r>
            <a:rPr lang="en-US" sz="2200" b="0" i="0" kern="1200" dirty="0"/>
            <a:t>(</a:t>
          </a:r>
          <a:r>
            <a:rPr lang="en-US" sz="2200" b="0" i="0" kern="1200" dirty="0" err="1"/>
            <a:t>imprenditorialità</a:t>
          </a:r>
          <a:r>
            <a:rPr lang="en-US" sz="2200" b="0" i="0" kern="1200" dirty="0"/>
            <a:t> </a:t>
          </a:r>
          <a:r>
            <a:rPr lang="en-US" sz="2200" b="0" i="0" kern="1200" dirty="0" err="1"/>
            <a:t>femminile</a:t>
          </a:r>
          <a:r>
            <a:rPr lang="en-US" sz="2200" b="0" i="0" kern="1200" dirty="0"/>
            <a:t>)</a:t>
          </a:r>
          <a:endParaRPr lang="en-US" sz="2200" b="0" kern="1200" dirty="0"/>
        </a:p>
      </dsp:txBody>
      <dsp:txXfrm>
        <a:off x="34451" y="34451"/>
        <a:ext cx="7631208" cy="1107351"/>
      </dsp:txXfrm>
    </dsp:sp>
    <dsp:sp modelId="{8A638696-5E05-454A-99C2-014DE187411C}">
      <dsp:nvSpPr>
        <dsp:cNvPr id="0" name=""/>
        <dsp:cNvSpPr/>
      </dsp:nvSpPr>
      <dsp:spPr>
        <a:xfrm>
          <a:off x="785336" y="1372296"/>
          <a:ext cx="8900477" cy="1176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dirty="0" err="1">
              <a:solidFill>
                <a:srgbClr val="F0FAFD"/>
              </a:solidFill>
            </a:rPr>
            <a:t>Iniziativa</a:t>
          </a:r>
          <a:r>
            <a:rPr lang="en-US" sz="2600" b="1" i="1" kern="1200" dirty="0">
              <a:solidFill>
                <a:srgbClr val="F0FAFD"/>
              </a:solidFill>
            </a:rPr>
            <a:t> 2 :</a:t>
          </a:r>
          <a:br>
            <a:rPr lang="en-US" sz="2600" b="1" i="1" kern="1200" dirty="0">
              <a:solidFill>
                <a:srgbClr val="F0FAFD"/>
              </a:solidFill>
            </a:rPr>
          </a:br>
          <a:r>
            <a:rPr lang="en-US" sz="2200" b="0" i="1" kern="1200" dirty="0">
              <a:solidFill>
                <a:srgbClr val="F0FAFD"/>
              </a:solidFill>
            </a:rPr>
            <a:t>CCI Paris-</a:t>
          </a:r>
          <a:r>
            <a:rPr lang="en-US" sz="2200" b="0" i="1" kern="1200" dirty="0" err="1">
              <a:solidFill>
                <a:srgbClr val="F0FAFD"/>
              </a:solidFill>
            </a:rPr>
            <a:t>IDF</a:t>
          </a:r>
          <a:r>
            <a:rPr lang="en-US" sz="2200" b="0" i="1" kern="1200" dirty="0">
              <a:solidFill>
                <a:srgbClr val="F0FAFD"/>
              </a:solidFill>
            </a:rPr>
            <a:t> </a:t>
          </a:r>
          <a:r>
            <a:rPr lang="en-US" sz="2200" b="0" i="0" kern="1200" dirty="0"/>
            <a:t>(Erasmus for young entrepreneurs)</a:t>
          </a:r>
          <a:endParaRPr lang="en-US" sz="2200" b="0" kern="1200" dirty="0"/>
        </a:p>
      </dsp:txBody>
      <dsp:txXfrm>
        <a:off x="819787" y="1406747"/>
        <a:ext cx="7281674" cy="1107351"/>
      </dsp:txXfrm>
    </dsp:sp>
    <dsp:sp modelId="{FCD5FE27-B9D3-4691-BDDD-894D70B15585}">
      <dsp:nvSpPr>
        <dsp:cNvPr id="0" name=""/>
        <dsp:cNvSpPr/>
      </dsp:nvSpPr>
      <dsp:spPr>
        <a:xfrm>
          <a:off x="1570672" y="2744592"/>
          <a:ext cx="8900477" cy="1176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dirty="0" err="1">
              <a:solidFill>
                <a:srgbClr val="F0FAFD"/>
              </a:solidFill>
            </a:rPr>
            <a:t>Iniziativa</a:t>
          </a:r>
          <a:r>
            <a:rPr lang="en-US" sz="2600" b="1" i="1" kern="1200" dirty="0">
              <a:solidFill>
                <a:srgbClr val="F0FAFD"/>
              </a:solidFill>
            </a:rPr>
            <a:t> 3 :</a:t>
          </a:r>
          <a:br>
            <a:rPr lang="en-US" sz="2600" b="0" i="0" kern="1200" dirty="0"/>
          </a:br>
          <a:r>
            <a:rPr lang="en-US" sz="2200" b="0" i="1" kern="1200" dirty="0"/>
            <a:t>CCI Vosges </a:t>
          </a:r>
          <a:r>
            <a:rPr lang="en-US" sz="2200" b="0" i="0" kern="1200" dirty="0"/>
            <a:t>(Quai Alpha, </a:t>
          </a:r>
          <a:r>
            <a:rPr lang="en-US" sz="2200" b="0" i="0" kern="1200" dirty="0" err="1"/>
            <a:t>incubatore</a:t>
          </a:r>
          <a:r>
            <a:rPr lang="en-US" sz="2200" b="0" i="0" kern="1200" dirty="0"/>
            <a:t> di start-up)</a:t>
          </a:r>
          <a:endParaRPr lang="en-US" sz="2200" b="0" kern="1200" dirty="0"/>
        </a:p>
      </dsp:txBody>
      <dsp:txXfrm>
        <a:off x="1605123" y="2779043"/>
        <a:ext cx="7281674" cy="1107351"/>
      </dsp:txXfrm>
    </dsp:sp>
    <dsp:sp modelId="{587611EB-6D4A-4B5B-BDF9-F5742A4A18FF}">
      <dsp:nvSpPr>
        <dsp:cNvPr id="0" name=""/>
        <dsp:cNvSpPr/>
      </dsp:nvSpPr>
      <dsp:spPr>
        <a:xfrm>
          <a:off x="8135912" y="891992"/>
          <a:ext cx="764564" cy="764564"/>
        </a:xfrm>
        <a:prstGeom prst="downArrow">
          <a:avLst>
            <a:gd name="adj1" fmla="val 55000"/>
            <a:gd name="adj2" fmla="val 45000"/>
          </a:avLst>
        </a:prstGeom>
        <a:solidFill>
          <a:srgbClr val="0000CC">
            <a:alpha val="90000"/>
          </a:srgb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307939" y="891992"/>
        <a:ext cx="420510" cy="575334"/>
      </dsp:txXfrm>
    </dsp:sp>
    <dsp:sp modelId="{411E0268-858A-4205-BC3C-391C02100932}">
      <dsp:nvSpPr>
        <dsp:cNvPr id="0" name=""/>
        <dsp:cNvSpPr/>
      </dsp:nvSpPr>
      <dsp:spPr>
        <a:xfrm>
          <a:off x="8921248" y="2256446"/>
          <a:ext cx="764564" cy="764564"/>
        </a:xfrm>
        <a:prstGeom prst="downArrow">
          <a:avLst>
            <a:gd name="adj1" fmla="val 55000"/>
            <a:gd name="adj2" fmla="val 45000"/>
          </a:avLst>
        </a:prstGeom>
        <a:solidFill>
          <a:srgbClr val="0000CC">
            <a:alpha val="90000"/>
          </a:srgb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9093275" y="2256446"/>
        <a:ext cx="420510" cy="575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969F-2707-42F0-889C-F943841915B2}">
      <dsp:nvSpPr>
        <dsp:cNvPr id="0" name=""/>
        <dsp:cNvSpPr/>
      </dsp:nvSpPr>
      <dsp:spPr>
        <a:xfrm>
          <a:off x="2701101" y="864229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0311" y="906849"/>
        <a:ext cx="31001" cy="6200"/>
      </dsp:txXfrm>
    </dsp:sp>
    <dsp:sp modelId="{55F28031-6B02-40F0-BEAB-D75152551F86}">
      <dsp:nvSpPr>
        <dsp:cNvPr id="0" name=""/>
        <dsp:cNvSpPr/>
      </dsp:nvSpPr>
      <dsp:spPr>
        <a:xfrm>
          <a:off x="7161" y="101227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Iniziativa</a:t>
          </a:r>
          <a:r>
            <a:rPr lang="fr-FR" sz="1700" kern="1200" dirty="0"/>
            <a:t> a </a:t>
          </a:r>
          <a:r>
            <a:rPr lang="fr-FR" sz="1700" kern="1200" dirty="0" err="1"/>
            <a:t>livello</a:t>
          </a:r>
          <a:endParaRPr lang="fr-F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locale</a:t>
          </a:r>
          <a:endParaRPr lang="en-US" sz="1700" kern="1200" dirty="0"/>
        </a:p>
      </dsp:txBody>
      <dsp:txXfrm>
        <a:off x="7161" y="101227"/>
        <a:ext cx="2695740" cy="1617444"/>
      </dsp:txXfrm>
    </dsp:sp>
    <dsp:sp modelId="{9EC464A0-E5EC-4E1E-8C0F-51B2940AD152}">
      <dsp:nvSpPr>
        <dsp:cNvPr id="0" name=""/>
        <dsp:cNvSpPr/>
      </dsp:nvSpPr>
      <dsp:spPr>
        <a:xfrm>
          <a:off x="6016862" y="864229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96071" y="906849"/>
        <a:ext cx="31001" cy="6200"/>
      </dsp:txXfrm>
    </dsp:sp>
    <dsp:sp modelId="{C2056159-133F-4D96-9C8B-486C18812227}">
      <dsp:nvSpPr>
        <dsp:cNvPr id="0" name=""/>
        <dsp:cNvSpPr/>
      </dsp:nvSpPr>
      <dsp:spPr>
        <a:xfrm>
          <a:off x="3322921" y="101227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Camera di </a:t>
          </a:r>
          <a:r>
            <a:rPr lang="fr-FR" sz="1700" b="1" kern="1200" dirty="0" err="1"/>
            <a:t>Commercio</a:t>
          </a:r>
          <a:r>
            <a:rPr lang="fr-FR" sz="1700" kern="1200" dirty="0"/>
            <a:t> 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Aix Marseille Provence</a:t>
          </a:r>
          <a:endParaRPr lang="en-US" sz="1700" kern="1200" dirty="0"/>
        </a:p>
      </dsp:txBody>
      <dsp:txXfrm>
        <a:off x="3322921" y="101227"/>
        <a:ext cx="2695740" cy="1617444"/>
      </dsp:txXfrm>
    </dsp:sp>
    <dsp:sp modelId="{69DA785D-8C5C-4E76-8C0E-F6B59D309A5B}">
      <dsp:nvSpPr>
        <dsp:cNvPr id="0" name=""/>
        <dsp:cNvSpPr/>
      </dsp:nvSpPr>
      <dsp:spPr>
        <a:xfrm>
          <a:off x="1355031" y="1716871"/>
          <a:ext cx="6631521" cy="589420"/>
        </a:xfrm>
        <a:custGeom>
          <a:avLst/>
          <a:gdLst/>
          <a:ahLst/>
          <a:cxnLst/>
          <a:rect l="0" t="0" r="0" b="0"/>
          <a:pathLst>
            <a:path>
              <a:moveTo>
                <a:pt x="6631521" y="0"/>
              </a:moveTo>
              <a:lnTo>
                <a:pt x="6631521" y="311810"/>
              </a:lnTo>
              <a:lnTo>
                <a:pt x="0" y="311810"/>
              </a:lnTo>
              <a:lnTo>
                <a:pt x="0" y="5894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04280" y="2008481"/>
        <a:ext cx="333022" cy="6200"/>
      </dsp:txXfrm>
    </dsp:sp>
    <dsp:sp modelId="{E918268F-6129-4FF5-849F-3DD161321FBC}">
      <dsp:nvSpPr>
        <dsp:cNvPr id="0" name=""/>
        <dsp:cNvSpPr/>
      </dsp:nvSpPr>
      <dsp:spPr>
        <a:xfrm>
          <a:off x="6638682" y="101227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Obiettivo</a:t>
          </a:r>
          <a:r>
            <a:rPr lang="it-IT" sz="1500" kern="1200" dirty="0"/>
            <a:t> : evento dedicato alle donne imprenditrici per sviluppare il loro progetto, trovare i finanziamenti adeguati e rafforzare la loro rete</a:t>
          </a:r>
          <a:endParaRPr lang="en-US" sz="1500" kern="1200" dirty="0"/>
        </a:p>
      </dsp:txBody>
      <dsp:txXfrm>
        <a:off x="6638682" y="101227"/>
        <a:ext cx="2695740" cy="1617444"/>
      </dsp:txXfrm>
    </dsp:sp>
    <dsp:sp modelId="{4C417D9A-37E0-4BC5-A065-0C9D64BA1D67}">
      <dsp:nvSpPr>
        <dsp:cNvPr id="0" name=""/>
        <dsp:cNvSpPr/>
      </dsp:nvSpPr>
      <dsp:spPr>
        <a:xfrm>
          <a:off x="2701101" y="3101693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0311" y="3144313"/>
        <a:ext cx="31001" cy="6200"/>
      </dsp:txXfrm>
    </dsp:sp>
    <dsp:sp modelId="{3C8B8A37-C0E3-4911-8146-83A6C8D7D13C}">
      <dsp:nvSpPr>
        <dsp:cNvPr id="0" name=""/>
        <dsp:cNvSpPr/>
      </dsp:nvSpPr>
      <dsp:spPr>
        <a:xfrm>
          <a:off x="7161" y="2338691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Partner</a:t>
          </a:r>
          <a:r>
            <a:rPr lang="it-IT" sz="1500" kern="1200"/>
            <a:t> : Banque Populaire, Matmut, Ordre des Experts-Comptables</a:t>
          </a:r>
          <a:endParaRPr lang="en-US" sz="1500" kern="1200"/>
        </a:p>
      </dsp:txBody>
      <dsp:txXfrm>
        <a:off x="7161" y="2338691"/>
        <a:ext cx="2695740" cy="1617444"/>
      </dsp:txXfrm>
    </dsp:sp>
    <dsp:sp modelId="{E0A21F5C-099D-439A-8DBA-B1CDF47383D8}">
      <dsp:nvSpPr>
        <dsp:cNvPr id="0" name=""/>
        <dsp:cNvSpPr/>
      </dsp:nvSpPr>
      <dsp:spPr>
        <a:xfrm>
          <a:off x="6016862" y="3101693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96071" y="3144313"/>
        <a:ext cx="31001" cy="6200"/>
      </dsp:txXfrm>
    </dsp:sp>
    <dsp:sp modelId="{30F2DBBE-6717-4D5C-9EF0-343A201F0B9E}">
      <dsp:nvSpPr>
        <dsp:cNvPr id="0" name=""/>
        <dsp:cNvSpPr/>
      </dsp:nvSpPr>
      <dsp:spPr>
        <a:xfrm>
          <a:off x="3322921" y="2338691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 err="1"/>
            <a:t>Sito</a:t>
          </a:r>
          <a:r>
            <a:rPr lang="fr-FR" sz="1500" b="1" kern="1200" dirty="0"/>
            <a:t> web </a:t>
          </a:r>
          <a:r>
            <a:rPr lang="fr-FR" sz="1500" kern="1200" dirty="0"/>
            <a:t>: </a:t>
          </a:r>
          <a:r>
            <a:rPr lang="fr-FR" sz="1500" kern="1200" dirty="0">
              <a:hlinkClick xmlns:r="http://schemas.openxmlformats.org/officeDocument/2006/relationships" r:id="rId1"/>
            </a:rPr>
            <a:t>https://ose.cciamp.com/</a:t>
          </a:r>
          <a:r>
            <a:rPr lang="fr-FR" sz="1500" kern="1200" dirty="0"/>
            <a:t> </a:t>
          </a:r>
          <a:endParaRPr lang="en-US" sz="1500" kern="1200" dirty="0"/>
        </a:p>
      </dsp:txBody>
      <dsp:txXfrm>
        <a:off x="3322921" y="2338691"/>
        <a:ext cx="2695740" cy="1617444"/>
      </dsp:txXfrm>
    </dsp:sp>
    <dsp:sp modelId="{FEA53E69-75FF-462D-81CD-CDE65CB0437A}">
      <dsp:nvSpPr>
        <dsp:cNvPr id="0" name=""/>
        <dsp:cNvSpPr/>
      </dsp:nvSpPr>
      <dsp:spPr>
        <a:xfrm>
          <a:off x="6638682" y="2338691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 err="1"/>
            <a:t>Partecicipanti</a:t>
          </a:r>
          <a:r>
            <a:rPr lang="fr-FR" sz="1500" kern="1200" dirty="0"/>
            <a:t> 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220 (1 </a:t>
          </a:r>
          <a:r>
            <a:rPr lang="fr-FR" sz="1500" kern="1200" dirty="0" err="1"/>
            <a:t>giornata</a:t>
          </a:r>
          <a:r>
            <a:rPr lang="fr-FR" sz="1500" kern="1200" dirty="0"/>
            <a:t>)</a:t>
          </a:r>
          <a:endParaRPr lang="en-US" sz="1500" kern="1200" dirty="0"/>
        </a:p>
      </dsp:txBody>
      <dsp:txXfrm>
        <a:off x="6638682" y="2338691"/>
        <a:ext cx="2695740" cy="16174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969F-2707-42F0-889C-F943841915B2}">
      <dsp:nvSpPr>
        <dsp:cNvPr id="0" name=""/>
        <dsp:cNvSpPr/>
      </dsp:nvSpPr>
      <dsp:spPr>
        <a:xfrm>
          <a:off x="2701101" y="864229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0311" y="906849"/>
        <a:ext cx="31001" cy="6200"/>
      </dsp:txXfrm>
    </dsp:sp>
    <dsp:sp modelId="{55F28031-6B02-40F0-BEAB-D75152551F86}">
      <dsp:nvSpPr>
        <dsp:cNvPr id="0" name=""/>
        <dsp:cNvSpPr/>
      </dsp:nvSpPr>
      <dsp:spPr>
        <a:xfrm>
          <a:off x="7161" y="101227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Iniziativa</a:t>
          </a:r>
          <a:r>
            <a:rPr lang="fr-FR" sz="1600" kern="1200" dirty="0"/>
            <a:t> a </a:t>
          </a:r>
          <a:r>
            <a:rPr lang="fr-FR" sz="1600" kern="1200" dirty="0" err="1"/>
            <a:t>livello</a:t>
          </a:r>
          <a:r>
            <a:rPr lang="fr-FR" sz="1600" kern="1200" dirty="0"/>
            <a:t> </a:t>
          </a:r>
          <a:r>
            <a:rPr lang="fr-FR" sz="1600" b="1" kern="1200" dirty="0" err="1"/>
            <a:t>Europeo</a:t>
          </a:r>
          <a:endParaRPr lang="fr-F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(</a:t>
          </a:r>
          <a:r>
            <a:rPr lang="fr-FR" sz="1600" b="0" kern="1200" dirty="0" err="1"/>
            <a:t>finanziamento</a:t>
          </a:r>
          <a:r>
            <a:rPr lang="fr-FR" sz="1600" b="0" kern="1200" dirty="0"/>
            <a:t> COSME)</a:t>
          </a:r>
          <a:endParaRPr lang="en-US" sz="1600" b="0" kern="1200" dirty="0"/>
        </a:p>
      </dsp:txBody>
      <dsp:txXfrm>
        <a:off x="7161" y="101227"/>
        <a:ext cx="2695740" cy="1617444"/>
      </dsp:txXfrm>
    </dsp:sp>
    <dsp:sp modelId="{9EC464A0-E5EC-4E1E-8C0F-51B2940AD152}">
      <dsp:nvSpPr>
        <dsp:cNvPr id="0" name=""/>
        <dsp:cNvSpPr/>
      </dsp:nvSpPr>
      <dsp:spPr>
        <a:xfrm>
          <a:off x="6016862" y="864229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96071" y="906849"/>
        <a:ext cx="31001" cy="6200"/>
      </dsp:txXfrm>
    </dsp:sp>
    <dsp:sp modelId="{C2056159-133F-4D96-9C8B-486C18812227}">
      <dsp:nvSpPr>
        <dsp:cNvPr id="0" name=""/>
        <dsp:cNvSpPr/>
      </dsp:nvSpPr>
      <dsp:spPr>
        <a:xfrm>
          <a:off x="3322921" y="101227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Camera di </a:t>
          </a:r>
          <a:r>
            <a:rPr lang="fr-FR" sz="1600" b="1" kern="1200" dirty="0" err="1"/>
            <a:t>Commercio</a:t>
          </a:r>
          <a:r>
            <a:rPr lang="fr-FR" sz="1600" kern="1200" dirty="0"/>
            <a:t>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Paris-Ile-de-France</a:t>
          </a:r>
        </a:p>
      </dsp:txBody>
      <dsp:txXfrm>
        <a:off x="3322921" y="101227"/>
        <a:ext cx="2695740" cy="1617444"/>
      </dsp:txXfrm>
    </dsp:sp>
    <dsp:sp modelId="{69DA785D-8C5C-4E76-8C0E-F6B59D309A5B}">
      <dsp:nvSpPr>
        <dsp:cNvPr id="0" name=""/>
        <dsp:cNvSpPr/>
      </dsp:nvSpPr>
      <dsp:spPr>
        <a:xfrm>
          <a:off x="1355031" y="1716871"/>
          <a:ext cx="6631521" cy="589420"/>
        </a:xfrm>
        <a:custGeom>
          <a:avLst/>
          <a:gdLst/>
          <a:ahLst/>
          <a:cxnLst/>
          <a:rect l="0" t="0" r="0" b="0"/>
          <a:pathLst>
            <a:path>
              <a:moveTo>
                <a:pt x="6631521" y="0"/>
              </a:moveTo>
              <a:lnTo>
                <a:pt x="6631521" y="311810"/>
              </a:lnTo>
              <a:lnTo>
                <a:pt x="0" y="311810"/>
              </a:lnTo>
              <a:lnTo>
                <a:pt x="0" y="5894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04280" y="2008481"/>
        <a:ext cx="333022" cy="6200"/>
      </dsp:txXfrm>
    </dsp:sp>
    <dsp:sp modelId="{E918268F-6129-4FF5-849F-3DD161321FBC}">
      <dsp:nvSpPr>
        <dsp:cNvPr id="0" name=""/>
        <dsp:cNvSpPr/>
      </dsp:nvSpPr>
      <dsp:spPr>
        <a:xfrm>
          <a:off x="6638682" y="101227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Obiettivo</a:t>
          </a:r>
          <a:r>
            <a:rPr lang="it-IT" sz="1700" kern="1200" dirty="0"/>
            <a:t> : organizzazione di scambi di imprenditori all’estero</a:t>
          </a:r>
          <a:endParaRPr lang="en-US" sz="1700" kern="1200" dirty="0"/>
        </a:p>
      </dsp:txBody>
      <dsp:txXfrm>
        <a:off x="6638682" y="101227"/>
        <a:ext cx="2695740" cy="1617444"/>
      </dsp:txXfrm>
    </dsp:sp>
    <dsp:sp modelId="{4C417D9A-37E0-4BC5-A065-0C9D64BA1D67}">
      <dsp:nvSpPr>
        <dsp:cNvPr id="0" name=""/>
        <dsp:cNvSpPr/>
      </dsp:nvSpPr>
      <dsp:spPr>
        <a:xfrm>
          <a:off x="2701101" y="3101693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0311" y="3144313"/>
        <a:ext cx="31001" cy="6200"/>
      </dsp:txXfrm>
    </dsp:sp>
    <dsp:sp modelId="{3C8B8A37-C0E3-4911-8146-83A6C8D7D13C}">
      <dsp:nvSpPr>
        <dsp:cNvPr id="0" name=""/>
        <dsp:cNvSpPr/>
      </dsp:nvSpPr>
      <dsp:spPr>
        <a:xfrm>
          <a:off x="7161" y="2338691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CCI Paris-IDF é organismo intermediario </a:t>
          </a:r>
          <a:r>
            <a:rPr lang="it-IT" sz="1500" kern="1200" dirty="0"/>
            <a:t>: finanziamento + possibilità di proporre un’esperienza immersiva agli imprenditori</a:t>
          </a:r>
          <a:endParaRPr lang="en-US" sz="1500" kern="1200" dirty="0"/>
        </a:p>
      </dsp:txBody>
      <dsp:txXfrm>
        <a:off x="7161" y="2338691"/>
        <a:ext cx="2695740" cy="1617444"/>
      </dsp:txXfrm>
    </dsp:sp>
    <dsp:sp modelId="{E0A21F5C-099D-439A-8DBA-B1CDF47383D8}">
      <dsp:nvSpPr>
        <dsp:cNvPr id="0" name=""/>
        <dsp:cNvSpPr/>
      </dsp:nvSpPr>
      <dsp:spPr>
        <a:xfrm>
          <a:off x="6016862" y="3101693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96071" y="3144313"/>
        <a:ext cx="31001" cy="6200"/>
      </dsp:txXfrm>
    </dsp:sp>
    <dsp:sp modelId="{30F2DBBE-6717-4D5C-9EF0-343A201F0B9E}">
      <dsp:nvSpPr>
        <dsp:cNvPr id="0" name=""/>
        <dsp:cNvSpPr/>
      </dsp:nvSpPr>
      <dsp:spPr>
        <a:xfrm>
          <a:off x="3322921" y="2338691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Sito</a:t>
          </a:r>
          <a:r>
            <a:rPr lang="fr-FR" sz="1600" b="1" kern="1200" dirty="0"/>
            <a:t> web </a:t>
          </a:r>
          <a:r>
            <a:rPr lang="fr-FR" sz="1600" kern="1200" dirty="0"/>
            <a:t>:</a:t>
          </a:r>
          <a:r>
            <a:rPr lang="fr-FR" sz="1600" kern="1200" dirty="0" err="1">
              <a:hlinkClick xmlns:r="http://schemas.openxmlformats.org/officeDocument/2006/relationships" r:id="rId1"/>
            </a:rPr>
            <a:t>erasmus</a:t>
          </a:r>
          <a:r>
            <a:rPr lang="fr-FR" sz="1600" kern="1200" dirty="0">
              <a:hlinkClick xmlns:r="http://schemas.openxmlformats.org/officeDocument/2006/relationships" r:id="rId1"/>
            </a:rPr>
            <a:t>-entrepreneurs (cci-paris-idf.fr)</a:t>
          </a:r>
          <a:endParaRPr lang="en-US" sz="1600" kern="1200" dirty="0"/>
        </a:p>
      </dsp:txBody>
      <dsp:txXfrm>
        <a:off x="3322921" y="2338691"/>
        <a:ext cx="2695740" cy="1617444"/>
      </dsp:txXfrm>
    </dsp:sp>
    <dsp:sp modelId="{FEA53E69-75FF-462D-81CD-CDE65CB0437A}">
      <dsp:nvSpPr>
        <dsp:cNvPr id="0" name=""/>
        <dsp:cNvSpPr/>
      </dsp:nvSpPr>
      <dsp:spPr>
        <a:xfrm>
          <a:off x="6638682" y="2338691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 err="1"/>
            <a:t>Partecicipanti</a:t>
          </a:r>
          <a:r>
            <a:rPr lang="fr-FR" sz="1700" kern="1200" dirty="0"/>
            <a:t> 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25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scambi</a:t>
          </a: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 per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anno</a:t>
          </a:r>
          <a:endParaRPr lang="fr-FR" sz="1700" kern="1200" dirty="0">
            <a:solidFill>
              <a:prstClr val="white"/>
            </a:solidFill>
            <a:latin typeface="Fira Sans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(4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anni</a:t>
          </a: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 in totale)</a:t>
          </a:r>
          <a:endParaRPr lang="en-US" sz="1700" kern="1200" dirty="0">
            <a:solidFill>
              <a:prstClr val="white"/>
            </a:solidFill>
            <a:latin typeface="Fira Sans"/>
            <a:ea typeface="+mn-ea"/>
            <a:cs typeface="+mn-cs"/>
          </a:endParaRPr>
        </a:p>
      </dsp:txBody>
      <dsp:txXfrm>
        <a:off x="6638682" y="2338691"/>
        <a:ext cx="2695740" cy="16174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969F-2707-42F0-889C-F943841915B2}">
      <dsp:nvSpPr>
        <dsp:cNvPr id="0" name=""/>
        <dsp:cNvSpPr/>
      </dsp:nvSpPr>
      <dsp:spPr>
        <a:xfrm>
          <a:off x="2701101" y="864229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0311" y="906849"/>
        <a:ext cx="31001" cy="6200"/>
      </dsp:txXfrm>
    </dsp:sp>
    <dsp:sp modelId="{55F28031-6B02-40F0-BEAB-D75152551F86}">
      <dsp:nvSpPr>
        <dsp:cNvPr id="0" name=""/>
        <dsp:cNvSpPr/>
      </dsp:nvSpPr>
      <dsp:spPr>
        <a:xfrm>
          <a:off x="7161" y="101227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Iniziativa</a:t>
          </a:r>
          <a:r>
            <a:rPr lang="fr-FR" sz="1600" kern="1200" dirty="0"/>
            <a:t> a </a:t>
          </a:r>
          <a:r>
            <a:rPr lang="fr-FR" sz="1600" kern="1200" dirty="0" err="1"/>
            <a:t>livello</a:t>
          </a:r>
          <a:r>
            <a:rPr lang="fr-FR" sz="1600" kern="1200" dirty="0"/>
            <a:t> </a:t>
          </a:r>
          <a:r>
            <a:rPr lang="fr-FR" sz="1600" b="1" kern="1200" dirty="0"/>
            <a:t>locale </a:t>
          </a:r>
          <a:r>
            <a:rPr lang="fr-FR" sz="1600" b="0" kern="1200" dirty="0"/>
            <a:t>(Vosges)</a:t>
          </a:r>
        </a:p>
      </dsp:txBody>
      <dsp:txXfrm>
        <a:off x="7161" y="101227"/>
        <a:ext cx="2695740" cy="1617444"/>
      </dsp:txXfrm>
    </dsp:sp>
    <dsp:sp modelId="{9EC464A0-E5EC-4E1E-8C0F-51B2940AD152}">
      <dsp:nvSpPr>
        <dsp:cNvPr id="0" name=""/>
        <dsp:cNvSpPr/>
      </dsp:nvSpPr>
      <dsp:spPr>
        <a:xfrm>
          <a:off x="6016862" y="864229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96071" y="906849"/>
        <a:ext cx="31001" cy="6200"/>
      </dsp:txXfrm>
    </dsp:sp>
    <dsp:sp modelId="{C2056159-133F-4D96-9C8B-486C18812227}">
      <dsp:nvSpPr>
        <dsp:cNvPr id="0" name=""/>
        <dsp:cNvSpPr/>
      </dsp:nvSpPr>
      <dsp:spPr>
        <a:xfrm>
          <a:off x="3322921" y="101227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Camera di </a:t>
          </a:r>
          <a:r>
            <a:rPr lang="fr-FR" sz="1600" b="1" kern="1200" dirty="0" err="1"/>
            <a:t>Commercio</a:t>
          </a:r>
          <a:r>
            <a:rPr lang="fr-FR" sz="1600" kern="1200" dirty="0"/>
            <a:t>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Vosges</a:t>
          </a:r>
        </a:p>
      </dsp:txBody>
      <dsp:txXfrm>
        <a:off x="3322921" y="101227"/>
        <a:ext cx="2695740" cy="1617444"/>
      </dsp:txXfrm>
    </dsp:sp>
    <dsp:sp modelId="{69DA785D-8C5C-4E76-8C0E-F6B59D309A5B}">
      <dsp:nvSpPr>
        <dsp:cNvPr id="0" name=""/>
        <dsp:cNvSpPr/>
      </dsp:nvSpPr>
      <dsp:spPr>
        <a:xfrm>
          <a:off x="1355031" y="1716871"/>
          <a:ext cx="6631521" cy="589420"/>
        </a:xfrm>
        <a:custGeom>
          <a:avLst/>
          <a:gdLst/>
          <a:ahLst/>
          <a:cxnLst/>
          <a:rect l="0" t="0" r="0" b="0"/>
          <a:pathLst>
            <a:path>
              <a:moveTo>
                <a:pt x="6631521" y="0"/>
              </a:moveTo>
              <a:lnTo>
                <a:pt x="6631521" y="311810"/>
              </a:lnTo>
              <a:lnTo>
                <a:pt x="0" y="311810"/>
              </a:lnTo>
              <a:lnTo>
                <a:pt x="0" y="5894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04280" y="2008481"/>
        <a:ext cx="333022" cy="6200"/>
      </dsp:txXfrm>
    </dsp:sp>
    <dsp:sp modelId="{E918268F-6129-4FF5-849F-3DD161321FBC}">
      <dsp:nvSpPr>
        <dsp:cNvPr id="0" name=""/>
        <dsp:cNvSpPr/>
      </dsp:nvSpPr>
      <dsp:spPr>
        <a:xfrm>
          <a:off x="6638682" y="101227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Incubatore di PMI </a:t>
          </a:r>
          <a:r>
            <a:rPr lang="it-IT" sz="1700" b="0" kern="1200" dirty="0"/>
            <a:t>dedicato all'innovazione e alle tecnologie digitali</a:t>
          </a:r>
          <a:endParaRPr lang="en-US" sz="1700" b="0" kern="1200" dirty="0"/>
        </a:p>
      </dsp:txBody>
      <dsp:txXfrm>
        <a:off x="6638682" y="101227"/>
        <a:ext cx="2695740" cy="1617444"/>
      </dsp:txXfrm>
    </dsp:sp>
    <dsp:sp modelId="{4C417D9A-37E0-4BC5-A065-0C9D64BA1D67}">
      <dsp:nvSpPr>
        <dsp:cNvPr id="0" name=""/>
        <dsp:cNvSpPr/>
      </dsp:nvSpPr>
      <dsp:spPr>
        <a:xfrm>
          <a:off x="2701101" y="3101693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0311" y="3144313"/>
        <a:ext cx="31001" cy="6200"/>
      </dsp:txXfrm>
    </dsp:sp>
    <dsp:sp modelId="{3C8B8A37-C0E3-4911-8146-83A6C8D7D13C}">
      <dsp:nvSpPr>
        <dsp:cNvPr id="0" name=""/>
        <dsp:cNvSpPr/>
      </dsp:nvSpPr>
      <dsp:spPr>
        <a:xfrm>
          <a:off x="7161" y="2338691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CCI Vosges &lt;&gt; Quai Alpha </a:t>
          </a:r>
          <a:r>
            <a:rPr lang="it-IT" sz="1500" kern="1200" dirty="0"/>
            <a:t>: scambio di informazioni e collaborazione diretta</a:t>
          </a:r>
          <a:endParaRPr lang="en-US" sz="1500" kern="1200" dirty="0"/>
        </a:p>
      </dsp:txBody>
      <dsp:txXfrm>
        <a:off x="7161" y="2338691"/>
        <a:ext cx="2695740" cy="1617444"/>
      </dsp:txXfrm>
    </dsp:sp>
    <dsp:sp modelId="{E0A21F5C-099D-439A-8DBA-B1CDF47383D8}">
      <dsp:nvSpPr>
        <dsp:cNvPr id="0" name=""/>
        <dsp:cNvSpPr/>
      </dsp:nvSpPr>
      <dsp:spPr>
        <a:xfrm>
          <a:off x="6016862" y="3101693"/>
          <a:ext cx="589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942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96071" y="3144313"/>
        <a:ext cx="31001" cy="6200"/>
      </dsp:txXfrm>
    </dsp:sp>
    <dsp:sp modelId="{30F2DBBE-6717-4D5C-9EF0-343A201F0B9E}">
      <dsp:nvSpPr>
        <dsp:cNvPr id="0" name=""/>
        <dsp:cNvSpPr/>
      </dsp:nvSpPr>
      <dsp:spPr>
        <a:xfrm>
          <a:off x="3322921" y="2338691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Sito</a:t>
          </a:r>
          <a:r>
            <a:rPr lang="fr-FR" sz="1600" b="1" kern="1200" dirty="0"/>
            <a:t> web </a:t>
          </a:r>
          <a:r>
            <a:rPr lang="fr-FR" sz="1600" kern="1200" dirty="0"/>
            <a:t>: </a:t>
          </a:r>
          <a:r>
            <a:rPr lang="fr-FR" sz="1600" kern="1200" dirty="0">
              <a:hlinkClick xmlns:r="http://schemas.openxmlformats.org/officeDocument/2006/relationships" r:id="rId1"/>
            </a:rPr>
            <a:t>https://www.quai-alpha.com/</a:t>
          </a:r>
          <a:r>
            <a:rPr lang="fr-FR" sz="1600" kern="1200" dirty="0"/>
            <a:t> </a:t>
          </a:r>
          <a:endParaRPr lang="en-US" sz="1600" kern="1200" dirty="0"/>
        </a:p>
      </dsp:txBody>
      <dsp:txXfrm>
        <a:off x="3322921" y="2338691"/>
        <a:ext cx="2695740" cy="1617444"/>
      </dsp:txXfrm>
    </dsp:sp>
    <dsp:sp modelId="{FEA53E69-75FF-462D-81CD-CDE65CB0437A}">
      <dsp:nvSpPr>
        <dsp:cNvPr id="0" name=""/>
        <dsp:cNvSpPr/>
      </dsp:nvSpPr>
      <dsp:spPr>
        <a:xfrm>
          <a:off x="6638682" y="2338691"/>
          <a:ext cx="2695740" cy="161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94" tIns="138655" rIns="132094" bIns="1386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PMI </a:t>
          </a:r>
          <a:r>
            <a:rPr lang="fr-FR" sz="1700" b="1" kern="1200" dirty="0" err="1"/>
            <a:t>attualmente</a:t>
          </a:r>
          <a:r>
            <a:rPr lang="fr-FR" sz="1700" b="1" kern="1200" dirty="0"/>
            <a:t> in </a:t>
          </a:r>
          <a:r>
            <a:rPr lang="fr-FR" sz="1700" b="1" kern="1200" dirty="0" err="1"/>
            <a:t>incubazione</a:t>
          </a:r>
          <a:r>
            <a:rPr lang="fr-FR" sz="1700" kern="1200" dirty="0"/>
            <a:t> 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25 (2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periodi</a:t>
          </a: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all’anno</a:t>
          </a: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 per </a:t>
          </a:r>
          <a:r>
            <a:rPr lang="fr-FR" sz="1700" kern="1200" dirty="0" err="1">
              <a:solidFill>
                <a:prstClr val="white"/>
              </a:solidFill>
              <a:latin typeface="Fira Sans"/>
              <a:ea typeface="+mn-ea"/>
              <a:cs typeface="+mn-cs"/>
            </a:rPr>
            <a:t>candidarsi</a:t>
          </a:r>
          <a:r>
            <a:rPr lang="fr-FR" sz="1700" kern="1200" dirty="0">
              <a:solidFill>
                <a:prstClr val="white"/>
              </a:solidFill>
              <a:latin typeface="Fira Sans"/>
              <a:ea typeface="+mn-ea"/>
              <a:cs typeface="+mn-cs"/>
            </a:rPr>
            <a:t>)</a:t>
          </a:r>
          <a:endParaRPr lang="en-US" sz="1700" kern="1200" dirty="0">
            <a:solidFill>
              <a:prstClr val="white"/>
            </a:solidFill>
            <a:latin typeface="Fira Sans"/>
            <a:ea typeface="+mn-ea"/>
            <a:cs typeface="+mn-cs"/>
          </a:endParaRPr>
        </a:p>
      </dsp:txBody>
      <dsp:txXfrm>
        <a:off x="6638682" y="2338691"/>
        <a:ext cx="2695740" cy="16174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7EDC6-73F2-410F-B14F-2B4FCDC6A93A}">
      <dsp:nvSpPr>
        <dsp:cNvPr id="0" name=""/>
        <dsp:cNvSpPr/>
      </dsp:nvSpPr>
      <dsp:spPr>
        <a:xfrm>
          <a:off x="0" y="1574"/>
          <a:ext cx="8827583" cy="798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9BBC5-AB3F-4D78-B8E3-172274B5AC7C}">
      <dsp:nvSpPr>
        <dsp:cNvPr id="0" name=""/>
        <dsp:cNvSpPr/>
      </dsp:nvSpPr>
      <dsp:spPr>
        <a:xfrm>
          <a:off x="105681" y="51018"/>
          <a:ext cx="710586" cy="69933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" b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96270-C2B2-4252-9252-A8B5BDE718DA}">
      <dsp:nvSpPr>
        <dsp:cNvPr id="0" name=""/>
        <dsp:cNvSpPr/>
      </dsp:nvSpPr>
      <dsp:spPr>
        <a:xfrm>
          <a:off x="921950" y="1574"/>
          <a:ext cx="7905632" cy="79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79" tIns="84479" rIns="84479" bIns="8447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kern="1200" dirty="0" err="1"/>
            <a:t>Candidatura</a:t>
          </a:r>
          <a:r>
            <a:rPr lang="fr-FR" sz="2000" b="1" i="0" kern="1200" dirty="0"/>
            <a:t>: </a:t>
          </a:r>
          <a:r>
            <a:rPr lang="fr-FR" sz="2000" b="0" i="0" kern="1200" dirty="0"/>
            <a:t>Screening e </a:t>
          </a:r>
          <a:r>
            <a:rPr lang="fr-FR" sz="2000" b="0" i="0" kern="1200" dirty="0" err="1"/>
            <a:t>selezione</a:t>
          </a:r>
          <a:r>
            <a:rPr lang="fr-FR" sz="2000" b="0" i="0" kern="1200" dirty="0"/>
            <a:t> di </a:t>
          </a:r>
          <a:r>
            <a:rPr lang="fr-FR" sz="2000" b="0" i="0" kern="1200" dirty="0" err="1"/>
            <a:t>nuovi</a:t>
          </a:r>
          <a:r>
            <a:rPr lang="fr-FR" sz="2000" b="0" i="0" kern="1200" dirty="0"/>
            <a:t> </a:t>
          </a:r>
          <a:r>
            <a:rPr lang="fr-FR" sz="2000" b="0" i="0" kern="1200" dirty="0" err="1"/>
            <a:t>progetti</a:t>
          </a:r>
          <a:r>
            <a:rPr lang="fr-FR" sz="2000" b="0" i="0" kern="1200" dirty="0"/>
            <a:t> </a:t>
          </a:r>
          <a:r>
            <a:rPr lang="fr-FR" sz="2000" b="0" i="0" kern="1200" dirty="0" err="1"/>
            <a:t>innovativi</a:t>
          </a:r>
          <a:endParaRPr lang="en-US" sz="2000" kern="1200" dirty="0"/>
        </a:p>
      </dsp:txBody>
      <dsp:txXfrm>
        <a:off x="921950" y="1574"/>
        <a:ext cx="7905632" cy="798225"/>
      </dsp:txXfrm>
    </dsp:sp>
    <dsp:sp modelId="{AE22D29B-EE35-4686-A675-A94E81A0E664}">
      <dsp:nvSpPr>
        <dsp:cNvPr id="0" name=""/>
        <dsp:cNvSpPr/>
      </dsp:nvSpPr>
      <dsp:spPr>
        <a:xfrm>
          <a:off x="0" y="999356"/>
          <a:ext cx="8827583" cy="798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F4185-687B-4F16-A0D5-647D9676B093}">
      <dsp:nvSpPr>
        <dsp:cNvPr id="0" name=""/>
        <dsp:cNvSpPr/>
      </dsp:nvSpPr>
      <dsp:spPr>
        <a:xfrm>
          <a:off x="105681" y="1048800"/>
          <a:ext cx="710586" cy="69933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F63C8-543A-4C72-884B-C549ECB7B1D1}">
      <dsp:nvSpPr>
        <dsp:cNvPr id="0" name=""/>
        <dsp:cNvSpPr/>
      </dsp:nvSpPr>
      <dsp:spPr>
        <a:xfrm>
          <a:off x="921950" y="999356"/>
          <a:ext cx="7905632" cy="79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79" tIns="84479" rIns="84479" bIns="8447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kern="1200" dirty="0"/>
            <a:t>Pre-</a:t>
          </a:r>
          <a:r>
            <a:rPr lang="fr-FR" sz="2000" b="1" i="0" kern="1200" dirty="0" err="1"/>
            <a:t>incubazione</a:t>
          </a:r>
          <a:r>
            <a:rPr lang="fr-FR" sz="2000" b="1" i="0" kern="1200" dirty="0"/>
            <a:t>: </a:t>
          </a:r>
          <a:r>
            <a:rPr lang="fr-FR" sz="2000" b="0" i="0" kern="1200" dirty="0"/>
            <a:t>9 </a:t>
          </a:r>
          <a:r>
            <a:rPr lang="fr-FR" sz="2000" b="0" i="0" kern="1200" dirty="0" err="1"/>
            <a:t>imprenditori</a:t>
          </a:r>
          <a:r>
            <a:rPr lang="fr-FR" sz="2000" b="0" i="0" kern="1200" dirty="0"/>
            <a:t>, </a:t>
          </a:r>
          <a:r>
            <a:rPr lang="fr-FR" sz="2000" b="0" i="0" kern="1200" dirty="0" err="1"/>
            <a:t>formazione</a:t>
          </a:r>
          <a:r>
            <a:rPr lang="fr-FR" sz="2000" b="0" i="0" kern="1200" dirty="0"/>
            <a:t> di 3 </a:t>
          </a:r>
          <a:r>
            <a:rPr lang="fr-FR" sz="2000" b="0" i="0" kern="1200" dirty="0" err="1"/>
            <a:t>mesi</a:t>
          </a:r>
          <a:endParaRPr lang="en-US" sz="2000" kern="1200" dirty="0"/>
        </a:p>
      </dsp:txBody>
      <dsp:txXfrm>
        <a:off x="921950" y="999356"/>
        <a:ext cx="7905632" cy="798225"/>
      </dsp:txXfrm>
    </dsp:sp>
    <dsp:sp modelId="{B48B9C49-2F7E-4B9B-BA4D-4467A5D2FB20}">
      <dsp:nvSpPr>
        <dsp:cNvPr id="0" name=""/>
        <dsp:cNvSpPr/>
      </dsp:nvSpPr>
      <dsp:spPr>
        <a:xfrm>
          <a:off x="0" y="1997138"/>
          <a:ext cx="8827583" cy="798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272AD-7595-4E5F-AEB9-C32F795CFC9A}">
      <dsp:nvSpPr>
        <dsp:cNvPr id="0" name=""/>
        <dsp:cNvSpPr/>
      </dsp:nvSpPr>
      <dsp:spPr>
        <a:xfrm>
          <a:off x="105681" y="2046581"/>
          <a:ext cx="710586" cy="699338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" b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8F25-32BB-4872-9F12-05CA341D527F}">
      <dsp:nvSpPr>
        <dsp:cNvPr id="0" name=""/>
        <dsp:cNvSpPr/>
      </dsp:nvSpPr>
      <dsp:spPr>
        <a:xfrm>
          <a:off x="921950" y="1997138"/>
          <a:ext cx="7905632" cy="79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79" tIns="84479" rIns="84479" bIns="8447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kern="1200" dirty="0" err="1"/>
            <a:t>Decisione</a:t>
          </a:r>
          <a:r>
            <a:rPr lang="fr-FR" sz="2000" b="1" i="0" kern="1200" dirty="0"/>
            <a:t> </a:t>
          </a:r>
          <a:r>
            <a:rPr lang="fr-FR" sz="2000" b="1" i="0" kern="1200" dirty="0" err="1"/>
            <a:t>del</a:t>
          </a:r>
          <a:r>
            <a:rPr lang="fr-FR" sz="2000" b="1" i="0" kern="1200" dirty="0"/>
            <a:t> </a:t>
          </a:r>
          <a:r>
            <a:rPr lang="fr-FR" sz="2000" b="1" i="0" kern="1200" dirty="0" err="1"/>
            <a:t>Comitato</a:t>
          </a:r>
          <a:r>
            <a:rPr lang="fr-FR" sz="2000" b="1" i="0" kern="1200" dirty="0"/>
            <a:t>: </a:t>
          </a:r>
          <a:r>
            <a:rPr lang="it-IT" sz="2000" b="0" i="0" kern="1200" dirty="0"/>
            <a:t>presentazione del proprio progetto + conferma di incubazione individuale</a:t>
          </a:r>
          <a:endParaRPr lang="en-US" sz="2000" kern="1200" dirty="0"/>
        </a:p>
      </dsp:txBody>
      <dsp:txXfrm>
        <a:off x="921950" y="1997138"/>
        <a:ext cx="7905632" cy="798225"/>
      </dsp:txXfrm>
    </dsp:sp>
    <dsp:sp modelId="{FC354D65-F362-4591-84BA-0008FA9FC510}">
      <dsp:nvSpPr>
        <dsp:cNvPr id="0" name=""/>
        <dsp:cNvSpPr/>
      </dsp:nvSpPr>
      <dsp:spPr>
        <a:xfrm>
          <a:off x="0" y="2996495"/>
          <a:ext cx="8827583" cy="798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39696-8CED-42B0-A6D7-8A9667DD1CED}">
      <dsp:nvSpPr>
        <dsp:cNvPr id="0" name=""/>
        <dsp:cNvSpPr/>
      </dsp:nvSpPr>
      <dsp:spPr>
        <a:xfrm>
          <a:off x="105681" y="3044363"/>
          <a:ext cx="710586" cy="699338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000" b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BF5CC-A722-455B-B8AE-ABF1E2992775}">
      <dsp:nvSpPr>
        <dsp:cNvPr id="0" name=""/>
        <dsp:cNvSpPr/>
      </dsp:nvSpPr>
      <dsp:spPr>
        <a:xfrm>
          <a:off x="921950" y="2994920"/>
          <a:ext cx="7905632" cy="79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79" tIns="84479" rIns="84479" bIns="8447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kern="1200" dirty="0" err="1"/>
            <a:t>Incubazione</a:t>
          </a:r>
          <a:r>
            <a:rPr lang="fr-FR" sz="2000" b="1" i="0" kern="1200" dirty="0"/>
            <a:t> </a:t>
          </a:r>
          <a:r>
            <a:rPr lang="fr-FR" sz="2000" b="1" i="0" kern="1200" dirty="0" err="1"/>
            <a:t>individuale</a:t>
          </a:r>
          <a:r>
            <a:rPr lang="fr-FR" sz="2000" b="1" i="0" kern="1200" dirty="0"/>
            <a:t>: </a:t>
          </a:r>
          <a:r>
            <a:rPr lang="it-IT" sz="2000" b="0" i="0" kern="1200" dirty="0"/>
            <a:t>una roadmap ad hoc per preparare la raccolta fondi e sviluppare la propria attività</a:t>
          </a:r>
          <a:endParaRPr lang="en-US" sz="2000" b="0" kern="1200" dirty="0"/>
        </a:p>
      </dsp:txBody>
      <dsp:txXfrm>
        <a:off x="921950" y="2994920"/>
        <a:ext cx="7905632" cy="798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9880C7-BD72-7AFB-0587-7B1932E0F6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FB0EE7-F471-3B3E-6DC5-B40C39DD7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7DFF-1885-46CF-B307-91FCFEF7C0B3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AF26D9-1D7F-B186-55D3-AD0A1328F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14AC5-33E0-6F5D-3AD1-6EA64AE19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F665-65AF-47A8-B628-9806417BB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0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78EB-BE72-4B4A-844E-B558E6EBB188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23FF7-05C4-4020-A21B-8C162D114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54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23FF7-05C4-4020-A21B-8C162D114BD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84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eu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A9C41B-C3CC-5E33-DA31-06C4C5E67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00" y="2583396"/>
            <a:ext cx="5400000" cy="16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29359" y="210077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7C76F1-965F-E6A4-866C-83F92A81D921}"/>
              </a:ext>
            </a:extLst>
          </p:cNvPr>
          <p:cNvSpPr/>
          <p:nvPr/>
        </p:nvSpPr>
        <p:spPr>
          <a:xfrm rot="20223312">
            <a:off x="282332" y="1381341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AA4AE0C-560A-757E-0D3E-D9BE60DF83B4}"/>
              </a:ext>
            </a:extLst>
          </p:cNvPr>
          <p:cNvSpPr/>
          <p:nvPr/>
        </p:nvSpPr>
        <p:spPr>
          <a:xfrm rot="20223312">
            <a:off x="3353117" y="1790033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8A41B6C-2F73-4719-6FFE-A6E7FBEC6278}"/>
              </a:ext>
            </a:extLst>
          </p:cNvPr>
          <p:cNvSpPr/>
          <p:nvPr/>
        </p:nvSpPr>
        <p:spPr>
          <a:xfrm rot="20223312">
            <a:off x="3561916" y="3971685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427C318-6C47-7BA5-47ED-7B0F3CF08C33}"/>
              </a:ext>
            </a:extLst>
          </p:cNvPr>
          <p:cNvSpPr/>
          <p:nvPr/>
        </p:nvSpPr>
        <p:spPr>
          <a:xfrm rot="20223312">
            <a:off x="5455513" y="1554666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AF6101-D324-A822-608B-F52B6EA5E30C}"/>
              </a:ext>
            </a:extLst>
          </p:cNvPr>
          <p:cNvSpPr/>
          <p:nvPr/>
        </p:nvSpPr>
        <p:spPr>
          <a:xfrm rot="20223312">
            <a:off x="5780718" y="3661168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C6FE973-4734-CA95-C640-8BDFF5724793}"/>
              </a:ext>
            </a:extLst>
          </p:cNvPr>
          <p:cNvSpPr/>
          <p:nvPr/>
        </p:nvSpPr>
        <p:spPr>
          <a:xfrm rot="20223312">
            <a:off x="8150191" y="1428826"/>
            <a:ext cx="3600000" cy="3600000"/>
          </a:xfrm>
          <a:prstGeom prst="roundRect">
            <a:avLst>
              <a:gd name="adj" fmla="val 1686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Title 10">
            <a:extLst>
              <a:ext uri="{FF2B5EF4-FFF2-40B4-BE49-F238E27FC236}">
                <a16:creationId xmlns:a16="http://schemas.microsoft.com/office/drawing/2014/main" id="{BE2B63EC-0E87-0DBA-ABF6-9FA0F9988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31" name="Title 10">
            <a:extLst>
              <a:ext uri="{FF2B5EF4-FFF2-40B4-BE49-F238E27FC236}">
                <a16:creationId xmlns:a16="http://schemas.microsoft.com/office/drawing/2014/main" id="{9D47047B-356A-E20F-CB9A-A81EEBEAA70B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Cliquez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pour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ajouter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du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texte</a:t>
            </a:r>
            <a:endParaRPr lang="en-US" sz="2000" b="1" i="0" u="none" baseline="0" dirty="0">
              <a:uFillTx/>
              <a:latin typeface="Fira Sans" panose="020B0503050000020004" pitchFamily="34" charset="0"/>
            </a:endParaRPr>
          </a:p>
        </p:txBody>
      </p:sp>
      <p:sp>
        <p:nvSpPr>
          <p:cNvPr id="34" name="Espace réservé du texte 27">
            <a:extLst>
              <a:ext uri="{FF2B5EF4-FFF2-40B4-BE49-F238E27FC236}">
                <a16:creationId xmlns:a16="http://schemas.microsoft.com/office/drawing/2014/main" id="{10367977-7544-D387-0F84-61AAF086E8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659" y="1892575"/>
            <a:ext cx="2136775" cy="1904551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5" name="Espace réservé du texte 27">
            <a:extLst>
              <a:ext uri="{FF2B5EF4-FFF2-40B4-BE49-F238E27FC236}">
                <a16:creationId xmlns:a16="http://schemas.microsoft.com/office/drawing/2014/main" id="{367A27C8-3B35-A825-CADD-87FBD4958E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9318" y="2232923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98B12E6A-2526-2E1D-9071-81E03315D0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101" y="2039274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7" name="Espace réservé du texte 27">
            <a:extLst>
              <a:ext uri="{FF2B5EF4-FFF2-40B4-BE49-F238E27FC236}">
                <a16:creationId xmlns:a16="http://schemas.microsoft.com/office/drawing/2014/main" id="{4725665F-02AE-7EC9-E6A9-3167EE99D1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3178" y="4493634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8" name="Espace réservé du texte 27">
            <a:extLst>
              <a:ext uri="{FF2B5EF4-FFF2-40B4-BE49-F238E27FC236}">
                <a16:creationId xmlns:a16="http://schemas.microsoft.com/office/drawing/2014/main" id="{B3FF753D-FA6F-CAAE-1C08-91B8CC7212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35248" y="4180726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9B27731E-2515-F6CA-F707-402E072733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8113" y="2264884"/>
            <a:ext cx="3202356" cy="86793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b="1" i="0">
                <a:solidFill>
                  <a:srgbClr val="373CFF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Freeform: Shape 88">
            <a:extLst>
              <a:ext uri="{FF2B5EF4-FFF2-40B4-BE49-F238E27FC236}">
                <a16:creationId xmlns:a16="http://schemas.microsoft.com/office/drawing/2014/main" id="{29A33DAE-C7C6-2DB3-3058-299F7DC1CC4A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B1EFA1C2-9802-FF37-AFF8-A0B4B31D01A9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4FA21270-A1F0-C1B7-F683-0CCF528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B29B993-2192-BE6E-995A-0997F6397A9B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3" name="Freeform: Shape 88">
              <a:extLst>
                <a:ext uri="{FF2B5EF4-FFF2-40B4-BE49-F238E27FC236}">
                  <a16:creationId xmlns:a16="http://schemas.microsoft.com/office/drawing/2014/main" id="{18371FE6-479C-6DF3-A5E6-80C137FCFF51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5" name="Graphique 3">
              <a:extLst>
                <a:ext uri="{FF2B5EF4-FFF2-40B4-BE49-F238E27FC236}">
                  <a16:creationId xmlns:a16="http://schemas.microsoft.com/office/drawing/2014/main" id="{FC9334F7-58E7-48AE-8F06-C6387772B7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43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612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A2803BE-46C3-63DB-F971-D1C2B07B7164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5" name="Freeform: Shape 42">
              <a:extLst>
                <a:ext uri="{FF2B5EF4-FFF2-40B4-BE49-F238E27FC236}">
                  <a16:creationId xmlns:a16="http://schemas.microsoft.com/office/drawing/2014/main" id="{60EC7886-71FE-282C-81CA-83D1C9472F56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reeform: Shape 84">
              <a:extLst>
                <a:ext uri="{FF2B5EF4-FFF2-40B4-BE49-F238E27FC236}">
                  <a16:creationId xmlns:a16="http://schemas.microsoft.com/office/drawing/2014/main" id="{420D7C4E-BE72-31C1-FF08-664EC071611C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91">
              <a:extLst>
                <a:ext uri="{FF2B5EF4-FFF2-40B4-BE49-F238E27FC236}">
                  <a16:creationId xmlns:a16="http://schemas.microsoft.com/office/drawing/2014/main" id="{6C5930BB-3B9B-0EE0-1E07-6C61FFBAF2F8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9BC6A12B-CD76-80F6-4B59-75D9F2B588A7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2F8F909-90AF-6ACA-8CF7-41BFD3FBB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575" y="2293938"/>
            <a:ext cx="10471150" cy="3225800"/>
          </a:xfrm>
        </p:spPr>
        <p:txBody>
          <a:bodyPr/>
          <a:lstStyle>
            <a:lvl1pPr>
              <a:defRPr>
                <a:solidFill>
                  <a:srgbClr val="373CFF"/>
                </a:solidFill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A61881B-3F32-811A-D5B6-4852961BD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1612787"/>
          </a:xfrm>
        </p:spPr>
        <p:txBody>
          <a:bodyPr anchor="ctr"/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Freeform: Shape 88">
            <a:extLst>
              <a:ext uri="{FF2B5EF4-FFF2-40B4-BE49-F238E27FC236}">
                <a16:creationId xmlns:a16="http://schemas.microsoft.com/office/drawing/2014/main" id="{68A781D3-C01F-A73E-363A-0698C1DCEF90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411F9D06-6934-0ED3-E6A6-29C3D8594163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15DF0C2A-3C37-C468-9F2F-C8D76A9D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3F680A9-F325-55C3-FD23-D78AED846C5A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D70267D0-4D39-15CB-10DD-DDE963F5EBD7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7" name="Graphique 3">
              <a:extLst>
                <a:ext uri="{FF2B5EF4-FFF2-40B4-BE49-F238E27FC236}">
                  <a16:creationId xmlns:a16="http://schemas.microsoft.com/office/drawing/2014/main" id="{AA901F18-FE53-C681-D97A-90A78C8420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197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B23B35-72CD-1643-A1D0-C8C32481864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5" name="Freeform: Shape 42">
              <a:extLst>
                <a:ext uri="{FF2B5EF4-FFF2-40B4-BE49-F238E27FC236}">
                  <a16:creationId xmlns:a16="http://schemas.microsoft.com/office/drawing/2014/main" id="{949B62C1-4683-BBFF-C813-3D3E0CCFD625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reeform: Shape 84">
              <a:extLst>
                <a:ext uri="{FF2B5EF4-FFF2-40B4-BE49-F238E27FC236}">
                  <a16:creationId xmlns:a16="http://schemas.microsoft.com/office/drawing/2014/main" id="{517AAB81-85E7-A60A-4811-32B0039CB42C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91">
              <a:extLst>
                <a:ext uri="{FF2B5EF4-FFF2-40B4-BE49-F238E27FC236}">
                  <a16:creationId xmlns:a16="http://schemas.microsoft.com/office/drawing/2014/main" id="{A8937ED7-BEFF-66AF-4169-EDC707818414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D8600ACD-0086-F751-A322-83BB5B3BAD42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161D49EB-9CC0-A5EF-C05B-3D199CA816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575" y="1598892"/>
            <a:ext cx="10471150" cy="3920846"/>
          </a:xfrm>
        </p:spPr>
        <p:txBody>
          <a:bodyPr/>
          <a:lstStyle>
            <a:lvl1pPr>
              <a:defRPr b="1" i="0">
                <a:solidFill>
                  <a:srgbClr val="373CFF"/>
                </a:solidFill>
                <a:latin typeface="Fira Sans" panose="020B0503050000020004" pitchFamily="34" charset="0"/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Freeform: Shape 88">
            <a:extLst>
              <a:ext uri="{FF2B5EF4-FFF2-40B4-BE49-F238E27FC236}">
                <a16:creationId xmlns:a16="http://schemas.microsoft.com/office/drawing/2014/main" id="{B699A583-6CBE-EFA1-3FE6-18D9154CAA23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F1AE27E4-79F5-2B50-0486-353018400D9A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1A5209A5-53BA-B530-7973-D0D92785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213409A-7CD1-0BE7-33EF-946B1E6FCAAE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20CDB904-C54E-F68A-B701-495B28259487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7" name="Graphique 3">
              <a:extLst>
                <a:ext uri="{FF2B5EF4-FFF2-40B4-BE49-F238E27FC236}">
                  <a16:creationId xmlns:a16="http://schemas.microsoft.com/office/drawing/2014/main" id="{25678756-56F5-D98A-9503-0C9DD8AD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69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8B40B4-6E7D-B73A-6F87-0C4AA6384EA4}"/>
              </a:ext>
            </a:extLst>
          </p:cNvPr>
          <p:cNvGrpSpPr/>
          <p:nvPr userDrawn="1"/>
        </p:nvGrpSpPr>
        <p:grpSpPr>
          <a:xfrm>
            <a:off x="0" y="282454"/>
            <a:ext cx="4850841" cy="6215719"/>
            <a:chOff x="-17147" y="201066"/>
            <a:chExt cx="4850841" cy="6215719"/>
          </a:xfrm>
        </p:grpSpPr>
        <p:sp>
          <p:nvSpPr>
            <p:cNvPr id="13" name="Freeform: Shape 42">
              <a:extLst>
                <a:ext uri="{FF2B5EF4-FFF2-40B4-BE49-F238E27FC236}">
                  <a16:creationId xmlns:a16="http://schemas.microsoft.com/office/drawing/2014/main" id="{364EEA76-FF86-B3E8-5B05-CB6E6C704E9D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FF71F5B8-CAC2-1AE8-7E12-9ED2B254E871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91">
              <a:extLst>
                <a:ext uri="{FF2B5EF4-FFF2-40B4-BE49-F238E27FC236}">
                  <a16:creationId xmlns:a16="http://schemas.microsoft.com/office/drawing/2014/main" id="{96AB7717-3D1F-BF8C-DC11-C75773A7C289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89">
              <a:extLst>
                <a:ext uri="{FF2B5EF4-FFF2-40B4-BE49-F238E27FC236}">
                  <a16:creationId xmlns:a16="http://schemas.microsoft.com/office/drawing/2014/main" id="{AD1D604F-F5D6-0236-8DD1-4E044CE306DB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16751C2-134F-D182-CC06-32644B73694F}"/>
              </a:ext>
            </a:extLst>
          </p:cNvPr>
          <p:cNvSpPr/>
          <p:nvPr/>
        </p:nvSpPr>
        <p:spPr>
          <a:xfrm rot="20223312">
            <a:off x="1543519" y="1966497"/>
            <a:ext cx="3600000" cy="3600000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4E8D857-7253-8534-F67B-E8641BA8DEFB}"/>
              </a:ext>
            </a:extLst>
          </p:cNvPr>
          <p:cNvSpPr/>
          <p:nvPr/>
        </p:nvSpPr>
        <p:spPr>
          <a:xfrm rot="20223312">
            <a:off x="6078479" y="1966497"/>
            <a:ext cx="3600000" cy="3600000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3E47D94-5C1A-401D-876E-9FD92706F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9946" y="2707682"/>
            <a:ext cx="3190174" cy="22860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6841178D-36C6-D4EF-F718-8ACEBECA0B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878" y="2707682"/>
            <a:ext cx="3190174" cy="22860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D4FF16A4-85EE-8315-C630-9705FBC8BCA2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Freeform: Shape 88">
            <a:extLst>
              <a:ext uri="{FF2B5EF4-FFF2-40B4-BE49-F238E27FC236}">
                <a16:creationId xmlns:a16="http://schemas.microsoft.com/office/drawing/2014/main" id="{2815CD49-134E-CAFE-DB8A-5D3080BA961F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515EB538-C131-22C2-484D-15760E9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44ECF3A-2BD5-FB0B-B1C6-EFBEE53D4262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A0F7D25A-3074-2451-A3E2-440255079283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9" name="Graphique 3">
              <a:extLst>
                <a:ext uri="{FF2B5EF4-FFF2-40B4-BE49-F238E27FC236}">
                  <a16:creationId xmlns:a16="http://schemas.microsoft.com/office/drawing/2014/main" id="{5D8BACD3-E8E0-3E33-78FC-15C432D6EE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643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8B40B4-6E7D-B73A-6F87-0C4AA6384EA4}"/>
              </a:ext>
            </a:extLst>
          </p:cNvPr>
          <p:cNvGrpSpPr/>
          <p:nvPr userDrawn="1"/>
        </p:nvGrpSpPr>
        <p:grpSpPr>
          <a:xfrm>
            <a:off x="0" y="287239"/>
            <a:ext cx="4850841" cy="6215719"/>
            <a:chOff x="-17147" y="201066"/>
            <a:chExt cx="4850841" cy="6215719"/>
          </a:xfrm>
        </p:grpSpPr>
        <p:sp>
          <p:nvSpPr>
            <p:cNvPr id="13" name="Freeform: Shape 42">
              <a:extLst>
                <a:ext uri="{FF2B5EF4-FFF2-40B4-BE49-F238E27FC236}">
                  <a16:creationId xmlns:a16="http://schemas.microsoft.com/office/drawing/2014/main" id="{364EEA76-FF86-B3E8-5B05-CB6E6C704E9D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FF71F5B8-CAC2-1AE8-7E12-9ED2B254E871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91">
              <a:extLst>
                <a:ext uri="{FF2B5EF4-FFF2-40B4-BE49-F238E27FC236}">
                  <a16:creationId xmlns:a16="http://schemas.microsoft.com/office/drawing/2014/main" id="{96AB7717-3D1F-BF8C-DC11-C75773A7C289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89">
              <a:extLst>
                <a:ext uri="{FF2B5EF4-FFF2-40B4-BE49-F238E27FC236}">
                  <a16:creationId xmlns:a16="http://schemas.microsoft.com/office/drawing/2014/main" id="{AD1D604F-F5D6-0236-8DD1-4E044CE306DB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944AE7E-F963-6973-9FC3-D3BFCED5C2CB}"/>
              </a:ext>
            </a:extLst>
          </p:cNvPr>
          <p:cNvSpPr/>
          <p:nvPr/>
        </p:nvSpPr>
        <p:spPr>
          <a:xfrm rot="20223312">
            <a:off x="1284025" y="2621410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AB5CE39-D27E-C188-DC66-104DDBA22251}"/>
              </a:ext>
            </a:extLst>
          </p:cNvPr>
          <p:cNvSpPr/>
          <p:nvPr/>
        </p:nvSpPr>
        <p:spPr>
          <a:xfrm rot="20223312">
            <a:off x="4608022" y="2621410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FC6343A6-D743-1495-C5C3-1A39027329EC}"/>
              </a:ext>
            </a:extLst>
          </p:cNvPr>
          <p:cNvSpPr/>
          <p:nvPr/>
        </p:nvSpPr>
        <p:spPr>
          <a:xfrm rot="20223312">
            <a:off x="7932019" y="2621410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1DA8E6E9-A8E3-4EB1-31A9-A4B830D30B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6550" y="34178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CBA05C22-4353-4B55-E267-182184D116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4275" y="34178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5A5E85ED-2DB4-35B4-FD49-9E5950DAD0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0726" y="34178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C5BA4996-3B80-AD72-54B8-0663F163072C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Freeform: Shape 88">
            <a:extLst>
              <a:ext uri="{FF2B5EF4-FFF2-40B4-BE49-F238E27FC236}">
                <a16:creationId xmlns:a16="http://schemas.microsoft.com/office/drawing/2014/main" id="{35357D70-8E12-D051-9981-9A3E5D7964B8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CF41C8D2-32EA-6CA4-4DFB-301A5D17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321D804-5CA7-03CB-3766-1B86FDBA8D17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E8108EBF-9CA3-3A8C-BF74-A4D37919E04B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8" name="Graphique 3">
              <a:extLst>
                <a:ext uri="{FF2B5EF4-FFF2-40B4-BE49-F238E27FC236}">
                  <a16:creationId xmlns:a16="http://schemas.microsoft.com/office/drawing/2014/main" id="{3B1A26A8-8F76-9B2B-003C-1868BAB32E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48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8B40B4-6E7D-B73A-6F87-0C4AA6384EA4}"/>
              </a:ext>
            </a:extLst>
          </p:cNvPr>
          <p:cNvGrpSpPr/>
          <p:nvPr userDrawn="1"/>
        </p:nvGrpSpPr>
        <p:grpSpPr>
          <a:xfrm>
            <a:off x="0" y="287239"/>
            <a:ext cx="4850841" cy="6215719"/>
            <a:chOff x="-17147" y="201066"/>
            <a:chExt cx="4850841" cy="6215719"/>
          </a:xfrm>
        </p:grpSpPr>
        <p:sp>
          <p:nvSpPr>
            <p:cNvPr id="13" name="Freeform: Shape 42">
              <a:extLst>
                <a:ext uri="{FF2B5EF4-FFF2-40B4-BE49-F238E27FC236}">
                  <a16:creationId xmlns:a16="http://schemas.microsoft.com/office/drawing/2014/main" id="{364EEA76-FF86-B3E8-5B05-CB6E6C704E9D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FF71F5B8-CAC2-1AE8-7E12-9ED2B254E871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91">
              <a:extLst>
                <a:ext uri="{FF2B5EF4-FFF2-40B4-BE49-F238E27FC236}">
                  <a16:creationId xmlns:a16="http://schemas.microsoft.com/office/drawing/2014/main" id="{96AB7717-3D1F-BF8C-DC11-C75773A7C289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89">
              <a:extLst>
                <a:ext uri="{FF2B5EF4-FFF2-40B4-BE49-F238E27FC236}">
                  <a16:creationId xmlns:a16="http://schemas.microsoft.com/office/drawing/2014/main" id="{AD1D604F-F5D6-0236-8DD1-4E044CE306DB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61EF0C3-66C5-353A-24F6-A85B7670B002}"/>
              </a:ext>
            </a:extLst>
          </p:cNvPr>
          <p:cNvSpPr/>
          <p:nvPr/>
        </p:nvSpPr>
        <p:spPr>
          <a:xfrm rot="20223312">
            <a:off x="9209893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D96A1EF-6F79-41A5-33CA-BDBE9D193252}"/>
              </a:ext>
            </a:extLst>
          </p:cNvPr>
          <p:cNvSpPr/>
          <p:nvPr/>
        </p:nvSpPr>
        <p:spPr>
          <a:xfrm rot="20223312">
            <a:off x="6336064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7DF9CB0-BF17-C323-76F1-18C721680FD6}"/>
              </a:ext>
            </a:extLst>
          </p:cNvPr>
          <p:cNvSpPr/>
          <p:nvPr/>
        </p:nvSpPr>
        <p:spPr>
          <a:xfrm rot="20223312">
            <a:off x="3462236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DEF6260-2E4B-DFA6-E0AC-7DC063559CB4}"/>
              </a:ext>
            </a:extLst>
          </p:cNvPr>
          <p:cNvSpPr/>
          <p:nvPr/>
        </p:nvSpPr>
        <p:spPr>
          <a:xfrm rot="20223312">
            <a:off x="588408" y="2499966"/>
            <a:ext cx="2520973" cy="2520973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1DA8E6E9-A8E3-4EB1-31A9-A4B830D30B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76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CBA05C22-4353-4B55-E267-182184D116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4335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5A5E85ED-2DB4-35B4-FD49-9E5950DAD0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5959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6" name="Espace réservé du texte 27">
            <a:extLst>
              <a:ext uri="{FF2B5EF4-FFF2-40B4-BE49-F238E27FC236}">
                <a16:creationId xmlns:a16="http://schemas.microsoft.com/office/drawing/2014/main" id="{13B55427-5C2D-7651-B1F4-818423ABF9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4196" y="3194412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A7D6A123-51C8-0AD6-D67A-96531C0B3824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Freeform: Shape 88">
            <a:extLst>
              <a:ext uri="{FF2B5EF4-FFF2-40B4-BE49-F238E27FC236}">
                <a16:creationId xmlns:a16="http://schemas.microsoft.com/office/drawing/2014/main" id="{2A102D18-45B8-0847-1E42-F1EBCFD9C09C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E66A79-020B-5A87-8E3C-8F2D02D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72B5682-DAA9-4810-16F4-871B4D31F938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3580E200-7E32-C9AD-492A-0BDEB72A4A5E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8" name="Graphique 3">
              <a:extLst>
                <a:ext uri="{FF2B5EF4-FFF2-40B4-BE49-F238E27FC236}">
                  <a16:creationId xmlns:a16="http://schemas.microsoft.com/office/drawing/2014/main" id="{6AFBE5CF-8D17-EB22-BE71-5597D2A23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092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D97B94-06FC-B45A-EE51-69501AE8BE6D}"/>
              </a:ext>
            </a:extLst>
          </p:cNvPr>
          <p:cNvSpPr/>
          <p:nvPr userDrawn="1"/>
        </p:nvSpPr>
        <p:spPr>
          <a:xfrm>
            <a:off x="0" y="-1"/>
            <a:ext cx="12192000" cy="1130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493"/>
            <a:ext cx="10548937" cy="110373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B23B35-72CD-1643-A1D0-C8C32481864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5" name="Freeform: Shape 42">
              <a:extLst>
                <a:ext uri="{FF2B5EF4-FFF2-40B4-BE49-F238E27FC236}">
                  <a16:creationId xmlns:a16="http://schemas.microsoft.com/office/drawing/2014/main" id="{949B62C1-4683-BBFF-C813-3D3E0CCFD625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reeform: Shape 84">
              <a:extLst>
                <a:ext uri="{FF2B5EF4-FFF2-40B4-BE49-F238E27FC236}">
                  <a16:creationId xmlns:a16="http://schemas.microsoft.com/office/drawing/2014/main" id="{517AAB81-85E7-A60A-4811-32B0039CB42C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91">
              <a:extLst>
                <a:ext uri="{FF2B5EF4-FFF2-40B4-BE49-F238E27FC236}">
                  <a16:creationId xmlns:a16="http://schemas.microsoft.com/office/drawing/2014/main" id="{A8937ED7-BEFF-66AF-4169-EDC707818414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D8600ACD-0086-F751-A322-83BB5B3BAD42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C893490D-E360-DCC5-7E8E-7BDAA70778D2}"/>
              </a:ext>
            </a:extLst>
          </p:cNvPr>
          <p:cNvSpPr/>
          <p:nvPr/>
        </p:nvSpPr>
        <p:spPr>
          <a:xfrm>
            <a:off x="7861986" y="1660479"/>
            <a:ext cx="4249960" cy="4252928"/>
          </a:xfrm>
          <a:custGeom>
            <a:avLst/>
            <a:gdLst>
              <a:gd name="connsiteX0" fmla="*/ 554258 w 725783"/>
              <a:gd name="connsiteY0" fmla="*/ 59465 h 726290"/>
              <a:gd name="connsiteX1" fmla="*/ 717049 w 725783"/>
              <a:gd name="connsiteY1" fmla="*/ 421415 h 726290"/>
              <a:gd name="connsiteX2" fmla="*/ 666826 w 725783"/>
              <a:gd name="connsiteY2" fmla="*/ 554765 h 726290"/>
              <a:gd name="connsiteX3" fmla="*/ 304876 w 725783"/>
              <a:gd name="connsiteY3" fmla="*/ 717556 h 726290"/>
              <a:gd name="connsiteX4" fmla="*/ 171526 w 725783"/>
              <a:gd name="connsiteY4" fmla="*/ 667333 h 726290"/>
              <a:gd name="connsiteX5" fmla="*/ 8735 w 725783"/>
              <a:gd name="connsiteY5" fmla="*/ 305383 h 726290"/>
              <a:gd name="connsiteX6" fmla="*/ 58958 w 725783"/>
              <a:gd name="connsiteY6" fmla="*/ 172033 h 726290"/>
              <a:gd name="connsiteX7" fmla="*/ 420908 w 725783"/>
              <a:gd name="connsiteY7" fmla="*/ 9242 h 726290"/>
              <a:gd name="connsiteX8" fmla="*/ 554258 w 725783"/>
              <a:gd name="connsiteY8" fmla="*/ 59465 h 72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783" h="726290">
                <a:moveTo>
                  <a:pt x="554258" y="59465"/>
                </a:moveTo>
                <a:lnTo>
                  <a:pt x="717049" y="421415"/>
                </a:lnTo>
                <a:cubicBezTo>
                  <a:pt x="739562" y="472503"/>
                  <a:pt x="717049" y="531385"/>
                  <a:pt x="666826" y="554765"/>
                </a:cubicBezTo>
                <a:lnTo>
                  <a:pt x="304876" y="717556"/>
                </a:lnTo>
                <a:cubicBezTo>
                  <a:pt x="253787" y="740069"/>
                  <a:pt x="194905" y="717556"/>
                  <a:pt x="171526" y="667333"/>
                </a:cubicBezTo>
                <a:lnTo>
                  <a:pt x="8735" y="305383"/>
                </a:lnTo>
                <a:cubicBezTo>
                  <a:pt x="-13779" y="254294"/>
                  <a:pt x="8735" y="195412"/>
                  <a:pt x="58958" y="172033"/>
                </a:cubicBezTo>
                <a:lnTo>
                  <a:pt x="420908" y="9242"/>
                </a:lnTo>
                <a:cubicBezTo>
                  <a:pt x="471996" y="-14138"/>
                  <a:pt x="531744" y="8376"/>
                  <a:pt x="554258" y="59465"/>
                </a:cubicBezTo>
              </a:path>
            </a:pathLst>
          </a:custGeom>
          <a:solidFill>
            <a:schemeClr val="bg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466CE7E-BD89-270C-147F-B9C711A38DD8}"/>
              </a:ext>
            </a:extLst>
          </p:cNvPr>
          <p:cNvGrpSpPr/>
          <p:nvPr userDrawn="1"/>
        </p:nvGrpSpPr>
        <p:grpSpPr>
          <a:xfrm>
            <a:off x="231628" y="1856542"/>
            <a:ext cx="7521116" cy="3860803"/>
            <a:chOff x="231628" y="1856542"/>
            <a:chExt cx="7521116" cy="3860803"/>
          </a:xfrm>
        </p:grpSpPr>
        <p:sp>
          <p:nvSpPr>
            <p:cNvPr id="19" name="Rectangle: Top Corners Rounded 40">
              <a:extLst>
                <a:ext uri="{FF2B5EF4-FFF2-40B4-BE49-F238E27FC236}">
                  <a16:creationId xmlns:a16="http://schemas.microsoft.com/office/drawing/2014/main" id="{F6E86819-5779-C275-04BF-4D37D966DD14}"/>
                </a:ext>
              </a:extLst>
            </p:cNvPr>
            <p:cNvSpPr/>
            <p:nvPr userDrawn="1"/>
          </p:nvSpPr>
          <p:spPr>
            <a:xfrm rot="16200000">
              <a:off x="-901487" y="2989657"/>
              <a:ext cx="3860802" cy="1594572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: Top Corners Rounded 41">
              <a:extLst>
                <a:ext uri="{FF2B5EF4-FFF2-40B4-BE49-F238E27FC236}">
                  <a16:creationId xmlns:a16="http://schemas.microsoft.com/office/drawing/2014/main" id="{22622DA8-BC2A-09CA-2D14-8E5B0A6ACE24}"/>
                </a:ext>
              </a:extLst>
            </p:cNvPr>
            <p:cNvSpPr/>
            <p:nvPr userDrawn="1"/>
          </p:nvSpPr>
          <p:spPr>
            <a:xfrm rot="16200000" flipV="1">
              <a:off x="2859071" y="823672"/>
              <a:ext cx="3860802" cy="5926544"/>
            </a:xfrm>
            <a:prstGeom prst="round2SameRect">
              <a:avLst>
                <a:gd name="adj1" fmla="val 5154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du tableau 24">
            <a:extLst>
              <a:ext uri="{FF2B5EF4-FFF2-40B4-BE49-F238E27FC236}">
                <a16:creationId xmlns:a16="http://schemas.microsoft.com/office/drawing/2014/main" id="{E1C1FB1B-FFBF-27EB-D317-E0A1202F6F0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56461" y="2030279"/>
            <a:ext cx="7268705" cy="34894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972AC486-D986-FAF4-8A58-8DE3C8A46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2344" y="2707682"/>
            <a:ext cx="3190174" cy="872426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ctr"/>
            <a:r>
              <a:rPr lang="fr-FR" sz="28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C30602E3-D619-3CE8-70B2-0F70F35041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9838" y="3781425"/>
            <a:ext cx="2922549" cy="173831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9" name="Freeform: Shape 88">
            <a:extLst>
              <a:ext uri="{FF2B5EF4-FFF2-40B4-BE49-F238E27FC236}">
                <a16:creationId xmlns:a16="http://schemas.microsoft.com/office/drawing/2014/main" id="{8E36B6FE-4BE3-BC7E-412B-3E2BFF92B004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reeform: Shape 88">
            <a:extLst>
              <a:ext uri="{FF2B5EF4-FFF2-40B4-BE49-F238E27FC236}">
                <a16:creationId xmlns:a16="http://schemas.microsoft.com/office/drawing/2014/main" id="{A7D1E896-B7B7-A291-1563-4DD2AA76F272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ADD74A46-7E12-B81E-664D-E1827D3F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403C687-FE98-6591-B92C-C1519E04E420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4" name="Freeform: Shape 88">
              <a:extLst>
                <a:ext uri="{FF2B5EF4-FFF2-40B4-BE49-F238E27FC236}">
                  <a16:creationId xmlns:a16="http://schemas.microsoft.com/office/drawing/2014/main" id="{2568DA01-078A-9C6A-EA71-C16337157F84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7" name="Graphique 3">
              <a:extLst>
                <a:ext uri="{FF2B5EF4-FFF2-40B4-BE49-F238E27FC236}">
                  <a16:creationId xmlns:a16="http://schemas.microsoft.com/office/drawing/2014/main" id="{166322AD-0B81-704E-4465-462CBC4E6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657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0BC058F-C612-241C-E1F1-A4EC9B86A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00" y="2583396"/>
            <a:ext cx="5400000" cy="16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9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A9C41B-C3CC-5E33-DA31-06C4C5E67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00" y="2583396"/>
            <a:ext cx="5400000" cy="16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AD8B300-D5FF-AE53-B04F-8F0FC1607B7D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435E5E1-0C7E-218E-9B02-7EA3FC615808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31CB1C8-8A25-C905-FE26-5EAEC2F41739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5" name="Freeform: Shape 88">
              <a:extLst>
                <a:ext uri="{FF2B5EF4-FFF2-40B4-BE49-F238E27FC236}">
                  <a16:creationId xmlns:a16="http://schemas.microsoft.com/office/drawing/2014/main" id="{6D5197FC-4861-6D17-0FD1-EAAB3AE2059A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3834805E-563E-1F37-690C-6A8593B6A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E4AE066D-291E-D0AC-EE4F-D12999C8DC44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D13FD05-FD86-626C-4445-394451D9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97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8441086" y="-1320620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B247716E-07D8-3D85-5FBB-3C33821A79C9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6F3A763D-D71C-036F-F2B7-ACF3E66E827C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0F3CAD35-3B12-0C51-A338-DEBD948B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6156E2F-954C-0737-19A8-17EAA269170E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9" name="Freeform: Shape 88">
              <a:extLst>
                <a:ext uri="{FF2B5EF4-FFF2-40B4-BE49-F238E27FC236}">
                  <a16:creationId xmlns:a16="http://schemas.microsoft.com/office/drawing/2014/main" id="{ACC7669E-CA4D-C795-6D4B-83B3A3E15168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0" name="Graphique 3">
              <a:extLst>
                <a:ext uri="{FF2B5EF4-FFF2-40B4-BE49-F238E27FC236}">
                  <a16:creationId xmlns:a16="http://schemas.microsoft.com/office/drawing/2014/main" id="{3E88A929-6377-668F-A823-EF357F0540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9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/ 6 images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F965EDD-D43C-2257-3B33-E3D647676F13}"/>
              </a:ext>
            </a:extLst>
          </p:cNvPr>
          <p:cNvSpPr/>
          <p:nvPr userDrawn="1"/>
        </p:nvSpPr>
        <p:spPr>
          <a:xfrm>
            <a:off x="-3918" y="6645334"/>
            <a:ext cx="12195920" cy="212667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6C7D4D16-01CF-3698-63AE-1576EEEC8E28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6404067"/>
          </a:xfrm>
        </p:spPr>
        <p:txBody>
          <a:bodyPr anchor="ctr"/>
          <a:lstStyle>
            <a:lvl1pPr marL="0" indent="0" algn="ctr">
              <a:spcAft>
                <a:spcPts val="1200"/>
              </a:spcAft>
              <a:buFontTx/>
              <a:buNone/>
              <a:defRPr sz="4000" b="1" i="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spcAft>
                <a:spcPts val="1200"/>
              </a:spcAft>
              <a:buFontTx/>
              <a:buNone/>
              <a:defRPr sz="32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8F3F417-DBBF-50DD-716E-16AE520888A4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10" name="Freeform: Shape 88">
              <a:extLst>
                <a:ext uri="{FF2B5EF4-FFF2-40B4-BE49-F238E27FC236}">
                  <a16:creationId xmlns:a16="http://schemas.microsoft.com/office/drawing/2014/main" id="{8B443900-1F92-5F78-EC38-31085FE351B5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rgbClr val="373CFF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pic>
          <p:nvPicPr>
            <p:cNvPr id="12" name="Graphique 3">
              <a:extLst>
                <a:ext uri="{FF2B5EF4-FFF2-40B4-BE49-F238E27FC236}">
                  <a16:creationId xmlns:a16="http://schemas.microsoft.com/office/drawing/2014/main" id="{B9C830EA-C39F-4EC3-F365-9ED0C169C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5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89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F965EDD-D43C-2257-3B33-E3D647676F13}"/>
              </a:ext>
            </a:extLst>
          </p:cNvPr>
          <p:cNvSpPr/>
          <p:nvPr userDrawn="1"/>
        </p:nvSpPr>
        <p:spPr>
          <a:xfrm>
            <a:off x="-3918" y="6645334"/>
            <a:ext cx="12195920" cy="212667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6C7D4D16-01CF-3698-63AE-1576EEEC8E28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6404067"/>
          </a:xfrm>
        </p:spPr>
        <p:txBody>
          <a:bodyPr anchor="ctr"/>
          <a:lstStyle>
            <a:lvl1pPr marL="0" indent="0" algn="ctr">
              <a:spcAft>
                <a:spcPts val="1200"/>
              </a:spcAft>
              <a:buFontTx/>
              <a:buNone/>
              <a:defRPr sz="4000" b="1" i="0">
                <a:solidFill>
                  <a:srgbClr val="373CFF"/>
                </a:solidFill>
                <a:latin typeface="Fira Sans" panose="020B0503050000020004" pitchFamily="34" charset="0"/>
              </a:defRPr>
            </a:lvl1pPr>
            <a:lvl2pPr marL="457200" indent="0" algn="ctr">
              <a:spcAft>
                <a:spcPts val="1200"/>
              </a:spcAft>
              <a:buFontTx/>
              <a:buNone/>
              <a:defRPr sz="3200">
                <a:solidFill>
                  <a:srgbClr val="373CFF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DF06514-352D-0EE5-4AE1-4F5439DF5D46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7" name="Freeform: Shape 88">
              <a:extLst>
                <a:ext uri="{FF2B5EF4-FFF2-40B4-BE49-F238E27FC236}">
                  <a16:creationId xmlns:a16="http://schemas.microsoft.com/office/drawing/2014/main" id="{A8B677F8-05E5-B9B6-9D71-948B07941C16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9" name="Graphique 3">
              <a:extLst>
                <a:ext uri="{FF2B5EF4-FFF2-40B4-BE49-F238E27FC236}">
                  <a16:creationId xmlns:a16="http://schemas.microsoft.com/office/drawing/2014/main" id="{B6E08704-E211-5D14-4010-9CEE6BB9F2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747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8441086" y="-1320620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E58CA31-4190-7FC7-B198-A6887C0D30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1350" y="2138363"/>
            <a:ext cx="8369300" cy="2433637"/>
          </a:xfrm>
        </p:spPr>
        <p:txBody>
          <a:bodyPr/>
          <a:lstStyle>
            <a:lvl1pPr>
              <a:defRPr>
                <a:solidFill>
                  <a:srgbClr val="373CFF"/>
                </a:solidFill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A8087BB-4B81-43AA-7BD3-2BB7AF54D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30DA03C4-ED1A-48A9-D7FD-174F87FAF250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Cliquez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pour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ajouter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du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texte</a:t>
            </a:r>
            <a:endParaRPr lang="en-US" sz="2000" b="1" i="0" u="none" baseline="0" dirty="0">
              <a:uFillTx/>
              <a:latin typeface="Fira Sans" panose="020B0503050000020004" pitchFamily="34" charset="0"/>
            </a:endParaRPr>
          </a:p>
        </p:txBody>
      </p: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79F9C509-8744-0278-6706-9FD244B73C02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reeform: Shape 88">
            <a:extLst>
              <a:ext uri="{FF2B5EF4-FFF2-40B4-BE49-F238E27FC236}">
                <a16:creationId xmlns:a16="http://schemas.microsoft.com/office/drawing/2014/main" id="{7F91FFFA-DAA5-771D-503C-C6DB65AF0D37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CCC9D6A9-0D2F-04A3-A9E6-9695753D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C91E2D5-06AD-3A2F-33D9-568BE2D32023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12" name="Freeform: Shape 88">
              <a:extLst>
                <a:ext uri="{FF2B5EF4-FFF2-40B4-BE49-F238E27FC236}">
                  <a16:creationId xmlns:a16="http://schemas.microsoft.com/office/drawing/2014/main" id="{D5C0B7D2-2B07-2AF8-DB71-DACF71799B45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3" name="Graphique 3">
              <a:extLst>
                <a:ext uri="{FF2B5EF4-FFF2-40B4-BE49-F238E27FC236}">
                  <a16:creationId xmlns:a16="http://schemas.microsoft.com/office/drawing/2014/main" id="{E7BF4684-72D4-5DCE-D6BC-83BFAF4122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00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DC428726-45C9-7F18-52C7-ED1239240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1350" y="2138363"/>
            <a:ext cx="8369300" cy="2433637"/>
          </a:xfrm>
        </p:spPr>
        <p:txBody>
          <a:bodyPr/>
          <a:lstStyle>
            <a:lvl1pPr>
              <a:defRPr>
                <a:solidFill>
                  <a:srgbClr val="373CFF"/>
                </a:solidFill>
              </a:defRPr>
            </a:lvl1pPr>
            <a:lvl2pPr>
              <a:defRPr>
                <a:solidFill>
                  <a:srgbClr val="373CFF"/>
                </a:solidFill>
              </a:defRPr>
            </a:lvl2pPr>
            <a:lvl3pPr>
              <a:defRPr>
                <a:solidFill>
                  <a:srgbClr val="373CFF"/>
                </a:solidFill>
              </a:defRPr>
            </a:lvl3pPr>
            <a:lvl4pPr>
              <a:defRPr>
                <a:solidFill>
                  <a:srgbClr val="373CFF"/>
                </a:solidFill>
              </a:defRPr>
            </a:lvl4pPr>
            <a:lvl5pPr>
              <a:defRPr>
                <a:solidFill>
                  <a:srgbClr val="373C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EF0CB832-C598-18C1-2010-C143F8ED8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FB626B0F-B617-3EBD-3371-7E48CB187DB9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Cliquez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pour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ajouter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du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texte</a:t>
            </a:r>
            <a:endParaRPr lang="en-US" sz="2000" b="1" i="0" u="none" baseline="0" dirty="0">
              <a:uFillTx/>
              <a:latin typeface="Fira Sans" panose="020B0503050000020004" pitchFamily="34" charset="0"/>
            </a:endParaRPr>
          </a:p>
        </p:txBody>
      </p:sp>
      <p:sp>
        <p:nvSpPr>
          <p:cNvPr id="6" name="Freeform: Shape 88">
            <a:extLst>
              <a:ext uri="{FF2B5EF4-FFF2-40B4-BE49-F238E27FC236}">
                <a16:creationId xmlns:a16="http://schemas.microsoft.com/office/drawing/2014/main" id="{DF4DCA0D-DD6C-26AC-93DC-F0F0D83445B4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reeform: Shape 88">
            <a:extLst>
              <a:ext uri="{FF2B5EF4-FFF2-40B4-BE49-F238E27FC236}">
                <a16:creationId xmlns:a16="http://schemas.microsoft.com/office/drawing/2014/main" id="{7DA4D17C-A23B-1F10-2574-3290C8EEE15F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5E1C441A-CBC2-0091-C99F-655EC41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21DAB7C-906C-E240-1254-5282BB85702F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12" name="Freeform: Shape 88">
              <a:extLst>
                <a:ext uri="{FF2B5EF4-FFF2-40B4-BE49-F238E27FC236}">
                  <a16:creationId xmlns:a16="http://schemas.microsoft.com/office/drawing/2014/main" id="{BDC97E43-D715-B4BE-5E3C-5A5CF8CAA2B3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3" name="Graphique 3">
              <a:extLst>
                <a:ext uri="{FF2B5EF4-FFF2-40B4-BE49-F238E27FC236}">
                  <a16:creationId xmlns:a16="http://schemas.microsoft.com/office/drawing/2014/main" id="{39704B45-BCE5-5480-127B-AED304786E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95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Freeform: Shape 84">
            <a:extLst>
              <a:ext uri="{FF2B5EF4-FFF2-40B4-BE49-F238E27FC236}">
                <a16:creationId xmlns:a16="http://schemas.microsoft.com/office/drawing/2014/main" id="{E0025D3A-B10D-E272-41B0-C248C8504447}"/>
              </a:ext>
            </a:extLst>
          </p:cNvPr>
          <p:cNvSpPr/>
          <p:nvPr userDrawn="1"/>
        </p:nvSpPr>
        <p:spPr>
          <a:xfrm>
            <a:off x="10133962" y="306669"/>
            <a:ext cx="5666776" cy="5673545"/>
          </a:xfrm>
          <a:custGeom>
            <a:avLst/>
            <a:gdLst>
              <a:gd name="connsiteX0" fmla="*/ 553392 w 724917"/>
              <a:gd name="connsiteY0" fmla="*/ 58958 h 725783"/>
              <a:gd name="connsiteX1" fmla="*/ 716183 w 724917"/>
              <a:gd name="connsiteY1" fmla="*/ 420908 h 725783"/>
              <a:gd name="connsiteX2" fmla="*/ 665960 w 724917"/>
              <a:gd name="connsiteY2" fmla="*/ 554258 h 725783"/>
              <a:gd name="connsiteX3" fmla="*/ 304876 w 724917"/>
              <a:gd name="connsiteY3" fmla="*/ 717049 h 725783"/>
              <a:gd name="connsiteX4" fmla="*/ 171526 w 724917"/>
              <a:gd name="connsiteY4" fmla="*/ 666826 h 725783"/>
              <a:gd name="connsiteX5" fmla="*/ 8735 w 724917"/>
              <a:gd name="connsiteY5" fmla="*/ 304876 h 725783"/>
              <a:gd name="connsiteX6" fmla="*/ 58958 w 724917"/>
              <a:gd name="connsiteY6" fmla="*/ 171526 h 725783"/>
              <a:gd name="connsiteX7" fmla="*/ 420908 w 724917"/>
              <a:gd name="connsiteY7" fmla="*/ 8735 h 725783"/>
              <a:gd name="connsiteX8" fmla="*/ 553392 w 724917"/>
              <a:gd name="connsiteY8" fmla="*/ 58958 h 72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917" h="725783">
                <a:moveTo>
                  <a:pt x="553392" y="58958"/>
                </a:moveTo>
                <a:lnTo>
                  <a:pt x="716183" y="420908"/>
                </a:lnTo>
                <a:cubicBezTo>
                  <a:pt x="738696" y="471996"/>
                  <a:pt x="716183" y="530878"/>
                  <a:pt x="665960" y="554258"/>
                </a:cubicBezTo>
                <a:lnTo>
                  <a:pt x="304876" y="717049"/>
                </a:lnTo>
                <a:cubicBezTo>
                  <a:pt x="253787" y="739562"/>
                  <a:pt x="194905" y="717049"/>
                  <a:pt x="171526" y="666826"/>
                </a:cubicBezTo>
                <a:lnTo>
                  <a:pt x="8735" y="304876"/>
                </a:lnTo>
                <a:cubicBezTo>
                  <a:pt x="-13779" y="253787"/>
                  <a:pt x="8735" y="194905"/>
                  <a:pt x="58958" y="171526"/>
                </a:cubicBezTo>
                <a:lnTo>
                  <a:pt x="420908" y="8735"/>
                </a:lnTo>
                <a:cubicBezTo>
                  <a:pt x="471130" y="-13779"/>
                  <a:pt x="530878" y="8735"/>
                  <a:pt x="553392" y="58958"/>
                </a:cubicBezTo>
              </a:path>
            </a:pathLst>
          </a:custGeom>
          <a:solidFill>
            <a:srgbClr val="67C4E8">
              <a:alpha val="14000"/>
            </a:srgbClr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4EF0E52-BDE1-EF29-D3C3-30120B559450}"/>
              </a:ext>
            </a:extLst>
          </p:cNvPr>
          <p:cNvSpPr/>
          <p:nvPr userDrawn="1"/>
        </p:nvSpPr>
        <p:spPr>
          <a:xfrm rot="20223312">
            <a:off x="282332" y="1381341"/>
            <a:ext cx="2758301" cy="2758301"/>
          </a:xfrm>
          <a:prstGeom prst="roundRect">
            <a:avLst>
              <a:gd name="adj" fmla="val 16866"/>
            </a:avLst>
          </a:prstGeom>
          <a:solidFill>
            <a:srgbClr val="00AB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ED6EA44-F72D-F6F7-993F-9909E26F9C92}"/>
              </a:ext>
            </a:extLst>
          </p:cNvPr>
          <p:cNvSpPr/>
          <p:nvPr userDrawn="1"/>
        </p:nvSpPr>
        <p:spPr>
          <a:xfrm rot="20223312">
            <a:off x="3353117" y="1790033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2CA9483-306B-70B2-53B2-1DA3BCB109E3}"/>
              </a:ext>
            </a:extLst>
          </p:cNvPr>
          <p:cNvSpPr/>
          <p:nvPr userDrawn="1"/>
        </p:nvSpPr>
        <p:spPr>
          <a:xfrm rot="20223312">
            <a:off x="3561916" y="3971685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D9B384E-94BD-6B78-C33C-C7CCA8C0F8CE}"/>
              </a:ext>
            </a:extLst>
          </p:cNvPr>
          <p:cNvSpPr/>
          <p:nvPr userDrawn="1"/>
        </p:nvSpPr>
        <p:spPr>
          <a:xfrm rot="20223312">
            <a:off x="5455513" y="1554666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4B50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016EA8E-AD58-12E0-A7AF-BF3A57FF4291}"/>
              </a:ext>
            </a:extLst>
          </p:cNvPr>
          <p:cNvSpPr/>
          <p:nvPr userDrawn="1"/>
        </p:nvSpPr>
        <p:spPr>
          <a:xfrm rot="20223312">
            <a:off x="5780718" y="3661168"/>
            <a:ext cx="1940915" cy="1940915"/>
          </a:xfrm>
          <a:prstGeom prst="roundRect">
            <a:avLst>
              <a:gd name="adj" fmla="val 16866"/>
            </a:avLst>
          </a:prstGeom>
          <a:solidFill>
            <a:srgbClr val="373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DD4C00FE-F66E-CFD8-58BC-A5163AAD1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660" y="5493"/>
            <a:ext cx="10548937" cy="72892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FR" sz="3200" u="sng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99221A-A54B-574B-AEDF-F69FD5CAAFBB}"/>
              </a:ext>
            </a:extLst>
          </p:cNvPr>
          <p:cNvSpPr txBox="1">
            <a:spLocks/>
          </p:cNvSpPr>
          <p:nvPr userDrawn="1"/>
        </p:nvSpPr>
        <p:spPr>
          <a:xfrm>
            <a:off x="830660" y="786340"/>
            <a:ext cx="10548937" cy="53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u="sng" kern="1200" baseline="0">
                <a:solidFill>
                  <a:srgbClr val="373CFF"/>
                </a:solidFill>
                <a:uFill>
                  <a:solidFill>
                    <a:srgbClr val="373CFF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Cliquez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pour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ajouter</a:t>
            </a:r>
            <a:r>
              <a:rPr lang="en-US" sz="2000" b="1" i="0" u="none" baseline="0" dirty="0">
                <a:uFillTx/>
                <a:latin typeface="Fira Sans" panose="020B0503050000020004" pitchFamily="34" charset="0"/>
              </a:rPr>
              <a:t> du </a:t>
            </a:r>
            <a:r>
              <a:rPr lang="en-US" sz="2000" b="1" i="0" u="none" baseline="0" dirty="0" err="1">
                <a:uFillTx/>
                <a:latin typeface="Fira Sans" panose="020B0503050000020004" pitchFamily="34" charset="0"/>
              </a:rPr>
              <a:t>texte</a:t>
            </a:r>
            <a:endParaRPr lang="en-US" sz="2000" b="1" i="0" u="none" baseline="0" dirty="0">
              <a:uFillTx/>
              <a:latin typeface="Fira Sans" panose="020B0503050000020004" pitchFamily="34" charset="0"/>
            </a:endParaRP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9B68B37-318C-E50F-D830-775765935A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0180369">
            <a:off x="8061052" y="803993"/>
            <a:ext cx="4732338" cy="4733925"/>
          </a:xfrm>
          <a:prstGeom prst="roundRect">
            <a:avLst/>
          </a:prstGeom>
          <a:solidFill>
            <a:srgbClr val="373CFF">
              <a:alpha val="1900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15C11468-666F-5384-D9DB-1D34A4DE0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659" y="1892575"/>
            <a:ext cx="2136775" cy="1904551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6A9193A-8767-B4AF-FDE5-EC19D4D61A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9318" y="2232923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19" name="Espace réservé du texte 27">
            <a:extLst>
              <a:ext uri="{FF2B5EF4-FFF2-40B4-BE49-F238E27FC236}">
                <a16:creationId xmlns:a16="http://schemas.microsoft.com/office/drawing/2014/main" id="{B414226F-BE4D-A2DF-2ACD-A39EE96B1B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101" y="1977166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0" name="Espace réservé du texte 27">
            <a:extLst>
              <a:ext uri="{FF2B5EF4-FFF2-40B4-BE49-F238E27FC236}">
                <a16:creationId xmlns:a16="http://schemas.microsoft.com/office/drawing/2014/main" id="{49FD5EAC-F51B-7CA8-72CE-3A399DCBBB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58803" y="4360387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7E9D9BBB-2906-67E0-38D1-BE261ADE8A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56527" y="4140800"/>
            <a:ext cx="2136775" cy="1157288"/>
          </a:xfrm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Fira Sans" panose="020B0503050000020004" pitchFamily="34" charset="0"/>
              </a:rPr>
              <a:t>Cliquez pour ajouter du texte</a:t>
            </a:r>
          </a:p>
        </p:txBody>
      </p:sp>
      <p:sp>
        <p:nvSpPr>
          <p:cNvPr id="24" name="Freeform: Shape 88">
            <a:extLst>
              <a:ext uri="{FF2B5EF4-FFF2-40B4-BE49-F238E27FC236}">
                <a16:creationId xmlns:a16="http://schemas.microsoft.com/office/drawing/2014/main" id="{E461A5AE-E47B-4806-0379-B70C2E712EE9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7" name="Freeform: Shape 88">
            <a:extLst>
              <a:ext uri="{FF2B5EF4-FFF2-40B4-BE49-F238E27FC236}">
                <a16:creationId xmlns:a16="http://schemas.microsoft.com/office/drawing/2014/main" id="{3D246FD3-27B2-2428-1B6A-1A3C01E5D5B1}"/>
              </a:ext>
            </a:extLst>
          </p:cNvPr>
          <p:cNvSpPr/>
          <p:nvPr userDrawn="1"/>
        </p:nvSpPr>
        <p:spPr>
          <a:xfrm>
            <a:off x="325416" y="6420821"/>
            <a:ext cx="771896" cy="345790"/>
          </a:xfrm>
          <a:prstGeom prst="roundRect">
            <a:avLst>
              <a:gd name="adj" fmla="val 40777"/>
            </a:avLst>
          </a:pr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8" name="Espace réservé du numéro de diapositive 4">
            <a:extLst>
              <a:ext uri="{FF2B5EF4-FFF2-40B4-BE49-F238E27FC236}">
                <a16:creationId xmlns:a16="http://schemas.microsoft.com/office/drawing/2014/main" id="{0F192D35-B6C4-BD7B-64AE-584412C3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486A3CB-4AE2-7F46-83A5-D4E678849339}"/>
              </a:ext>
            </a:extLst>
          </p:cNvPr>
          <p:cNvGrpSpPr/>
          <p:nvPr userDrawn="1"/>
        </p:nvGrpSpPr>
        <p:grpSpPr>
          <a:xfrm>
            <a:off x="10052049" y="6272614"/>
            <a:ext cx="1371601" cy="489962"/>
            <a:chOff x="10052049" y="6272614"/>
            <a:chExt cx="1371601" cy="489962"/>
          </a:xfrm>
        </p:grpSpPr>
        <p:sp>
          <p:nvSpPr>
            <p:cNvPr id="9" name="Freeform: Shape 88">
              <a:extLst>
                <a:ext uri="{FF2B5EF4-FFF2-40B4-BE49-F238E27FC236}">
                  <a16:creationId xmlns:a16="http://schemas.microsoft.com/office/drawing/2014/main" id="{3C122294-705C-9847-6AC9-AAF061480100}"/>
                </a:ext>
              </a:extLst>
            </p:cNvPr>
            <p:cNvSpPr/>
            <p:nvPr userDrawn="1"/>
          </p:nvSpPr>
          <p:spPr>
            <a:xfrm>
              <a:off x="10052049" y="6416786"/>
              <a:ext cx="1371601" cy="345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pic>
          <p:nvPicPr>
            <p:cNvPr id="12" name="Graphique 3">
              <a:extLst>
                <a:ext uri="{FF2B5EF4-FFF2-40B4-BE49-F238E27FC236}">
                  <a16:creationId xmlns:a16="http://schemas.microsoft.com/office/drawing/2014/main" id="{0EC8AF92-C5E9-6162-E878-580569DC6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3113" y="6272614"/>
              <a:ext cx="114947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82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788" y="5492"/>
            <a:ext cx="10548937" cy="169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31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9" r:id="rId2"/>
    <p:sldLayoutId id="2147483823" r:id="rId3"/>
    <p:sldLayoutId id="2147483827" r:id="rId4"/>
    <p:sldLayoutId id="2147483828" r:id="rId5"/>
    <p:sldLayoutId id="2147483838" r:id="rId6"/>
    <p:sldLayoutId id="2147483836" r:id="rId7"/>
    <p:sldLayoutId id="2147483837" r:id="rId8"/>
    <p:sldLayoutId id="2147483834" r:id="rId9"/>
    <p:sldLayoutId id="2147483833" r:id="rId10"/>
    <p:sldLayoutId id="2147483825" r:id="rId11"/>
    <p:sldLayoutId id="2147483826" r:id="rId12"/>
    <p:sldLayoutId id="2147483830" r:id="rId13"/>
    <p:sldLayoutId id="2147483831" r:id="rId14"/>
    <p:sldLayoutId id="2147483832" r:id="rId15"/>
    <p:sldLayoutId id="2147483835" r:id="rId16"/>
    <p:sldLayoutId id="214748382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74">
          <p15:clr>
            <a:srgbClr val="F26B43"/>
          </p15:clr>
        </p15:guide>
        <p15:guide id="5" pos="2162">
          <p15:clr>
            <a:srgbClr val="F26B43"/>
          </p15:clr>
        </p15:guide>
        <p15:guide id="6" pos="551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3203">
          <p15:clr>
            <a:srgbClr val="F26B43"/>
          </p15:clr>
        </p15:guide>
        <p15:guide id="9" pos="2457">
          <p15:clr>
            <a:srgbClr val="F26B43"/>
          </p15:clr>
        </p15:guide>
        <p15:guide id="10" pos="5201">
          <p15:clr>
            <a:srgbClr val="F26B43"/>
          </p15:clr>
        </p15:guide>
        <p15:guide id="11" orient="horz" pos="346">
          <p15:clr>
            <a:srgbClr val="F26B43"/>
          </p15:clr>
        </p15:guide>
        <p15:guide id="12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6EC27B36-B6AF-77E5-3CD9-DB16B5C5CD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6404067"/>
          </a:xfrm>
        </p:spPr>
        <p:txBody>
          <a:bodyPr>
            <a:normAutofit/>
          </a:bodyPr>
          <a:lstStyle/>
          <a:p>
            <a:endParaRPr lang="fr-FR" sz="4800" dirty="0"/>
          </a:p>
          <a:p>
            <a:endParaRPr lang="fr-FR" sz="4800" dirty="0"/>
          </a:p>
          <a:p>
            <a:r>
              <a:rPr lang="it-IT" sz="5800" dirty="0"/>
              <a:t>L'imprenditorialità nelle esperienze dei sistemi camerali</a:t>
            </a:r>
          </a:p>
          <a:p>
            <a:r>
              <a:rPr lang="fr-FR" sz="4400" dirty="0"/>
              <a:t>CCI FRANCE</a:t>
            </a:r>
            <a:endParaRPr lang="fr-FR" sz="1600" i="1" dirty="0"/>
          </a:p>
          <a:p>
            <a:endParaRPr lang="fr-FR" sz="2400" i="1" dirty="0"/>
          </a:p>
          <a:p>
            <a:endParaRPr lang="fr-FR" sz="2400" i="1" dirty="0"/>
          </a:p>
          <a:p>
            <a:r>
              <a:rPr lang="fr-FR" sz="2000" dirty="0"/>
              <a:t>Merc. 06/12/23</a:t>
            </a:r>
          </a:p>
        </p:txBody>
      </p:sp>
    </p:spTree>
    <p:extLst>
      <p:ext uri="{BB962C8B-B14F-4D97-AF65-F5344CB8AC3E}">
        <p14:creationId xmlns:p14="http://schemas.microsoft.com/office/powerpoint/2010/main" val="200319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CE9AE-0833-6D01-3382-1A492DF4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</a:t>
            </a:r>
            <a:r>
              <a:rPr lang="fr-FR" dirty="0" err="1"/>
              <a:t>ruolo</a:t>
            </a:r>
            <a:r>
              <a:rPr lang="fr-FR" dirty="0"/>
              <a:t> delle CCI </a:t>
            </a:r>
            <a:r>
              <a:rPr lang="fr-FR" dirty="0" err="1"/>
              <a:t>francesi</a:t>
            </a:r>
            <a:r>
              <a:rPr lang="fr-FR" dirty="0"/>
              <a:t> (1/2)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35FFEB4-B661-C500-9912-916BC72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11" name="Espace réservé du texte 3">
            <a:extLst>
              <a:ext uri="{FF2B5EF4-FFF2-40B4-BE49-F238E27FC236}">
                <a16:creationId xmlns:a16="http://schemas.microsoft.com/office/drawing/2014/main" id="{C3D1DAC5-20F7-00BD-1029-0D33D3508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171228"/>
              </p:ext>
            </p:extLst>
          </p:nvPr>
        </p:nvGraphicFramePr>
        <p:xfrm>
          <a:off x="917575" y="1598892"/>
          <a:ext cx="10471150" cy="392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92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CE9AE-0833-6D01-3382-1A492DF4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</a:t>
            </a:r>
            <a:r>
              <a:rPr lang="fr-FR" dirty="0" err="1"/>
              <a:t>ruolo</a:t>
            </a:r>
            <a:r>
              <a:rPr lang="fr-FR" dirty="0"/>
              <a:t> delle CCI </a:t>
            </a:r>
            <a:r>
              <a:rPr lang="fr-FR" dirty="0" err="1"/>
              <a:t>francesi</a:t>
            </a:r>
            <a:r>
              <a:rPr lang="fr-FR" dirty="0"/>
              <a:t> (2/2)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35FFEB4-B661-C500-9912-916BC72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4" name="Espace réservé du texte 3">
            <a:extLst>
              <a:ext uri="{FF2B5EF4-FFF2-40B4-BE49-F238E27FC236}">
                <a16:creationId xmlns:a16="http://schemas.microsoft.com/office/drawing/2014/main" id="{88C1DC80-0F7C-CE7F-C92F-85501F883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095053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27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6EC27B36-B6AF-77E5-3CD9-DB16B5C5CD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6404067"/>
          </a:xfrm>
        </p:spPr>
        <p:txBody>
          <a:bodyPr>
            <a:normAutofit/>
          </a:bodyPr>
          <a:lstStyle/>
          <a:p>
            <a:endParaRPr lang="fr-FR" sz="4800" dirty="0"/>
          </a:p>
          <a:p>
            <a:endParaRPr lang="fr-FR" sz="4800" dirty="0"/>
          </a:p>
          <a:p>
            <a:r>
              <a:rPr lang="fr-FR" sz="4400" dirty="0"/>
              <a:t>3. </a:t>
            </a:r>
            <a:r>
              <a:rPr lang="fr-FR" sz="4400" dirty="0" err="1"/>
              <a:t>Buone</a:t>
            </a:r>
            <a:r>
              <a:rPr lang="fr-FR" sz="4400" dirty="0"/>
              <a:t> </a:t>
            </a:r>
            <a:r>
              <a:rPr lang="fr-FR" sz="4400" dirty="0" err="1"/>
              <a:t>prassi</a:t>
            </a:r>
            <a:r>
              <a:rPr lang="fr-FR" sz="4400" dirty="0"/>
              <a:t> </a:t>
            </a:r>
            <a:r>
              <a:rPr lang="fr-FR" sz="4400" dirty="0" err="1"/>
              <a:t>francesi</a:t>
            </a:r>
            <a:r>
              <a:rPr lang="fr-FR" sz="4400" dirty="0"/>
              <a:t> a </a:t>
            </a:r>
            <a:r>
              <a:rPr lang="fr-FR" sz="4400" dirty="0" err="1"/>
              <a:t>livello</a:t>
            </a:r>
            <a:endParaRPr lang="fr-FR" sz="4400" dirty="0"/>
          </a:p>
          <a:p>
            <a:r>
              <a:rPr lang="fr-FR" sz="4400" dirty="0" err="1"/>
              <a:t>nazionale</a:t>
            </a:r>
            <a:r>
              <a:rPr lang="fr-FR" sz="4400" dirty="0"/>
              <a:t> </a:t>
            </a:r>
            <a:r>
              <a:rPr lang="fr-FR" sz="4400" dirty="0" err="1"/>
              <a:t>ed</a:t>
            </a:r>
            <a:r>
              <a:rPr lang="fr-FR" sz="4400" dirty="0"/>
              <a:t> </a:t>
            </a:r>
            <a:r>
              <a:rPr lang="fr-FR" sz="4400" dirty="0" err="1"/>
              <a:t>europeo</a:t>
            </a:r>
            <a:endParaRPr lang="fr-FR" sz="4400" dirty="0"/>
          </a:p>
          <a:p>
            <a:endParaRPr lang="fr-FR" sz="2400" dirty="0"/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05886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CE9AE-0833-6D01-3382-1A492DF4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Tre</a:t>
            </a:r>
            <a:r>
              <a:rPr lang="fr-FR" dirty="0"/>
              <a:t> diverse </a:t>
            </a:r>
            <a:r>
              <a:rPr lang="fr-FR" dirty="0" err="1"/>
              <a:t>esperienze</a:t>
            </a:r>
            <a:r>
              <a:rPr lang="fr-FR" dirty="0"/>
              <a:t> positive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35FFEB4-B661-C500-9912-916BC72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6" name="Espace réservé du texte 3">
            <a:extLst>
              <a:ext uri="{FF2B5EF4-FFF2-40B4-BE49-F238E27FC236}">
                <a16:creationId xmlns:a16="http://schemas.microsoft.com/office/drawing/2014/main" id="{EB69C734-6122-BC8E-5402-CCF29BC61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867103"/>
              </p:ext>
            </p:extLst>
          </p:nvPr>
        </p:nvGraphicFramePr>
        <p:xfrm>
          <a:off x="917575" y="1598892"/>
          <a:ext cx="10471150" cy="392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338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AB4A1F-BA11-F931-FAEE-619481C3D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Iniziativa</a:t>
            </a:r>
            <a:r>
              <a:rPr lang="fr-FR" dirty="0"/>
              <a:t> 1 : Ose ! Le cercle business des entrepreneures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49174E-6709-27F7-6E57-FB342AB3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14" name="Espace réservé du texte 1">
            <a:extLst>
              <a:ext uri="{FF2B5EF4-FFF2-40B4-BE49-F238E27FC236}">
                <a16:creationId xmlns:a16="http://schemas.microsoft.com/office/drawing/2014/main" id="{E11A3D5B-4747-42FB-485C-4B9E0B0CE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828795"/>
              </p:ext>
            </p:extLst>
          </p:nvPr>
        </p:nvGraphicFramePr>
        <p:xfrm>
          <a:off x="1161648" y="2226532"/>
          <a:ext cx="9341584" cy="405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60658E6-17B0-DF8E-03FC-3B4084118B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7" b="23831"/>
          <a:stretch/>
        </p:blipFill>
        <p:spPr>
          <a:xfrm>
            <a:off x="8737254" y="1261898"/>
            <a:ext cx="2972256" cy="8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0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AB4A1F-BA11-F931-FAEE-619481C3D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Iniziativa</a:t>
            </a:r>
            <a:r>
              <a:rPr lang="fr-FR" dirty="0"/>
              <a:t> 2 : Erasmus for Young Entrepreneurs (1/2)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49174E-6709-27F7-6E57-FB342AB3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15</a:t>
            </a:fld>
            <a:endParaRPr lang="fr-FR" dirty="0"/>
          </a:p>
        </p:txBody>
      </p:sp>
      <p:graphicFrame>
        <p:nvGraphicFramePr>
          <p:cNvPr id="14" name="Espace réservé du texte 1">
            <a:extLst>
              <a:ext uri="{FF2B5EF4-FFF2-40B4-BE49-F238E27FC236}">
                <a16:creationId xmlns:a16="http://schemas.microsoft.com/office/drawing/2014/main" id="{E11A3D5B-4747-42FB-485C-4B9E0B0CE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043262"/>
              </p:ext>
            </p:extLst>
          </p:nvPr>
        </p:nvGraphicFramePr>
        <p:xfrm>
          <a:off x="1161648" y="1992188"/>
          <a:ext cx="9341584" cy="405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rasmus for Young Entrepreneurs | spaziogiovanierba">
            <a:extLst>
              <a:ext uri="{FF2B5EF4-FFF2-40B4-BE49-F238E27FC236}">
                <a16:creationId xmlns:a16="http://schemas.microsoft.com/office/drawing/2014/main" id="{AA9F0996-0495-6BB2-8DFD-F9A3CBE40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32" y="1946239"/>
            <a:ext cx="1248793" cy="12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05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01424CB-5A23-E9B2-B075-616CD8A18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5" y="2174469"/>
            <a:ext cx="10471150" cy="3225800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err="1"/>
              <a:t>Benefici</a:t>
            </a:r>
            <a:r>
              <a:rPr lang="fr-FR" b="1" dirty="0"/>
              <a:t> </a:t>
            </a:r>
            <a:r>
              <a:rPr lang="fr-FR" b="1" dirty="0" err="1"/>
              <a:t>riscontrati</a:t>
            </a:r>
            <a:r>
              <a:rPr lang="fr-FR" b="1" dirty="0"/>
              <a:t> a </a:t>
            </a:r>
            <a:r>
              <a:rPr lang="fr-FR" b="1" dirty="0" err="1"/>
              <a:t>seguito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primo </a:t>
            </a:r>
            <a:r>
              <a:rPr lang="fr-FR" b="1" dirty="0" err="1"/>
              <a:t>ciclo</a:t>
            </a:r>
            <a:r>
              <a:rPr lang="fr-FR" b="1" dirty="0"/>
              <a:t>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0613C4-6930-8625-C0A3-7979397B00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Iniziativa</a:t>
            </a:r>
            <a:r>
              <a:rPr lang="fr-FR" dirty="0"/>
              <a:t> 2 : Erasmus for Young Entrepreneurs (2/2)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527D49-4E4A-200F-7D9D-04A21E05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16</a:t>
            </a:fld>
            <a:endParaRPr lang="fr-FR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AEE6A46-E7E0-790E-E497-ED4D84D5C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85148"/>
              </p:ext>
            </p:extLst>
          </p:nvPr>
        </p:nvGraphicFramePr>
        <p:xfrm>
          <a:off x="1538436" y="3101038"/>
          <a:ext cx="9041889" cy="27835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13963">
                  <a:extLst>
                    <a:ext uri="{9D8B030D-6E8A-4147-A177-3AD203B41FA5}">
                      <a16:colId xmlns:a16="http://schemas.microsoft.com/office/drawing/2014/main" val="2643228491"/>
                    </a:ext>
                  </a:extLst>
                </a:gridCol>
                <a:gridCol w="3013963">
                  <a:extLst>
                    <a:ext uri="{9D8B030D-6E8A-4147-A177-3AD203B41FA5}">
                      <a16:colId xmlns:a16="http://schemas.microsoft.com/office/drawing/2014/main" val="3742118132"/>
                    </a:ext>
                  </a:extLst>
                </a:gridCol>
                <a:gridCol w="3013963">
                  <a:extLst>
                    <a:ext uri="{9D8B030D-6E8A-4147-A177-3AD203B41FA5}">
                      <a16:colId xmlns:a16="http://schemas.microsoft.com/office/drawing/2014/main" val="3682068843"/>
                    </a:ext>
                  </a:extLst>
                </a:gridCol>
              </a:tblGrid>
              <a:tr h="49752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Camera di </a:t>
                      </a:r>
                      <a:r>
                        <a:rPr lang="fr-FR" dirty="0" err="1"/>
                        <a:t>Commercio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Imprenditori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Aziende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50733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400" noProof="0" dirty="0"/>
                        <a:t>Proporre un’esperienza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400" noProof="0" dirty="0"/>
                        <a:t>immersiva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/>
                        <a:t>Sviluppo di competenze techniche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/>
                        <a:t>Sviluppo di competenze nella formazione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630427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/>
                        <a:t>Ruolo di coordinamento della Camera di Commercio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/>
                        <a:t>Sviluppo di competenze imprenditoriali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/>
                        <a:t>Sviluppo di competenze tecniche (in base al settore dell’imprenditore)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219347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/>
                        <a:t>Contatto con imprenditori e partner a livello europeo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/>
                        <a:t>Miglioramento della conoscenza linguistica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/>
                        <a:t>Contatto con imprenditori francesi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308286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/>
                        <a:t>Sovvenzione da parte della Commissione europea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/>
                        <a:t>Contatto con altri attori a livello europeo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/>
                        <a:t>Personale complementare all'interno della propria azienda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9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86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AB4A1F-BA11-F931-FAEE-619481C3D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Iniziativa</a:t>
            </a:r>
            <a:r>
              <a:rPr lang="fr-FR" dirty="0"/>
              <a:t> 3 : Quai Alpha (1/4)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49174E-6709-27F7-6E57-FB342AB3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17</a:t>
            </a:fld>
            <a:endParaRPr lang="fr-FR" dirty="0"/>
          </a:p>
        </p:txBody>
      </p:sp>
      <p:graphicFrame>
        <p:nvGraphicFramePr>
          <p:cNvPr id="14" name="Espace réservé du texte 1">
            <a:extLst>
              <a:ext uri="{FF2B5EF4-FFF2-40B4-BE49-F238E27FC236}">
                <a16:creationId xmlns:a16="http://schemas.microsoft.com/office/drawing/2014/main" id="{E11A3D5B-4747-42FB-485C-4B9E0B0CE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101613"/>
              </p:ext>
            </p:extLst>
          </p:nvPr>
        </p:nvGraphicFramePr>
        <p:xfrm>
          <a:off x="1161648" y="1992188"/>
          <a:ext cx="9341584" cy="405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rojekteur - Agence Conseil Web &amp; Marketing - Vosges &amp; ailleurs">
            <a:extLst>
              <a:ext uri="{FF2B5EF4-FFF2-40B4-BE49-F238E27FC236}">
                <a16:creationId xmlns:a16="http://schemas.microsoft.com/office/drawing/2014/main" id="{BB281699-E4C5-A87C-CA28-C67FB5AED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92" y="1423560"/>
            <a:ext cx="2200292" cy="15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2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CE9058-16CD-942B-2E30-EE1E100C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69E40403-B73B-C545-B6E4-CBB5CF4BD001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0C46BA-E248-5781-A871-78000498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Iniziativa</a:t>
            </a:r>
            <a:r>
              <a:rPr lang="fr-FR" dirty="0"/>
              <a:t> 3 : Quai Alpha (2/4)</a:t>
            </a:r>
          </a:p>
        </p:txBody>
      </p:sp>
      <p:graphicFrame>
        <p:nvGraphicFramePr>
          <p:cNvPr id="3" name="Espace réservé du texte 3">
            <a:extLst>
              <a:ext uri="{FF2B5EF4-FFF2-40B4-BE49-F238E27FC236}">
                <a16:creationId xmlns:a16="http://schemas.microsoft.com/office/drawing/2014/main" id="{079D07C4-9BAF-215B-719D-231EF23C8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379830"/>
              </p:ext>
            </p:extLst>
          </p:nvPr>
        </p:nvGraphicFramePr>
        <p:xfrm>
          <a:off x="1682208" y="2192531"/>
          <a:ext cx="8827583" cy="379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A080AA3B-CF05-9D6B-A408-D37025D78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778" y="1518389"/>
            <a:ext cx="10471150" cy="610087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Programma di </a:t>
            </a:r>
            <a:r>
              <a:rPr lang="fr-FR" b="1" dirty="0" err="1"/>
              <a:t>incubazione</a:t>
            </a:r>
            <a:r>
              <a:rPr lang="fr-FR" b="1" dirty="0"/>
              <a:t> in 4 </a:t>
            </a:r>
            <a:r>
              <a:rPr lang="fr-FR" b="1" dirty="0" err="1"/>
              <a:t>fasi</a:t>
            </a:r>
            <a:r>
              <a:rPr lang="fr-FR" b="1" dirty="0"/>
              <a:t> :</a:t>
            </a:r>
          </a:p>
        </p:txBody>
      </p:sp>
      <p:pic>
        <p:nvPicPr>
          <p:cNvPr id="7" name="Picture 2" descr="Projekteur - Agence Conseil Web &amp; Marketing - Vosges &amp; ailleurs">
            <a:extLst>
              <a:ext uri="{FF2B5EF4-FFF2-40B4-BE49-F238E27FC236}">
                <a16:creationId xmlns:a16="http://schemas.microsoft.com/office/drawing/2014/main" id="{56116E6D-2D81-7DF7-562D-C716488A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117" y="1024679"/>
            <a:ext cx="1737622" cy="12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26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01424CB-5A23-E9B2-B075-616CD8A18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 err="1"/>
              <a:t>Collaborazione</a:t>
            </a:r>
            <a:r>
              <a:rPr lang="fr-FR" b="1" dirty="0"/>
              <a:t> CCI Vosges &lt;&gt; Quai Alpha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0613C4-6930-8625-C0A3-7979397B00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Iniziativa</a:t>
            </a:r>
            <a:r>
              <a:rPr lang="fr-FR" dirty="0"/>
              <a:t> 3 : Quai Alpha (3/4)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527D49-4E4A-200F-7D9D-04A21E05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19</a:t>
            </a:fld>
            <a:endParaRPr lang="fr-FR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AEE6A46-E7E0-790E-E497-ED4D84D5C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970375"/>
              </p:ext>
            </p:extLst>
          </p:nvPr>
        </p:nvGraphicFramePr>
        <p:xfrm>
          <a:off x="3082037" y="3202127"/>
          <a:ext cx="6027926" cy="25495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13963">
                  <a:extLst>
                    <a:ext uri="{9D8B030D-6E8A-4147-A177-3AD203B41FA5}">
                      <a16:colId xmlns:a16="http://schemas.microsoft.com/office/drawing/2014/main" val="2643228491"/>
                    </a:ext>
                  </a:extLst>
                </a:gridCol>
                <a:gridCol w="3013963">
                  <a:extLst>
                    <a:ext uri="{9D8B030D-6E8A-4147-A177-3AD203B41FA5}">
                      <a16:colId xmlns:a16="http://schemas.microsoft.com/office/drawing/2014/main" val="3742118132"/>
                    </a:ext>
                  </a:extLst>
                </a:gridCol>
              </a:tblGrid>
              <a:tr h="49752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Camera di </a:t>
                      </a:r>
                      <a:r>
                        <a:rPr lang="fr-FR" dirty="0" err="1"/>
                        <a:t>Commercio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Quai Alpha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50733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/>
                        <a:t>Accompagna le PMI più </a:t>
                      </a:r>
                      <a:r>
                        <a:rPr lang="fr-FR" sz="1400" dirty="0" err="1"/>
                        <a:t>tradizionali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Accompagna le start-up innovative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630427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 </a:t>
                      </a:r>
                      <a:r>
                        <a:rPr lang="fr-FR" sz="1400" dirty="0" err="1"/>
                        <a:t>indentifica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progetti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innovativi</a:t>
                      </a:r>
                      <a:r>
                        <a:rPr lang="fr-FR" sz="1400" dirty="0"/>
                        <a:t> =&gt; Quai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 </a:t>
                      </a:r>
                      <a:r>
                        <a:rPr lang="fr-FR" sz="1400" dirty="0" err="1"/>
                        <a:t>identifica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progetti</a:t>
                      </a:r>
                      <a:r>
                        <a:rPr lang="fr-FR" sz="1400" dirty="0"/>
                        <a:t> più « </a:t>
                      </a:r>
                      <a:r>
                        <a:rPr lang="fr-FR" sz="1400" dirty="0" err="1"/>
                        <a:t>tradizionali</a:t>
                      </a:r>
                      <a:r>
                        <a:rPr lang="fr-FR" sz="1400" dirty="0"/>
                        <a:t> » =&gt; CCI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219347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Co-</a:t>
                      </a:r>
                      <a:r>
                        <a:rPr lang="fr-FR" sz="1400" dirty="0" err="1"/>
                        <a:t>finanzia</a:t>
                      </a:r>
                      <a:r>
                        <a:rPr lang="fr-FR" sz="1400" dirty="0"/>
                        <a:t> Quai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Co-</a:t>
                      </a:r>
                      <a:r>
                        <a:rPr lang="fr-FR" sz="1400" dirty="0" err="1"/>
                        <a:t>finanziato</a:t>
                      </a:r>
                      <a:r>
                        <a:rPr lang="fr-FR" sz="1400" dirty="0"/>
                        <a:t> dalla CCI Vosges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308286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Progetti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imprenditoriali</a:t>
                      </a:r>
                      <a:r>
                        <a:rPr lang="fr-FR" sz="1400" dirty="0"/>
                        <a:t> « </a:t>
                      </a:r>
                      <a:r>
                        <a:rPr lang="fr-FR" sz="1400" dirty="0" err="1"/>
                        <a:t>classici</a:t>
                      </a:r>
                      <a:r>
                        <a:rPr lang="fr-FR" sz="1400" dirty="0"/>
                        <a:t> 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Progetti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imprenditoriali</a:t>
                      </a:r>
                      <a:r>
                        <a:rPr lang="fr-FR" sz="1400" dirty="0"/>
                        <a:t> tech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 e più </a:t>
                      </a:r>
                      <a:r>
                        <a:rPr lang="fr-FR" sz="1400" dirty="0" err="1"/>
                        <a:t>specifici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9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51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8E31339-0E35-A4F0-F09D-950DD0643B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CCI France, Brussels Office: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3C5D295-06B9-23EE-3ADB-F4C19186491F}"/>
              </a:ext>
            </a:extLst>
          </p:cNvPr>
          <p:cNvSpPr/>
          <p:nvPr/>
        </p:nvSpPr>
        <p:spPr>
          <a:xfrm>
            <a:off x="2449534" y="2430384"/>
            <a:ext cx="3043150" cy="291477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373C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84AB420-BBA7-0599-E6E2-76903D5E0431}"/>
              </a:ext>
            </a:extLst>
          </p:cNvPr>
          <p:cNvSpPr txBox="1">
            <a:spLocks/>
          </p:cNvSpPr>
          <p:nvPr/>
        </p:nvSpPr>
        <p:spPr>
          <a:xfrm>
            <a:off x="5664463" y="2890491"/>
            <a:ext cx="4733302" cy="1221559"/>
          </a:xfrm>
          <a:prstGeom prst="rect">
            <a:avLst/>
          </a:prstGeom>
        </p:spPr>
        <p:txBody>
          <a:bodyPr lIns="91410" tIns="45703" rIns="91410" bIns="45703"/>
          <a:lstStyle>
            <a:lvl1pPr algn="l" defTabSz="457044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373CFF"/>
                </a:solidFill>
                <a:latin typeface="Fira Sans Bold"/>
                <a:ea typeface="+mj-ea"/>
                <a:cs typeface="Fira Sans Bold"/>
              </a:defRPr>
            </a:lvl1pPr>
          </a:lstStyle>
          <a:p>
            <a:pPr algn="ctr"/>
            <a:r>
              <a:rPr lang="fr-FR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Giorgia DI BUCCI</a:t>
            </a:r>
          </a:p>
          <a:p>
            <a:pPr algn="ctr"/>
            <a:r>
              <a:rPr lang="fr-FR" sz="2400" i="1" dirty="0">
                <a:latin typeface="Calibri" panose="020F0502020204030204" pitchFamily="34" charset="0"/>
                <a:cs typeface="Times New Roman" panose="02020603050405020304" pitchFamily="18" charset="0"/>
              </a:rPr>
              <a:t>International and </a:t>
            </a:r>
            <a:r>
              <a:rPr lang="fr-FR" sz="24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fr-FR" sz="24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institutional</a:t>
            </a:r>
            <a:r>
              <a:rPr lang="fr-FR" sz="24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affairs</a:t>
            </a:r>
            <a:r>
              <a:rPr lang="fr-FR" sz="2400" i="1" dirty="0">
                <a:latin typeface="Calibri" panose="020F0502020204030204" pitchFamily="34" charset="0"/>
                <a:cs typeface="Times New Roman" panose="02020603050405020304" pitchFamily="18" charset="0"/>
              </a:rPr>
              <a:t> Project Manager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g.dibucci@ccifrance.fr</a:t>
            </a:r>
          </a:p>
          <a:p>
            <a:pPr algn="ctr"/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+33 6 87 70 08 21</a:t>
            </a:r>
          </a:p>
          <a:p>
            <a:endParaRPr lang="fr-FR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Une image contenant cercle, capture d’écran, Graphique, Bleu électrique&#10;&#10;Description générée automatiquement">
            <a:extLst>
              <a:ext uri="{FF2B5EF4-FFF2-40B4-BE49-F238E27FC236}">
                <a16:creationId xmlns:a16="http://schemas.microsoft.com/office/drawing/2014/main" id="{37B02EC8-0DC2-84ED-2163-B2369834B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17" y="682560"/>
            <a:ext cx="688911" cy="6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86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0613C4-6930-8625-C0A3-7979397B00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Iniziativa</a:t>
            </a:r>
            <a:r>
              <a:rPr lang="fr-FR" dirty="0"/>
              <a:t> 3 : Quai Alpha (4/4)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527D49-4E4A-200F-7D9D-04A21E05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20</a:t>
            </a:fld>
            <a:endParaRPr lang="fr-FR" dirty="0"/>
          </a:p>
        </p:txBody>
      </p:sp>
      <p:graphicFrame>
        <p:nvGraphicFramePr>
          <p:cNvPr id="9" name="Espace réservé du texte 1">
            <a:extLst>
              <a:ext uri="{FF2B5EF4-FFF2-40B4-BE49-F238E27FC236}">
                <a16:creationId xmlns:a16="http://schemas.microsoft.com/office/drawing/2014/main" id="{FA302747-FF3E-9977-5FBA-597F5A19E3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552425"/>
              </p:ext>
            </p:extLst>
          </p:nvPr>
        </p:nvGraphicFramePr>
        <p:xfrm>
          <a:off x="1945196" y="2482075"/>
          <a:ext cx="9340061" cy="350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09EB7306-4EE2-C1B0-73FB-1DE12D891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474" y="2117553"/>
            <a:ext cx="10471150" cy="610087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Due </a:t>
            </a:r>
            <a:r>
              <a:rPr lang="fr-FR" b="1" dirty="0" err="1"/>
              <a:t>testimonianze</a:t>
            </a:r>
            <a:r>
              <a:rPr lang="fr-FR" b="1" dirty="0"/>
              <a:t> </a:t>
            </a:r>
            <a:r>
              <a:rPr lang="fr-FR" b="1" dirty="0" err="1"/>
              <a:t>dirette</a:t>
            </a:r>
            <a:r>
              <a:rPr lang="fr-FR" b="1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6421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0F58962-EBB4-5ECB-CA38-59A2CA150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fr-FR" sz="4800" dirty="0"/>
          </a:p>
          <a:p>
            <a:endParaRPr lang="fr-FR" sz="4800" dirty="0"/>
          </a:p>
          <a:p>
            <a:endParaRPr lang="fr-FR" sz="4800" dirty="0"/>
          </a:p>
          <a:p>
            <a:r>
              <a:rPr lang="fr-FR" sz="5200" dirty="0"/>
              <a:t>Grazie per l’</a:t>
            </a:r>
            <a:r>
              <a:rPr lang="fr-FR" sz="5200" dirty="0" err="1"/>
              <a:t>attenzione</a:t>
            </a:r>
            <a:r>
              <a:rPr lang="fr-FR" sz="5200" dirty="0"/>
              <a:t> ! </a:t>
            </a:r>
            <a:r>
              <a:rPr lang="fr-FR" sz="5200" dirty="0">
                <a:sym typeface="Wingdings" panose="05000000000000000000" pitchFamily="2" charset="2"/>
              </a:rPr>
              <a:t></a:t>
            </a:r>
          </a:p>
          <a:p>
            <a:r>
              <a:rPr lang="fr-FR" sz="3300" dirty="0"/>
              <a:t>g.dibucci@ccifrance.fr</a:t>
            </a:r>
          </a:p>
          <a:p>
            <a:endParaRPr lang="fr-FR" sz="2400" i="1" dirty="0"/>
          </a:p>
          <a:p>
            <a:endParaRPr lang="fr-FR" sz="2400" i="1" dirty="0"/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548247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7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6EC27B36-B6AF-77E5-3CD9-DB16B5C5CD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6404067"/>
          </a:xfrm>
        </p:spPr>
        <p:txBody>
          <a:bodyPr>
            <a:normAutofit/>
          </a:bodyPr>
          <a:lstStyle/>
          <a:p>
            <a:endParaRPr lang="fr-FR" sz="4800" dirty="0"/>
          </a:p>
          <a:p>
            <a:endParaRPr lang="fr-FR" sz="4800" dirty="0"/>
          </a:p>
          <a:p>
            <a:pPr marL="742950" indent="-742950">
              <a:buAutoNum type="arabicPeriod"/>
            </a:pPr>
            <a:r>
              <a:rPr lang="fr-FR" sz="4400" dirty="0"/>
              <a:t>CCI FRANCE :</a:t>
            </a:r>
          </a:p>
          <a:p>
            <a:r>
              <a:rPr lang="fr-FR" sz="4400" dirty="0" err="1"/>
              <a:t>rete</a:t>
            </a:r>
            <a:r>
              <a:rPr lang="fr-FR" sz="4400" dirty="0"/>
              <a:t> </a:t>
            </a:r>
            <a:r>
              <a:rPr lang="fr-FR" sz="4400" dirty="0" err="1"/>
              <a:t>nazionale</a:t>
            </a:r>
            <a:r>
              <a:rPr lang="fr-FR" sz="4400" dirty="0"/>
              <a:t> delle </a:t>
            </a:r>
            <a:r>
              <a:rPr lang="fr-FR" sz="4400" dirty="0" err="1"/>
              <a:t>Camere</a:t>
            </a:r>
            <a:r>
              <a:rPr lang="fr-FR" sz="4400" dirty="0"/>
              <a:t> di</a:t>
            </a:r>
          </a:p>
          <a:p>
            <a:r>
              <a:rPr lang="fr-FR" sz="4400" dirty="0" err="1"/>
              <a:t>Commercio</a:t>
            </a:r>
            <a:r>
              <a:rPr lang="fr-FR" sz="4400" dirty="0"/>
              <a:t> </a:t>
            </a:r>
            <a:r>
              <a:rPr lang="fr-FR" sz="4400" dirty="0" err="1"/>
              <a:t>francesi</a:t>
            </a:r>
            <a:endParaRPr lang="fr-FR" sz="1600" i="1" dirty="0"/>
          </a:p>
          <a:p>
            <a:endParaRPr lang="fr-FR" sz="2400" i="1" dirty="0"/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7532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67483-DE9D-4F45-607C-0B36492D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CCI France : </a:t>
            </a:r>
            <a:r>
              <a:rPr lang="fr-FR" dirty="0" err="1"/>
              <a:t>rete</a:t>
            </a:r>
            <a:r>
              <a:rPr lang="fr-FR" dirty="0"/>
              <a:t> delle CCI in Francia (1/1)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849386-6048-7F7E-01D1-3BA3CEDC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6" name="Espace réservé du texte 2">
            <a:extLst>
              <a:ext uri="{FF2B5EF4-FFF2-40B4-BE49-F238E27FC236}">
                <a16:creationId xmlns:a16="http://schemas.microsoft.com/office/drawing/2014/main" id="{8145DA47-87AD-E1C1-DEB1-3667BD1C2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647022"/>
              </p:ext>
            </p:extLst>
          </p:nvPr>
        </p:nvGraphicFramePr>
        <p:xfrm>
          <a:off x="972714" y="2085960"/>
          <a:ext cx="10471150" cy="392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08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2506FC4-AAA9-47A0-F22B-0D274F28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CCI France : </a:t>
            </a:r>
            <a:r>
              <a:rPr lang="fr-FR" dirty="0" err="1"/>
              <a:t>rete</a:t>
            </a:r>
            <a:r>
              <a:rPr lang="fr-FR" dirty="0"/>
              <a:t> delle CCI in Francia (2/2)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0F16E24-8363-8253-B83F-4CBEB9B018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6588" y="3051018"/>
            <a:ext cx="2136775" cy="1726195"/>
          </a:xfrm>
        </p:spPr>
        <p:txBody>
          <a:bodyPr/>
          <a:lstStyle/>
          <a:p>
            <a:r>
              <a:rPr lang="it-IT" b="1" dirty="0"/>
              <a:t>122 camere (CCI) </a:t>
            </a:r>
            <a:r>
              <a:rPr lang="it-IT" dirty="0"/>
              <a:t>a livello regionale e locale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CBC1B67-5216-EE9C-6F1F-0A49F24516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b="1" dirty="0"/>
              <a:t>4400 leader </a:t>
            </a:r>
            <a:r>
              <a:rPr lang="it-IT" dirty="0"/>
              <a:t>aziendali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B5C0C66-452A-02E5-C055-6BCA84B09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3,8 M </a:t>
            </a:r>
            <a:r>
              <a:rPr lang="fr-FR" dirty="0"/>
              <a:t>di</a:t>
            </a:r>
            <a:r>
              <a:rPr lang="fr-FR" b="1" dirty="0"/>
              <a:t> </a:t>
            </a:r>
            <a:r>
              <a:rPr lang="fr-FR" b="1" dirty="0" err="1"/>
              <a:t>aziende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6BD850C-F3DB-894F-8683-E6E3EAD16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24196" y="3051018"/>
            <a:ext cx="2136775" cy="1157288"/>
          </a:xfrm>
        </p:spPr>
        <p:txBody>
          <a:bodyPr/>
          <a:lstStyle/>
          <a:p>
            <a:r>
              <a:rPr lang="fr-FR" b="1" dirty="0"/>
              <a:t>17.000 </a:t>
            </a:r>
            <a:r>
              <a:rPr lang="fr-FR" b="1" dirty="0" err="1"/>
              <a:t>dipendenti</a:t>
            </a:r>
            <a:endParaRPr lang="fr-FR" b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1C2A25-8B78-6905-69B3-17BB351B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Freeform 232">
            <a:extLst>
              <a:ext uri="{FF2B5EF4-FFF2-40B4-BE49-F238E27FC236}">
                <a16:creationId xmlns:a16="http://schemas.microsoft.com/office/drawing/2014/main" id="{4E508781-FB80-5F25-B8BC-B7EECA87E720}"/>
              </a:ext>
            </a:extLst>
          </p:cNvPr>
          <p:cNvSpPr>
            <a:spLocks/>
          </p:cNvSpPr>
          <p:nvPr/>
        </p:nvSpPr>
        <p:spPr bwMode="auto">
          <a:xfrm rot="5400000">
            <a:off x="3133665" y="4683438"/>
            <a:ext cx="357731" cy="545281"/>
          </a:xfrm>
          <a:custGeom>
            <a:avLst/>
            <a:gdLst>
              <a:gd name="T0" fmla="*/ 115 w 115"/>
              <a:gd name="T1" fmla="*/ 119 h 366"/>
              <a:gd name="T2" fmla="*/ 115 w 115"/>
              <a:gd name="T3" fmla="*/ 119 h 366"/>
              <a:gd name="T4" fmla="*/ 102 w 115"/>
              <a:gd name="T5" fmla="*/ 89 h 366"/>
              <a:gd name="T6" fmla="*/ 87 w 115"/>
              <a:gd name="T7" fmla="*/ 60 h 366"/>
              <a:gd name="T8" fmla="*/ 58 w 115"/>
              <a:gd name="T9" fmla="*/ 3 h 366"/>
              <a:gd name="T10" fmla="*/ 58 w 115"/>
              <a:gd name="T11" fmla="*/ 3 h 366"/>
              <a:gd name="T12" fmla="*/ 55 w 115"/>
              <a:gd name="T13" fmla="*/ 0 h 366"/>
              <a:gd name="T14" fmla="*/ 52 w 115"/>
              <a:gd name="T15" fmla="*/ 0 h 366"/>
              <a:gd name="T16" fmla="*/ 48 w 115"/>
              <a:gd name="T17" fmla="*/ 2 h 366"/>
              <a:gd name="T18" fmla="*/ 47 w 115"/>
              <a:gd name="T19" fmla="*/ 4 h 366"/>
              <a:gd name="T20" fmla="*/ 47 w 115"/>
              <a:gd name="T21" fmla="*/ 4 h 366"/>
              <a:gd name="T22" fmla="*/ 37 w 115"/>
              <a:gd name="T23" fmla="*/ 32 h 366"/>
              <a:gd name="T24" fmla="*/ 26 w 115"/>
              <a:gd name="T25" fmla="*/ 60 h 366"/>
              <a:gd name="T26" fmla="*/ 14 w 115"/>
              <a:gd name="T27" fmla="*/ 86 h 366"/>
              <a:gd name="T28" fmla="*/ 0 w 115"/>
              <a:gd name="T29" fmla="*/ 112 h 366"/>
              <a:gd name="T30" fmla="*/ 0 w 115"/>
              <a:gd name="T31" fmla="*/ 112 h 366"/>
              <a:gd name="T32" fmla="*/ 0 w 115"/>
              <a:gd name="T33" fmla="*/ 115 h 366"/>
              <a:gd name="T34" fmla="*/ 0 w 115"/>
              <a:gd name="T35" fmla="*/ 118 h 366"/>
              <a:gd name="T36" fmla="*/ 1 w 115"/>
              <a:gd name="T37" fmla="*/ 121 h 366"/>
              <a:gd name="T38" fmla="*/ 2 w 115"/>
              <a:gd name="T39" fmla="*/ 122 h 366"/>
              <a:gd name="T40" fmla="*/ 5 w 115"/>
              <a:gd name="T41" fmla="*/ 122 h 366"/>
              <a:gd name="T42" fmla="*/ 8 w 115"/>
              <a:gd name="T43" fmla="*/ 122 h 366"/>
              <a:gd name="T44" fmla="*/ 9 w 115"/>
              <a:gd name="T45" fmla="*/ 122 h 366"/>
              <a:gd name="T46" fmla="*/ 12 w 115"/>
              <a:gd name="T47" fmla="*/ 119 h 366"/>
              <a:gd name="T48" fmla="*/ 12 w 115"/>
              <a:gd name="T49" fmla="*/ 119 h 366"/>
              <a:gd name="T50" fmla="*/ 29 w 115"/>
              <a:gd name="T51" fmla="*/ 86 h 366"/>
              <a:gd name="T52" fmla="*/ 44 w 115"/>
              <a:gd name="T53" fmla="*/ 51 h 366"/>
              <a:gd name="T54" fmla="*/ 44 w 115"/>
              <a:gd name="T55" fmla="*/ 51 h 366"/>
              <a:gd name="T56" fmla="*/ 41 w 115"/>
              <a:gd name="T57" fmla="*/ 129 h 366"/>
              <a:gd name="T58" fmla="*/ 41 w 115"/>
              <a:gd name="T59" fmla="*/ 207 h 366"/>
              <a:gd name="T60" fmla="*/ 44 w 115"/>
              <a:gd name="T61" fmla="*/ 286 h 366"/>
              <a:gd name="T62" fmla="*/ 47 w 115"/>
              <a:gd name="T63" fmla="*/ 325 h 366"/>
              <a:gd name="T64" fmla="*/ 51 w 115"/>
              <a:gd name="T65" fmla="*/ 363 h 366"/>
              <a:gd name="T66" fmla="*/ 51 w 115"/>
              <a:gd name="T67" fmla="*/ 363 h 366"/>
              <a:gd name="T68" fmla="*/ 52 w 115"/>
              <a:gd name="T69" fmla="*/ 365 h 366"/>
              <a:gd name="T70" fmla="*/ 54 w 115"/>
              <a:gd name="T71" fmla="*/ 366 h 366"/>
              <a:gd name="T72" fmla="*/ 55 w 115"/>
              <a:gd name="T73" fmla="*/ 365 h 366"/>
              <a:gd name="T74" fmla="*/ 57 w 115"/>
              <a:gd name="T75" fmla="*/ 363 h 366"/>
              <a:gd name="T76" fmla="*/ 57 w 115"/>
              <a:gd name="T77" fmla="*/ 363 h 366"/>
              <a:gd name="T78" fmla="*/ 54 w 115"/>
              <a:gd name="T79" fmla="*/ 280 h 366"/>
              <a:gd name="T80" fmla="*/ 54 w 115"/>
              <a:gd name="T81" fmla="*/ 197 h 366"/>
              <a:gd name="T82" fmla="*/ 54 w 115"/>
              <a:gd name="T83" fmla="*/ 115 h 366"/>
              <a:gd name="T84" fmla="*/ 58 w 115"/>
              <a:gd name="T85" fmla="*/ 32 h 366"/>
              <a:gd name="T86" fmla="*/ 58 w 115"/>
              <a:gd name="T87" fmla="*/ 32 h 366"/>
              <a:gd name="T88" fmla="*/ 80 w 115"/>
              <a:gd name="T89" fmla="*/ 78 h 366"/>
              <a:gd name="T90" fmla="*/ 91 w 115"/>
              <a:gd name="T91" fmla="*/ 101 h 366"/>
              <a:gd name="T92" fmla="*/ 104 w 115"/>
              <a:gd name="T93" fmla="*/ 124 h 366"/>
              <a:gd name="T94" fmla="*/ 104 w 115"/>
              <a:gd name="T95" fmla="*/ 124 h 366"/>
              <a:gd name="T96" fmla="*/ 105 w 115"/>
              <a:gd name="T97" fmla="*/ 125 h 366"/>
              <a:gd name="T98" fmla="*/ 108 w 115"/>
              <a:gd name="T99" fmla="*/ 125 h 366"/>
              <a:gd name="T100" fmla="*/ 111 w 115"/>
              <a:gd name="T101" fmla="*/ 125 h 366"/>
              <a:gd name="T102" fmla="*/ 115 w 115"/>
              <a:gd name="T103" fmla="*/ 122 h 366"/>
              <a:gd name="T104" fmla="*/ 115 w 115"/>
              <a:gd name="T105" fmla="*/ 121 h 366"/>
              <a:gd name="T106" fmla="*/ 115 w 115"/>
              <a:gd name="T107" fmla="*/ 119 h 366"/>
              <a:gd name="T108" fmla="*/ 115 w 115"/>
              <a:gd name="T109" fmla="*/ 11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" h="366">
                <a:moveTo>
                  <a:pt x="115" y="119"/>
                </a:moveTo>
                <a:lnTo>
                  <a:pt x="115" y="119"/>
                </a:lnTo>
                <a:lnTo>
                  <a:pt x="102" y="89"/>
                </a:lnTo>
                <a:lnTo>
                  <a:pt x="87" y="60"/>
                </a:lnTo>
                <a:lnTo>
                  <a:pt x="58" y="3"/>
                </a:lnTo>
                <a:lnTo>
                  <a:pt x="58" y="3"/>
                </a:lnTo>
                <a:lnTo>
                  <a:pt x="55" y="0"/>
                </a:lnTo>
                <a:lnTo>
                  <a:pt x="52" y="0"/>
                </a:lnTo>
                <a:lnTo>
                  <a:pt x="48" y="2"/>
                </a:lnTo>
                <a:lnTo>
                  <a:pt x="47" y="4"/>
                </a:lnTo>
                <a:lnTo>
                  <a:pt x="47" y="4"/>
                </a:lnTo>
                <a:lnTo>
                  <a:pt x="37" y="32"/>
                </a:lnTo>
                <a:lnTo>
                  <a:pt x="26" y="60"/>
                </a:lnTo>
                <a:lnTo>
                  <a:pt x="14" y="86"/>
                </a:lnTo>
                <a:lnTo>
                  <a:pt x="0" y="112"/>
                </a:lnTo>
                <a:lnTo>
                  <a:pt x="0" y="112"/>
                </a:lnTo>
                <a:lnTo>
                  <a:pt x="0" y="115"/>
                </a:lnTo>
                <a:lnTo>
                  <a:pt x="0" y="118"/>
                </a:lnTo>
                <a:lnTo>
                  <a:pt x="1" y="121"/>
                </a:lnTo>
                <a:lnTo>
                  <a:pt x="2" y="122"/>
                </a:lnTo>
                <a:lnTo>
                  <a:pt x="5" y="122"/>
                </a:lnTo>
                <a:lnTo>
                  <a:pt x="8" y="122"/>
                </a:lnTo>
                <a:lnTo>
                  <a:pt x="9" y="122"/>
                </a:lnTo>
                <a:lnTo>
                  <a:pt x="12" y="119"/>
                </a:lnTo>
                <a:lnTo>
                  <a:pt x="12" y="119"/>
                </a:lnTo>
                <a:lnTo>
                  <a:pt x="29" y="86"/>
                </a:lnTo>
                <a:lnTo>
                  <a:pt x="44" y="51"/>
                </a:lnTo>
                <a:lnTo>
                  <a:pt x="44" y="51"/>
                </a:lnTo>
                <a:lnTo>
                  <a:pt x="41" y="129"/>
                </a:lnTo>
                <a:lnTo>
                  <a:pt x="41" y="207"/>
                </a:lnTo>
                <a:lnTo>
                  <a:pt x="44" y="286"/>
                </a:lnTo>
                <a:lnTo>
                  <a:pt x="47" y="325"/>
                </a:lnTo>
                <a:lnTo>
                  <a:pt x="51" y="363"/>
                </a:lnTo>
                <a:lnTo>
                  <a:pt x="51" y="363"/>
                </a:lnTo>
                <a:lnTo>
                  <a:pt x="52" y="365"/>
                </a:lnTo>
                <a:lnTo>
                  <a:pt x="54" y="366"/>
                </a:lnTo>
                <a:lnTo>
                  <a:pt x="55" y="365"/>
                </a:lnTo>
                <a:lnTo>
                  <a:pt x="57" y="363"/>
                </a:lnTo>
                <a:lnTo>
                  <a:pt x="57" y="363"/>
                </a:lnTo>
                <a:lnTo>
                  <a:pt x="54" y="280"/>
                </a:lnTo>
                <a:lnTo>
                  <a:pt x="54" y="197"/>
                </a:lnTo>
                <a:lnTo>
                  <a:pt x="54" y="115"/>
                </a:lnTo>
                <a:lnTo>
                  <a:pt x="58" y="32"/>
                </a:lnTo>
                <a:lnTo>
                  <a:pt x="58" y="32"/>
                </a:lnTo>
                <a:lnTo>
                  <a:pt x="80" y="78"/>
                </a:lnTo>
                <a:lnTo>
                  <a:pt x="91" y="101"/>
                </a:lnTo>
                <a:lnTo>
                  <a:pt x="104" y="124"/>
                </a:lnTo>
                <a:lnTo>
                  <a:pt x="104" y="124"/>
                </a:lnTo>
                <a:lnTo>
                  <a:pt x="105" y="125"/>
                </a:lnTo>
                <a:lnTo>
                  <a:pt x="108" y="125"/>
                </a:lnTo>
                <a:lnTo>
                  <a:pt x="111" y="125"/>
                </a:lnTo>
                <a:lnTo>
                  <a:pt x="115" y="122"/>
                </a:lnTo>
                <a:lnTo>
                  <a:pt x="115" y="121"/>
                </a:lnTo>
                <a:lnTo>
                  <a:pt x="115" y="119"/>
                </a:lnTo>
                <a:lnTo>
                  <a:pt x="115" y="119"/>
                </a:lnTo>
                <a:close/>
              </a:path>
            </a:pathLst>
          </a:custGeom>
          <a:solidFill>
            <a:srgbClr val="373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Freeform 232">
            <a:extLst>
              <a:ext uri="{FF2B5EF4-FFF2-40B4-BE49-F238E27FC236}">
                <a16:creationId xmlns:a16="http://schemas.microsoft.com/office/drawing/2014/main" id="{825B909E-16AB-F4B8-6511-37D4666FDD07}"/>
              </a:ext>
            </a:extLst>
          </p:cNvPr>
          <p:cNvSpPr>
            <a:spLocks/>
          </p:cNvSpPr>
          <p:nvPr/>
        </p:nvSpPr>
        <p:spPr bwMode="auto">
          <a:xfrm rot="5400000">
            <a:off x="6054453" y="4683438"/>
            <a:ext cx="357731" cy="545281"/>
          </a:xfrm>
          <a:custGeom>
            <a:avLst/>
            <a:gdLst>
              <a:gd name="T0" fmla="*/ 115 w 115"/>
              <a:gd name="T1" fmla="*/ 119 h 366"/>
              <a:gd name="T2" fmla="*/ 115 w 115"/>
              <a:gd name="T3" fmla="*/ 119 h 366"/>
              <a:gd name="T4" fmla="*/ 102 w 115"/>
              <a:gd name="T5" fmla="*/ 89 h 366"/>
              <a:gd name="T6" fmla="*/ 87 w 115"/>
              <a:gd name="T7" fmla="*/ 60 h 366"/>
              <a:gd name="T8" fmla="*/ 58 w 115"/>
              <a:gd name="T9" fmla="*/ 3 h 366"/>
              <a:gd name="T10" fmla="*/ 58 w 115"/>
              <a:gd name="T11" fmla="*/ 3 h 366"/>
              <a:gd name="T12" fmla="*/ 55 w 115"/>
              <a:gd name="T13" fmla="*/ 0 h 366"/>
              <a:gd name="T14" fmla="*/ 52 w 115"/>
              <a:gd name="T15" fmla="*/ 0 h 366"/>
              <a:gd name="T16" fmla="*/ 48 w 115"/>
              <a:gd name="T17" fmla="*/ 2 h 366"/>
              <a:gd name="T18" fmla="*/ 47 w 115"/>
              <a:gd name="T19" fmla="*/ 4 h 366"/>
              <a:gd name="T20" fmla="*/ 47 w 115"/>
              <a:gd name="T21" fmla="*/ 4 h 366"/>
              <a:gd name="T22" fmla="*/ 37 w 115"/>
              <a:gd name="T23" fmla="*/ 32 h 366"/>
              <a:gd name="T24" fmla="*/ 26 w 115"/>
              <a:gd name="T25" fmla="*/ 60 h 366"/>
              <a:gd name="T26" fmla="*/ 14 w 115"/>
              <a:gd name="T27" fmla="*/ 86 h 366"/>
              <a:gd name="T28" fmla="*/ 0 w 115"/>
              <a:gd name="T29" fmla="*/ 112 h 366"/>
              <a:gd name="T30" fmla="*/ 0 w 115"/>
              <a:gd name="T31" fmla="*/ 112 h 366"/>
              <a:gd name="T32" fmla="*/ 0 w 115"/>
              <a:gd name="T33" fmla="*/ 115 h 366"/>
              <a:gd name="T34" fmla="*/ 0 w 115"/>
              <a:gd name="T35" fmla="*/ 118 h 366"/>
              <a:gd name="T36" fmla="*/ 1 w 115"/>
              <a:gd name="T37" fmla="*/ 121 h 366"/>
              <a:gd name="T38" fmla="*/ 2 w 115"/>
              <a:gd name="T39" fmla="*/ 122 h 366"/>
              <a:gd name="T40" fmla="*/ 5 w 115"/>
              <a:gd name="T41" fmla="*/ 122 h 366"/>
              <a:gd name="T42" fmla="*/ 8 w 115"/>
              <a:gd name="T43" fmla="*/ 122 h 366"/>
              <a:gd name="T44" fmla="*/ 9 w 115"/>
              <a:gd name="T45" fmla="*/ 122 h 366"/>
              <a:gd name="T46" fmla="*/ 12 w 115"/>
              <a:gd name="T47" fmla="*/ 119 h 366"/>
              <a:gd name="T48" fmla="*/ 12 w 115"/>
              <a:gd name="T49" fmla="*/ 119 h 366"/>
              <a:gd name="T50" fmla="*/ 29 w 115"/>
              <a:gd name="T51" fmla="*/ 86 h 366"/>
              <a:gd name="T52" fmla="*/ 44 w 115"/>
              <a:gd name="T53" fmla="*/ 51 h 366"/>
              <a:gd name="T54" fmla="*/ 44 w 115"/>
              <a:gd name="T55" fmla="*/ 51 h 366"/>
              <a:gd name="T56" fmla="*/ 41 w 115"/>
              <a:gd name="T57" fmla="*/ 129 h 366"/>
              <a:gd name="T58" fmla="*/ 41 w 115"/>
              <a:gd name="T59" fmla="*/ 207 h 366"/>
              <a:gd name="T60" fmla="*/ 44 w 115"/>
              <a:gd name="T61" fmla="*/ 286 h 366"/>
              <a:gd name="T62" fmla="*/ 47 w 115"/>
              <a:gd name="T63" fmla="*/ 325 h 366"/>
              <a:gd name="T64" fmla="*/ 51 w 115"/>
              <a:gd name="T65" fmla="*/ 363 h 366"/>
              <a:gd name="T66" fmla="*/ 51 w 115"/>
              <a:gd name="T67" fmla="*/ 363 h 366"/>
              <a:gd name="T68" fmla="*/ 52 w 115"/>
              <a:gd name="T69" fmla="*/ 365 h 366"/>
              <a:gd name="T70" fmla="*/ 54 w 115"/>
              <a:gd name="T71" fmla="*/ 366 h 366"/>
              <a:gd name="T72" fmla="*/ 55 w 115"/>
              <a:gd name="T73" fmla="*/ 365 h 366"/>
              <a:gd name="T74" fmla="*/ 57 w 115"/>
              <a:gd name="T75" fmla="*/ 363 h 366"/>
              <a:gd name="T76" fmla="*/ 57 w 115"/>
              <a:gd name="T77" fmla="*/ 363 h 366"/>
              <a:gd name="T78" fmla="*/ 54 w 115"/>
              <a:gd name="T79" fmla="*/ 280 h 366"/>
              <a:gd name="T80" fmla="*/ 54 w 115"/>
              <a:gd name="T81" fmla="*/ 197 h 366"/>
              <a:gd name="T82" fmla="*/ 54 w 115"/>
              <a:gd name="T83" fmla="*/ 115 h 366"/>
              <a:gd name="T84" fmla="*/ 58 w 115"/>
              <a:gd name="T85" fmla="*/ 32 h 366"/>
              <a:gd name="T86" fmla="*/ 58 w 115"/>
              <a:gd name="T87" fmla="*/ 32 h 366"/>
              <a:gd name="T88" fmla="*/ 80 w 115"/>
              <a:gd name="T89" fmla="*/ 78 h 366"/>
              <a:gd name="T90" fmla="*/ 91 w 115"/>
              <a:gd name="T91" fmla="*/ 101 h 366"/>
              <a:gd name="T92" fmla="*/ 104 w 115"/>
              <a:gd name="T93" fmla="*/ 124 h 366"/>
              <a:gd name="T94" fmla="*/ 104 w 115"/>
              <a:gd name="T95" fmla="*/ 124 h 366"/>
              <a:gd name="T96" fmla="*/ 105 w 115"/>
              <a:gd name="T97" fmla="*/ 125 h 366"/>
              <a:gd name="T98" fmla="*/ 108 w 115"/>
              <a:gd name="T99" fmla="*/ 125 h 366"/>
              <a:gd name="T100" fmla="*/ 111 w 115"/>
              <a:gd name="T101" fmla="*/ 125 h 366"/>
              <a:gd name="T102" fmla="*/ 115 w 115"/>
              <a:gd name="T103" fmla="*/ 122 h 366"/>
              <a:gd name="T104" fmla="*/ 115 w 115"/>
              <a:gd name="T105" fmla="*/ 121 h 366"/>
              <a:gd name="T106" fmla="*/ 115 w 115"/>
              <a:gd name="T107" fmla="*/ 119 h 366"/>
              <a:gd name="T108" fmla="*/ 115 w 115"/>
              <a:gd name="T109" fmla="*/ 11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" h="366">
                <a:moveTo>
                  <a:pt x="115" y="119"/>
                </a:moveTo>
                <a:lnTo>
                  <a:pt x="115" y="119"/>
                </a:lnTo>
                <a:lnTo>
                  <a:pt x="102" y="89"/>
                </a:lnTo>
                <a:lnTo>
                  <a:pt x="87" y="60"/>
                </a:lnTo>
                <a:lnTo>
                  <a:pt x="58" y="3"/>
                </a:lnTo>
                <a:lnTo>
                  <a:pt x="58" y="3"/>
                </a:lnTo>
                <a:lnTo>
                  <a:pt x="55" y="0"/>
                </a:lnTo>
                <a:lnTo>
                  <a:pt x="52" y="0"/>
                </a:lnTo>
                <a:lnTo>
                  <a:pt x="48" y="2"/>
                </a:lnTo>
                <a:lnTo>
                  <a:pt x="47" y="4"/>
                </a:lnTo>
                <a:lnTo>
                  <a:pt x="47" y="4"/>
                </a:lnTo>
                <a:lnTo>
                  <a:pt x="37" y="32"/>
                </a:lnTo>
                <a:lnTo>
                  <a:pt x="26" y="60"/>
                </a:lnTo>
                <a:lnTo>
                  <a:pt x="14" y="86"/>
                </a:lnTo>
                <a:lnTo>
                  <a:pt x="0" y="112"/>
                </a:lnTo>
                <a:lnTo>
                  <a:pt x="0" y="112"/>
                </a:lnTo>
                <a:lnTo>
                  <a:pt x="0" y="115"/>
                </a:lnTo>
                <a:lnTo>
                  <a:pt x="0" y="118"/>
                </a:lnTo>
                <a:lnTo>
                  <a:pt x="1" y="121"/>
                </a:lnTo>
                <a:lnTo>
                  <a:pt x="2" y="122"/>
                </a:lnTo>
                <a:lnTo>
                  <a:pt x="5" y="122"/>
                </a:lnTo>
                <a:lnTo>
                  <a:pt x="8" y="122"/>
                </a:lnTo>
                <a:lnTo>
                  <a:pt x="9" y="122"/>
                </a:lnTo>
                <a:lnTo>
                  <a:pt x="12" y="119"/>
                </a:lnTo>
                <a:lnTo>
                  <a:pt x="12" y="119"/>
                </a:lnTo>
                <a:lnTo>
                  <a:pt x="29" y="86"/>
                </a:lnTo>
                <a:lnTo>
                  <a:pt x="44" y="51"/>
                </a:lnTo>
                <a:lnTo>
                  <a:pt x="44" y="51"/>
                </a:lnTo>
                <a:lnTo>
                  <a:pt x="41" y="129"/>
                </a:lnTo>
                <a:lnTo>
                  <a:pt x="41" y="207"/>
                </a:lnTo>
                <a:lnTo>
                  <a:pt x="44" y="286"/>
                </a:lnTo>
                <a:lnTo>
                  <a:pt x="47" y="325"/>
                </a:lnTo>
                <a:lnTo>
                  <a:pt x="51" y="363"/>
                </a:lnTo>
                <a:lnTo>
                  <a:pt x="51" y="363"/>
                </a:lnTo>
                <a:lnTo>
                  <a:pt x="52" y="365"/>
                </a:lnTo>
                <a:lnTo>
                  <a:pt x="54" y="366"/>
                </a:lnTo>
                <a:lnTo>
                  <a:pt x="55" y="365"/>
                </a:lnTo>
                <a:lnTo>
                  <a:pt x="57" y="363"/>
                </a:lnTo>
                <a:lnTo>
                  <a:pt x="57" y="363"/>
                </a:lnTo>
                <a:lnTo>
                  <a:pt x="54" y="280"/>
                </a:lnTo>
                <a:lnTo>
                  <a:pt x="54" y="197"/>
                </a:lnTo>
                <a:lnTo>
                  <a:pt x="54" y="115"/>
                </a:lnTo>
                <a:lnTo>
                  <a:pt x="58" y="32"/>
                </a:lnTo>
                <a:lnTo>
                  <a:pt x="58" y="32"/>
                </a:lnTo>
                <a:lnTo>
                  <a:pt x="80" y="78"/>
                </a:lnTo>
                <a:lnTo>
                  <a:pt x="91" y="101"/>
                </a:lnTo>
                <a:lnTo>
                  <a:pt x="104" y="124"/>
                </a:lnTo>
                <a:lnTo>
                  <a:pt x="104" y="124"/>
                </a:lnTo>
                <a:lnTo>
                  <a:pt x="105" y="125"/>
                </a:lnTo>
                <a:lnTo>
                  <a:pt x="108" y="125"/>
                </a:lnTo>
                <a:lnTo>
                  <a:pt x="111" y="125"/>
                </a:lnTo>
                <a:lnTo>
                  <a:pt x="115" y="122"/>
                </a:lnTo>
                <a:lnTo>
                  <a:pt x="115" y="121"/>
                </a:lnTo>
                <a:lnTo>
                  <a:pt x="115" y="119"/>
                </a:lnTo>
                <a:lnTo>
                  <a:pt x="115" y="119"/>
                </a:lnTo>
                <a:close/>
              </a:path>
            </a:pathLst>
          </a:custGeom>
          <a:solidFill>
            <a:srgbClr val="373C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Freeform 232">
            <a:extLst>
              <a:ext uri="{FF2B5EF4-FFF2-40B4-BE49-F238E27FC236}">
                <a16:creationId xmlns:a16="http://schemas.microsoft.com/office/drawing/2014/main" id="{3E23F222-DE23-0DBD-315B-A29C8F163542}"/>
              </a:ext>
            </a:extLst>
          </p:cNvPr>
          <p:cNvSpPr>
            <a:spLocks/>
          </p:cNvSpPr>
          <p:nvPr/>
        </p:nvSpPr>
        <p:spPr bwMode="auto">
          <a:xfrm rot="5400000">
            <a:off x="8972690" y="4683437"/>
            <a:ext cx="357731" cy="545281"/>
          </a:xfrm>
          <a:custGeom>
            <a:avLst/>
            <a:gdLst>
              <a:gd name="T0" fmla="*/ 115 w 115"/>
              <a:gd name="T1" fmla="*/ 119 h 366"/>
              <a:gd name="T2" fmla="*/ 115 w 115"/>
              <a:gd name="T3" fmla="*/ 119 h 366"/>
              <a:gd name="T4" fmla="*/ 102 w 115"/>
              <a:gd name="T5" fmla="*/ 89 h 366"/>
              <a:gd name="T6" fmla="*/ 87 w 115"/>
              <a:gd name="T7" fmla="*/ 60 h 366"/>
              <a:gd name="T8" fmla="*/ 58 w 115"/>
              <a:gd name="T9" fmla="*/ 3 h 366"/>
              <a:gd name="T10" fmla="*/ 58 w 115"/>
              <a:gd name="T11" fmla="*/ 3 h 366"/>
              <a:gd name="T12" fmla="*/ 55 w 115"/>
              <a:gd name="T13" fmla="*/ 0 h 366"/>
              <a:gd name="T14" fmla="*/ 52 w 115"/>
              <a:gd name="T15" fmla="*/ 0 h 366"/>
              <a:gd name="T16" fmla="*/ 48 w 115"/>
              <a:gd name="T17" fmla="*/ 2 h 366"/>
              <a:gd name="T18" fmla="*/ 47 w 115"/>
              <a:gd name="T19" fmla="*/ 4 h 366"/>
              <a:gd name="T20" fmla="*/ 47 w 115"/>
              <a:gd name="T21" fmla="*/ 4 h 366"/>
              <a:gd name="T22" fmla="*/ 37 w 115"/>
              <a:gd name="T23" fmla="*/ 32 h 366"/>
              <a:gd name="T24" fmla="*/ 26 w 115"/>
              <a:gd name="T25" fmla="*/ 60 h 366"/>
              <a:gd name="T26" fmla="*/ 14 w 115"/>
              <a:gd name="T27" fmla="*/ 86 h 366"/>
              <a:gd name="T28" fmla="*/ 0 w 115"/>
              <a:gd name="T29" fmla="*/ 112 h 366"/>
              <a:gd name="T30" fmla="*/ 0 w 115"/>
              <a:gd name="T31" fmla="*/ 112 h 366"/>
              <a:gd name="T32" fmla="*/ 0 w 115"/>
              <a:gd name="T33" fmla="*/ 115 h 366"/>
              <a:gd name="T34" fmla="*/ 0 w 115"/>
              <a:gd name="T35" fmla="*/ 118 h 366"/>
              <a:gd name="T36" fmla="*/ 1 w 115"/>
              <a:gd name="T37" fmla="*/ 121 h 366"/>
              <a:gd name="T38" fmla="*/ 2 w 115"/>
              <a:gd name="T39" fmla="*/ 122 h 366"/>
              <a:gd name="T40" fmla="*/ 5 w 115"/>
              <a:gd name="T41" fmla="*/ 122 h 366"/>
              <a:gd name="T42" fmla="*/ 8 w 115"/>
              <a:gd name="T43" fmla="*/ 122 h 366"/>
              <a:gd name="T44" fmla="*/ 9 w 115"/>
              <a:gd name="T45" fmla="*/ 122 h 366"/>
              <a:gd name="T46" fmla="*/ 12 w 115"/>
              <a:gd name="T47" fmla="*/ 119 h 366"/>
              <a:gd name="T48" fmla="*/ 12 w 115"/>
              <a:gd name="T49" fmla="*/ 119 h 366"/>
              <a:gd name="T50" fmla="*/ 29 w 115"/>
              <a:gd name="T51" fmla="*/ 86 h 366"/>
              <a:gd name="T52" fmla="*/ 44 w 115"/>
              <a:gd name="T53" fmla="*/ 51 h 366"/>
              <a:gd name="T54" fmla="*/ 44 w 115"/>
              <a:gd name="T55" fmla="*/ 51 h 366"/>
              <a:gd name="T56" fmla="*/ 41 w 115"/>
              <a:gd name="T57" fmla="*/ 129 h 366"/>
              <a:gd name="T58" fmla="*/ 41 w 115"/>
              <a:gd name="T59" fmla="*/ 207 h 366"/>
              <a:gd name="T60" fmla="*/ 44 w 115"/>
              <a:gd name="T61" fmla="*/ 286 h 366"/>
              <a:gd name="T62" fmla="*/ 47 w 115"/>
              <a:gd name="T63" fmla="*/ 325 h 366"/>
              <a:gd name="T64" fmla="*/ 51 w 115"/>
              <a:gd name="T65" fmla="*/ 363 h 366"/>
              <a:gd name="T66" fmla="*/ 51 w 115"/>
              <a:gd name="T67" fmla="*/ 363 h 366"/>
              <a:gd name="T68" fmla="*/ 52 w 115"/>
              <a:gd name="T69" fmla="*/ 365 h 366"/>
              <a:gd name="T70" fmla="*/ 54 w 115"/>
              <a:gd name="T71" fmla="*/ 366 h 366"/>
              <a:gd name="T72" fmla="*/ 55 w 115"/>
              <a:gd name="T73" fmla="*/ 365 h 366"/>
              <a:gd name="T74" fmla="*/ 57 w 115"/>
              <a:gd name="T75" fmla="*/ 363 h 366"/>
              <a:gd name="T76" fmla="*/ 57 w 115"/>
              <a:gd name="T77" fmla="*/ 363 h 366"/>
              <a:gd name="T78" fmla="*/ 54 w 115"/>
              <a:gd name="T79" fmla="*/ 280 h 366"/>
              <a:gd name="T80" fmla="*/ 54 w 115"/>
              <a:gd name="T81" fmla="*/ 197 h 366"/>
              <a:gd name="T82" fmla="*/ 54 w 115"/>
              <a:gd name="T83" fmla="*/ 115 h 366"/>
              <a:gd name="T84" fmla="*/ 58 w 115"/>
              <a:gd name="T85" fmla="*/ 32 h 366"/>
              <a:gd name="T86" fmla="*/ 58 w 115"/>
              <a:gd name="T87" fmla="*/ 32 h 366"/>
              <a:gd name="T88" fmla="*/ 80 w 115"/>
              <a:gd name="T89" fmla="*/ 78 h 366"/>
              <a:gd name="T90" fmla="*/ 91 w 115"/>
              <a:gd name="T91" fmla="*/ 101 h 366"/>
              <a:gd name="T92" fmla="*/ 104 w 115"/>
              <a:gd name="T93" fmla="*/ 124 h 366"/>
              <a:gd name="T94" fmla="*/ 104 w 115"/>
              <a:gd name="T95" fmla="*/ 124 h 366"/>
              <a:gd name="T96" fmla="*/ 105 w 115"/>
              <a:gd name="T97" fmla="*/ 125 h 366"/>
              <a:gd name="T98" fmla="*/ 108 w 115"/>
              <a:gd name="T99" fmla="*/ 125 h 366"/>
              <a:gd name="T100" fmla="*/ 111 w 115"/>
              <a:gd name="T101" fmla="*/ 125 h 366"/>
              <a:gd name="T102" fmla="*/ 115 w 115"/>
              <a:gd name="T103" fmla="*/ 122 h 366"/>
              <a:gd name="T104" fmla="*/ 115 w 115"/>
              <a:gd name="T105" fmla="*/ 121 h 366"/>
              <a:gd name="T106" fmla="*/ 115 w 115"/>
              <a:gd name="T107" fmla="*/ 119 h 366"/>
              <a:gd name="T108" fmla="*/ 115 w 115"/>
              <a:gd name="T109" fmla="*/ 11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" h="366">
                <a:moveTo>
                  <a:pt x="115" y="119"/>
                </a:moveTo>
                <a:lnTo>
                  <a:pt x="115" y="119"/>
                </a:lnTo>
                <a:lnTo>
                  <a:pt x="102" y="89"/>
                </a:lnTo>
                <a:lnTo>
                  <a:pt x="87" y="60"/>
                </a:lnTo>
                <a:lnTo>
                  <a:pt x="58" y="3"/>
                </a:lnTo>
                <a:lnTo>
                  <a:pt x="58" y="3"/>
                </a:lnTo>
                <a:lnTo>
                  <a:pt x="55" y="0"/>
                </a:lnTo>
                <a:lnTo>
                  <a:pt x="52" y="0"/>
                </a:lnTo>
                <a:lnTo>
                  <a:pt x="48" y="2"/>
                </a:lnTo>
                <a:lnTo>
                  <a:pt x="47" y="4"/>
                </a:lnTo>
                <a:lnTo>
                  <a:pt x="47" y="4"/>
                </a:lnTo>
                <a:lnTo>
                  <a:pt x="37" y="32"/>
                </a:lnTo>
                <a:lnTo>
                  <a:pt x="26" y="60"/>
                </a:lnTo>
                <a:lnTo>
                  <a:pt x="14" y="86"/>
                </a:lnTo>
                <a:lnTo>
                  <a:pt x="0" y="112"/>
                </a:lnTo>
                <a:lnTo>
                  <a:pt x="0" y="112"/>
                </a:lnTo>
                <a:lnTo>
                  <a:pt x="0" y="115"/>
                </a:lnTo>
                <a:lnTo>
                  <a:pt x="0" y="118"/>
                </a:lnTo>
                <a:lnTo>
                  <a:pt x="1" y="121"/>
                </a:lnTo>
                <a:lnTo>
                  <a:pt x="2" y="122"/>
                </a:lnTo>
                <a:lnTo>
                  <a:pt x="5" y="122"/>
                </a:lnTo>
                <a:lnTo>
                  <a:pt x="8" y="122"/>
                </a:lnTo>
                <a:lnTo>
                  <a:pt x="9" y="122"/>
                </a:lnTo>
                <a:lnTo>
                  <a:pt x="12" y="119"/>
                </a:lnTo>
                <a:lnTo>
                  <a:pt x="12" y="119"/>
                </a:lnTo>
                <a:lnTo>
                  <a:pt x="29" y="86"/>
                </a:lnTo>
                <a:lnTo>
                  <a:pt x="44" y="51"/>
                </a:lnTo>
                <a:lnTo>
                  <a:pt x="44" y="51"/>
                </a:lnTo>
                <a:lnTo>
                  <a:pt x="41" y="129"/>
                </a:lnTo>
                <a:lnTo>
                  <a:pt x="41" y="207"/>
                </a:lnTo>
                <a:lnTo>
                  <a:pt x="44" y="286"/>
                </a:lnTo>
                <a:lnTo>
                  <a:pt x="47" y="325"/>
                </a:lnTo>
                <a:lnTo>
                  <a:pt x="51" y="363"/>
                </a:lnTo>
                <a:lnTo>
                  <a:pt x="51" y="363"/>
                </a:lnTo>
                <a:lnTo>
                  <a:pt x="52" y="365"/>
                </a:lnTo>
                <a:lnTo>
                  <a:pt x="54" y="366"/>
                </a:lnTo>
                <a:lnTo>
                  <a:pt x="55" y="365"/>
                </a:lnTo>
                <a:lnTo>
                  <a:pt x="57" y="363"/>
                </a:lnTo>
                <a:lnTo>
                  <a:pt x="57" y="363"/>
                </a:lnTo>
                <a:lnTo>
                  <a:pt x="54" y="280"/>
                </a:lnTo>
                <a:lnTo>
                  <a:pt x="54" y="197"/>
                </a:lnTo>
                <a:lnTo>
                  <a:pt x="54" y="115"/>
                </a:lnTo>
                <a:lnTo>
                  <a:pt x="58" y="32"/>
                </a:lnTo>
                <a:lnTo>
                  <a:pt x="58" y="32"/>
                </a:lnTo>
                <a:lnTo>
                  <a:pt x="80" y="78"/>
                </a:lnTo>
                <a:lnTo>
                  <a:pt x="91" y="101"/>
                </a:lnTo>
                <a:lnTo>
                  <a:pt x="104" y="124"/>
                </a:lnTo>
                <a:lnTo>
                  <a:pt x="104" y="124"/>
                </a:lnTo>
                <a:lnTo>
                  <a:pt x="105" y="125"/>
                </a:lnTo>
                <a:lnTo>
                  <a:pt x="108" y="125"/>
                </a:lnTo>
                <a:lnTo>
                  <a:pt x="111" y="125"/>
                </a:lnTo>
                <a:lnTo>
                  <a:pt x="115" y="122"/>
                </a:lnTo>
                <a:lnTo>
                  <a:pt x="115" y="121"/>
                </a:lnTo>
                <a:lnTo>
                  <a:pt x="115" y="119"/>
                </a:lnTo>
                <a:lnTo>
                  <a:pt x="115" y="119"/>
                </a:lnTo>
                <a:close/>
              </a:path>
            </a:pathLst>
          </a:custGeom>
          <a:solidFill>
            <a:srgbClr val="373C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31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CE9AE-0833-6D01-3382-1A492DF4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Contratto di obiettivi e prestazioni (COP)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35FFEB4-B661-C500-9912-916BC72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13" name="Espace réservé du texte 3">
            <a:extLst>
              <a:ext uri="{FF2B5EF4-FFF2-40B4-BE49-F238E27FC236}">
                <a16:creationId xmlns:a16="http://schemas.microsoft.com/office/drawing/2014/main" id="{676B0DED-6657-481F-724B-092313ADE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87351"/>
              </p:ext>
            </p:extLst>
          </p:nvPr>
        </p:nvGraphicFramePr>
        <p:xfrm>
          <a:off x="561315" y="1650764"/>
          <a:ext cx="10827410" cy="414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53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6EC27B36-B6AF-77E5-3CD9-DB16B5C5CD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90" y="-1"/>
            <a:ext cx="11354020" cy="6404067"/>
          </a:xfrm>
        </p:spPr>
        <p:txBody>
          <a:bodyPr>
            <a:normAutofit/>
          </a:bodyPr>
          <a:lstStyle/>
          <a:p>
            <a:endParaRPr lang="fr-FR" sz="4800" dirty="0"/>
          </a:p>
          <a:p>
            <a:endParaRPr lang="fr-FR" sz="4800" dirty="0"/>
          </a:p>
          <a:p>
            <a:r>
              <a:rPr lang="fr-FR" sz="4400" dirty="0"/>
              <a:t>2. </a:t>
            </a:r>
            <a:r>
              <a:rPr lang="fr-FR" sz="4400" dirty="0" err="1"/>
              <a:t>Sviluppo</a:t>
            </a:r>
            <a:r>
              <a:rPr lang="fr-FR" sz="4400" dirty="0"/>
              <a:t> delle </a:t>
            </a:r>
            <a:r>
              <a:rPr lang="fr-FR" sz="4400" dirty="0" err="1"/>
              <a:t>competenze</a:t>
            </a:r>
            <a:r>
              <a:rPr lang="fr-FR" sz="4400" dirty="0"/>
              <a:t> </a:t>
            </a:r>
            <a:r>
              <a:rPr lang="fr-FR" sz="4400" dirty="0" err="1"/>
              <a:t>imprenditoriali</a:t>
            </a:r>
            <a:r>
              <a:rPr lang="fr-FR" sz="4400" dirty="0"/>
              <a:t> in Francia</a:t>
            </a:r>
          </a:p>
          <a:p>
            <a:endParaRPr lang="fr-FR" sz="2400" dirty="0"/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73594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E60D71C-BAD6-2788-B244-E137C9552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5000" y="1756325"/>
            <a:ext cx="10912585" cy="3225800"/>
          </a:xfrm>
        </p:spPr>
        <p:txBody>
          <a:bodyPr/>
          <a:lstStyle/>
          <a:p>
            <a:pPr marL="0" indent="0">
              <a:buNone/>
            </a:pPr>
            <a:r>
              <a:rPr lang="it-IT" sz="1800" b="1" kern="0" dirty="0">
                <a:solidFill>
                  <a:srgbClr val="4472C4"/>
                </a:solidFill>
                <a:latin typeface="Fire sans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it-IT" sz="1800" b="1" kern="0" dirty="0">
                <a:solidFill>
                  <a:srgbClr val="4472C4"/>
                </a:solidFill>
                <a:effectLst/>
                <a:latin typeface="Fire sans"/>
                <a:ea typeface="Times New Roman" panose="02020603050405020304" pitchFamily="18" charset="0"/>
                <a:cs typeface="Calibri" panose="020F0502020204030204" pitchFamily="34" charset="0"/>
              </a:rPr>
              <a:t>l 2022 ha confermato il costante aumento del numero di start-up negli ultimi due decenni,</a:t>
            </a:r>
            <a:r>
              <a:rPr lang="it-IT" sz="1800" kern="0" dirty="0">
                <a:solidFill>
                  <a:srgbClr val="4472C4"/>
                </a:solidFill>
                <a:effectLst/>
                <a:latin typeface="Fire sans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800" kern="0" dirty="0">
                <a:solidFill>
                  <a:srgbClr val="000000"/>
                </a:solidFill>
                <a:effectLst/>
                <a:latin typeface="Fire sans"/>
                <a:ea typeface="Times New Roman" panose="02020603050405020304" pitchFamily="18" charset="0"/>
                <a:cs typeface="Calibri" panose="020F0502020204030204" pitchFamily="34" charset="0"/>
              </a:rPr>
              <a:t>e in particolare dal 2015 (+34% negli ultimi due anni).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800" kern="0" dirty="0">
                <a:solidFill>
                  <a:srgbClr val="000000"/>
                </a:solidFill>
                <a:effectLst/>
                <a:latin typeface="Fire sans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800" u="sng" kern="0" dirty="0">
                <a:solidFill>
                  <a:srgbClr val="000000"/>
                </a:solidFill>
                <a:latin typeface="Fire sans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t-IT" sz="1800" u="sng" kern="0" dirty="0">
                <a:solidFill>
                  <a:srgbClr val="000000"/>
                </a:solidFill>
                <a:effectLst/>
                <a:latin typeface="Fire sans"/>
                <a:ea typeface="Times New Roman" panose="02020603050405020304" pitchFamily="18" charset="0"/>
                <a:cs typeface="Calibri" panose="020F0502020204030204" pitchFamily="34" charset="0"/>
              </a:rPr>
              <a:t>nche il numero di microimprenditori è in aumento</a:t>
            </a:r>
            <a:r>
              <a:rPr lang="it-IT" sz="1800" kern="0" dirty="0">
                <a:solidFill>
                  <a:srgbClr val="000000"/>
                </a:solidFill>
                <a:effectLst/>
                <a:latin typeface="Fire sans"/>
                <a:ea typeface="Times New Roman" panose="02020603050405020304" pitchFamily="18" charset="0"/>
                <a:cs typeface="Calibri" panose="020F0502020204030204" pitchFamily="34" charset="0"/>
              </a:rPr>
              <a:t> (61% nel 2022 VS 53% nel 2017) :</a:t>
            </a:r>
          </a:p>
          <a:p>
            <a:endParaRPr lang="it-IT" sz="18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8B2340-AE3E-50CE-2906-23724332C9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Panorama dello sviluppo imprenditoriale in Francia (1/2)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C86EC4-3D00-65A8-8521-4A52AC7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F65ECB-7628-25AD-6009-FCFEA298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605" y="2951106"/>
            <a:ext cx="6640105" cy="35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CD65D503-E2F4-877A-CD18-66D4C74B0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656484"/>
              </p:ext>
            </p:extLst>
          </p:nvPr>
        </p:nvGraphicFramePr>
        <p:xfrm>
          <a:off x="-212103" y="2005160"/>
          <a:ext cx="4878371" cy="362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6362FA3-BF05-CF4B-AA21-395428267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505864"/>
              </p:ext>
            </p:extLst>
          </p:nvPr>
        </p:nvGraphicFramePr>
        <p:xfrm>
          <a:off x="3492629" y="2005160"/>
          <a:ext cx="5410987" cy="362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22CC90F-C458-6CDD-23AD-95BAD2183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77102"/>
              </p:ext>
            </p:extLst>
          </p:nvPr>
        </p:nvGraphicFramePr>
        <p:xfrm>
          <a:off x="7300089" y="2109639"/>
          <a:ext cx="5444950" cy="352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C362D26-AE60-D2F6-1EE0-9587C8BE1FFB}"/>
              </a:ext>
            </a:extLst>
          </p:cNvPr>
          <p:cNvSpPr txBox="1"/>
          <p:nvPr/>
        </p:nvSpPr>
        <p:spPr>
          <a:xfrm>
            <a:off x="1319752" y="787138"/>
            <a:ext cx="986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373CF5"/>
                </a:solidFill>
              </a:rPr>
              <a:t>Panorama dello sviluppo imprenditoriale in Francia (2/2)</a:t>
            </a:r>
          </a:p>
        </p:txBody>
      </p:sp>
    </p:spTree>
    <p:extLst>
      <p:ext uri="{BB962C8B-B14F-4D97-AF65-F5344CB8AC3E}">
        <p14:creationId xmlns:p14="http://schemas.microsoft.com/office/powerpoint/2010/main" val="1848624116"/>
      </p:ext>
    </p:extLst>
  </p:cSld>
  <p:clrMapOvr>
    <a:masterClrMapping/>
  </p:clrMapOvr>
</p:sld>
</file>

<file path=ppt/theme/theme1.xml><?xml version="1.0" encoding="utf-8"?>
<a:theme xmlns:a="http://schemas.openxmlformats.org/drawingml/2006/main" name="Version 1">
  <a:themeElements>
    <a:clrScheme name="Custom 66">
      <a:dk1>
        <a:sysClr val="windowText" lastClr="000000"/>
      </a:dk1>
      <a:lt1>
        <a:sysClr val="window" lastClr="FFFFFF"/>
      </a:lt1>
      <a:dk2>
        <a:srgbClr val="4B5055"/>
      </a:dk2>
      <a:lt2>
        <a:srgbClr val="373CF5"/>
      </a:lt2>
      <a:accent1>
        <a:srgbClr val="00ABE0"/>
      </a:accent1>
      <a:accent2>
        <a:srgbClr val="4B5055"/>
      </a:accent2>
      <a:accent3>
        <a:srgbClr val="B9AA9B"/>
      </a:accent3>
      <a:accent4>
        <a:srgbClr val="D7CDC3"/>
      </a:accent4>
      <a:accent5>
        <a:srgbClr val="EBE6E1"/>
      </a:accent5>
      <a:accent6>
        <a:srgbClr val="DCDCDC"/>
      </a:accent6>
      <a:hlink>
        <a:srgbClr val="000000"/>
      </a:hlink>
      <a:folHlink>
        <a:srgbClr val="000000"/>
      </a:folHlink>
    </a:clrScheme>
    <a:fontScheme name="Personnalisé 1">
      <a:majorFont>
        <a:latin typeface="Fira Sans ExtraBold"/>
        <a:ea typeface=""/>
        <a:cs typeface=""/>
      </a:majorFont>
      <a:minorFont>
        <a:latin typeface="Fira Sans"/>
        <a:ea typeface=""/>
        <a:cs typeface=""/>
      </a:minorFont>
    </a:fontScheme>
    <a:fmtScheme name="Solides discret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CD01FD083734E95DAF58A9B997B46" ma:contentTypeVersion="11" ma:contentTypeDescription="Crée un document." ma:contentTypeScope="" ma:versionID="de9e8561c4e6559134ca1cb82328783a">
  <xsd:schema xmlns:xsd="http://www.w3.org/2001/XMLSchema" xmlns:xs="http://www.w3.org/2001/XMLSchema" xmlns:p="http://schemas.microsoft.com/office/2006/metadata/properties" xmlns:ns2="1dcd159f-cf89-482c-9cf3-e2d1b4e2679f" xmlns:ns3="360a0eec-f84a-4f6e-bb69-4504b4ddafde" targetNamespace="http://schemas.microsoft.com/office/2006/metadata/properties" ma:root="true" ma:fieldsID="0c6729f3aeab2ffd6e6ce1ea3dc047ad" ns2:_="" ns3:_="">
    <xsd:import namespace="1dcd159f-cf89-482c-9cf3-e2d1b4e2679f"/>
    <xsd:import namespace="360a0eec-f84a-4f6e-bb69-4504b4dda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d159f-cf89-482c-9cf3-e2d1b4e26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e37db17-1001-4eab-ad9f-4c3ff6e64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a0eec-f84a-4f6e-bb69-4504b4ddafd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d63f292-1d0c-4ddd-a9ae-41d0b0cf13c8}" ma:internalName="TaxCatchAll" ma:showField="CatchAllData" ma:web="360a0eec-f84a-4f6e-bb69-4504b4dda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F69AE3-AF0F-48E9-8252-58942D5225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448A53-6D59-4EAF-B1F2-08126EFDE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cd159f-cf89-482c-9cf3-e2d1b4e2679f"/>
    <ds:schemaRef ds:uri="360a0eec-f84a-4f6e-bb69-4504b4dda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7711</TotalTime>
  <Words>963</Words>
  <Application>Microsoft Office PowerPoint</Application>
  <PresentationFormat>Grand écran</PresentationFormat>
  <Paragraphs>157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Fira Sans</vt:lpstr>
      <vt:lpstr>Arial</vt:lpstr>
      <vt:lpstr>Calibri</vt:lpstr>
      <vt:lpstr>Fire sans</vt:lpstr>
      <vt:lpstr>Wingdings</vt:lpstr>
      <vt:lpstr>Version 1</vt:lpstr>
      <vt:lpstr>Présentation PowerPoint</vt:lpstr>
      <vt:lpstr>Présentation PowerPoint</vt:lpstr>
      <vt:lpstr>Présentation PowerPoint</vt:lpstr>
      <vt:lpstr>CCI France : rete delle CCI in Francia (1/1)</vt:lpstr>
      <vt:lpstr>CCI France : rete delle CCI in Francia (2/2)</vt:lpstr>
      <vt:lpstr>Contratto di obiettivi e prestazioni (COP)</vt:lpstr>
      <vt:lpstr>Présentation PowerPoint</vt:lpstr>
      <vt:lpstr>Présentation PowerPoint</vt:lpstr>
      <vt:lpstr>Présentation PowerPoint</vt:lpstr>
      <vt:lpstr>Il ruolo delle CCI francesi (1/2)</vt:lpstr>
      <vt:lpstr>Il ruolo delle CCI francesi (2/2)</vt:lpstr>
      <vt:lpstr>Présentation PowerPoint</vt:lpstr>
      <vt:lpstr>Tre diverse esperienze positive</vt:lpstr>
      <vt:lpstr>Présentation PowerPoint</vt:lpstr>
      <vt:lpstr>Présentation PowerPoint</vt:lpstr>
      <vt:lpstr>Présentation PowerPoint</vt:lpstr>
      <vt:lpstr>Présentation PowerPoint</vt:lpstr>
      <vt:lpstr>Iniziativa 3 : Quai Alpha (2/4)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Thierry Perrotin</dc:creator>
  <cp:keywords/>
  <dc:description/>
  <cp:lastModifiedBy>DI BUCCI Giorgia</cp:lastModifiedBy>
  <cp:revision>112</cp:revision>
  <cp:lastPrinted>2022-10-06T17:08:26Z</cp:lastPrinted>
  <dcterms:created xsi:type="dcterms:W3CDTF">2017-08-29T10:25:11Z</dcterms:created>
  <dcterms:modified xsi:type="dcterms:W3CDTF">2023-12-04T08:12:44Z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f93e5f-d3c2-49a7-ba94-15405423c204_Enabled">
    <vt:lpwstr>true</vt:lpwstr>
  </property>
  <property fmtid="{D5CDD505-2E9C-101B-9397-08002B2CF9AE}" pid="3" name="MSIP_Label_23f93e5f-d3c2-49a7-ba94-15405423c204_SetDate">
    <vt:lpwstr>2022-09-11T16:42:28Z</vt:lpwstr>
  </property>
  <property fmtid="{D5CDD505-2E9C-101B-9397-08002B2CF9AE}" pid="4" name="MSIP_Label_23f93e5f-d3c2-49a7-ba94-15405423c204_Method">
    <vt:lpwstr>Standard</vt:lpwstr>
  </property>
  <property fmtid="{D5CDD505-2E9C-101B-9397-08002B2CF9AE}" pid="5" name="MSIP_Label_23f93e5f-d3c2-49a7-ba94-15405423c204_Name">
    <vt:lpwstr>SE Internal</vt:lpwstr>
  </property>
  <property fmtid="{D5CDD505-2E9C-101B-9397-08002B2CF9AE}" pid="6" name="MSIP_Label_23f93e5f-d3c2-49a7-ba94-15405423c204_SiteId">
    <vt:lpwstr>6e51e1ad-c54b-4b39-b598-0ffe9ae68fef</vt:lpwstr>
  </property>
  <property fmtid="{D5CDD505-2E9C-101B-9397-08002B2CF9AE}" pid="7" name="MSIP_Label_23f93e5f-d3c2-49a7-ba94-15405423c204_ActionId">
    <vt:lpwstr>2650d491-3e30-45fb-bf6e-bac026c49d0b</vt:lpwstr>
  </property>
  <property fmtid="{D5CDD505-2E9C-101B-9397-08002B2CF9AE}" pid="8" name="MSIP_Label_23f93e5f-d3c2-49a7-ba94-15405423c204_ContentBits">
    <vt:lpwstr>2</vt:lpwstr>
  </property>
</Properties>
</file>