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AE4C"/>
    <a:srgbClr val="18233C"/>
    <a:srgbClr val="0A9EDA"/>
    <a:srgbClr val="E42829"/>
    <a:srgbClr val="021F3F"/>
    <a:srgbClr val="F393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036F9F-F93D-4533-8227-442825A1D372}" v="58" dt="2022-12-13T15:53:30.534"/>
    <p1510:client id="{E079DE67-7D5C-487C-B1D3-F166B2E6F6B9}" v="59" dt="2022-12-13T16:00:17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acomo Dini" userId="S::giacomo.dini@corelab.it::6db5cb4e-0d3b-42df-94d1-8b71d3572b12" providerId="AD" clId="Web-{E079DE67-7D5C-487C-B1D3-F166B2E6F6B9}"/>
    <pc:docChg chg="modSld">
      <pc:chgData name="Giacomo Dini" userId="S::giacomo.dini@corelab.it::6db5cb4e-0d3b-42df-94d1-8b71d3572b12" providerId="AD" clId="Web-{E079DE67-7D5C-487C-B1D3-F166B2E6F6B9}" dt="2022-12-13T16:00:14.797" v="25" actId="20577"/>
      <pc:docMkLst>
        <pc:docMk/>
      </pc:docMkLst>
      <pc:sldChg chg="modSp">
        <pc:chgData name="Giacomo Dini" userId="S::giacomo.dini@corelab.it::6db5cb4e-0d3b-42df-94d1-8b71d3572b12" providerId="AD" clId="Web-{E079DE67-7D5C-487C-B1D3-F166B2E6F6B9}" dt="2022-12-13T15:59:07.233" v="5" actId="20577"/>
        <pc:sldMkLst>
          <pc:docMk/>
          <pc:sldMk cId="1269316086" sldId="263"/>
        </pc:sldMkLst>
        <pc:spChg chg="mod">
          <ac:chgData name="Giacomo Dini" userId="S::giacomo.dini@corelab.it::6db5cb4e-0d3b-42df-94d1-8b71d3572b12" providerId="AD" clId="Web-{E079DE67-7D5C-487C-B1D3-F166B2E6F6B9}" dt="2022-12-13T15:59:07.233" v="5" actId="20577"/>
          <ac:spMkLst>
            <pc:docMk/>
            <pc:sldMk cId="1269316086" sldId="263"/>
            <ac:spMk id="14" creationId="{E0142996-9937-D3D2-1FEF-A63B4860DDD2}"/>
          </ac:spMkLst>
        </pc:spChg>
      </pc:sldChg>
      <pc:sldChg chg="modSp">
        <pc:chgData name="Giacomo Dini" userId="S::giacomo.dini@corelab.it::6db5cb4e-0d3b-42df-94d1-8b71d3572b12" providerId="AD" clId="Web-{E079DE67-7D5C-487C-B1D3-F166B2E6F6B9}" dt="2022-12-13T16:00:14.797" v="25" actId="20577"/>
        <pc:sldMkLst>
          <pc:docMk/>
          <pc:sldMk cId="1665761691" sldId="264"/>
        </pc:sldMkLst>
        <pc:spChg chg="mod">
          <ac:chgData name="Giacomo Dini" userId="S::giacomo.dini@corelab.it::6db5cb4e-0d3b-42df-94d1-8b71d3572b12" providerId="AD" clId="Web-{E079DE67-7D5C-487C-B1D3-F166B2E6F6B9}" dt="2022-12-13T15:59:25.718" v="6" actId="20577"/>
          <ac:spMkLst>
            <pc:docMk/>
            <pc:sldMk cId="1665761691" sldId="264"/>
            <ac:spMk id="2" creationId="{AC4EA33D-8DC6-A09D-6618-AC80D380B843}"/>
          </ac:spMkLst>
        </pc:spChg>
        <pc:spChg chg="mod">
          <ac:chgData name="Giacomo Dini" userId="S::giacomo.dini@corelab.it::6db5cb4e-0d3b-42df-94d1-8b71d3572b12" providerId="AD" clId="Web-{E079DE67-7D5C-487C-B1D3-F166B2E6F6B9}" dt="2022-12-13T16:00:14.797" v="25" actId="20577"/>
          <ac:spMkLst>
            <pc:docMk/>
            <pc:sldMk cId="1665761691" sldId="264"/>
            <ac:spMk id="9" creationId="{E6EE2291-1357-D931-D48D-7ECF229CB03C}"/>
          </ac:spMkLst>
        </pc:spChg>
        <pc:spChg chg="mod">
          <ac:chgData name="Giacomo Dini" userId="S::giacomo.dini@corelab.it::6db5cb4e-0d3b-42df-94d1-8b71d3572b12" providerId="AD" clId="Web-{E079DE67-7D5C-487C-B1D3-F166B2E6F6B9}" dt="2022-12-13T15:59:37.718" v="10" actId="20577"/>
          <ac:spMkLst>
            <pc:docMk/>
            <pc:sldMk cId="1665761691" sldId="264"/>
            <ac:spMk id="10" creationId="{19EDA6C3-B731-1E97-69A7-1724BAA2400F}"/>
          </ac:spMkLst>
        </pc:spChg>
      </pc:sldChg>
      <pc:sldChg chg="modSp">
        <pc:chgData name="Giacomo Dini" userId="S::giacomo.dini@corelab.it::6db5cb4e-0d3b-42df-94d1-8b71d3572b12" providerId="AD" clId="Web-{E079DE67-7D5C-487C-B1D3-F166B2E6F6B9}" dt="2022-12-13T16:00:04.078" v="19" actId="20577"/>
        <pc:sldMkLst>
          <pc:docMk/>
          <pc:sldMk cId="359297487" sldId="265"/>
        </pc:sldMkLst>
        <pc:spChg chg="mod">
          <ac:chgData name="Giacomo Dini" userId="S::giacomo.dini@corelab.it::6db5cb4e-0d3b-42df-94d1-8b71d3572b12" providerId="AD" clId="Web-{E079DE67-7D5C-487C-B1D3-F166B2E6F6B9}" dt="2022-12-13T16:00:04.078" v="19" actId="20577"/>
          <ac:spMkLst>
            <pc:docMk/>
            <pc:sldMk cId="359297487" sldId="265"/>
            <ac:spMk id="10" creationId="{1097CC81-3C20-281E-63EE-703247E0D9EF}"/>
          </ac:spMkLst>
        </pc:spChg>
      </pc:sldChg>
    </pc:docChg>
  </pc:docChgLst>
  <pc:docChgLst>
    <pc:chgData name="Michele Viberti" userId="2daf0f88-57f3-48b2-9f38-031944ce8a09" providerId="ADAL" clId="{2A036F9F-F93D-4533-8227-442825A1D372}"/>
    <pc:docChg chg="undo custSel addSld delSld modSld">
      <pc:chgData name="Michele Viberti" userId="2daf0f88-57f3-48b2-9f38-031944ce8a09" providerId="ADAL" clId="{2A036F9F-F93D-4533-8227-442825A1D372}" dt="2022-12-13T15:55:02.007" v="628" actId="14100"/>
      <pc:docMkLst>
        <pc:docMk/>
      </pc:docMkLst>
      <pc:sldChg chg="addSp delSp modSp mod">
        <pc:chgData name="Michele Viberti" userId="2daf0f88-57f3-48b2-9f38-031944ce8a09" providerId="ADAL" clId="{2A036F9F-F93D-4533-8227-442825A1D372}" dt="2022-12-13T15:54:18.331" v="623" actId="14100"/>
        <pc:sldMkLst>
          <pc:docMk/>
          <pc:sldMk cId="2601985502" sldId="256"/>
        </pc:sldMkLst>
        <pc:spChg chg="mod">
          <ac:chgData name="Michele Viberti" userId="2daf0f88-57f3-48b2-9f38-031944ce8a09" providerId="ADAL" clId="{2A036F9F-F93D-4533-8227-442825A1D372}" dt="2022-12-13T15:54:18.331" v="623" actId="14100"/>
          <ac:spMkLst>
            <pc:docMk/>
            <pc:sldMk cId="2601985502" sldId="256"/>
            <ac:spMk id="4" creationId="{B57C0964-9B61-E9F5-113D-1045324DBF5C}"/>
          </ac:spMkLst>
        </pc:spChg>
        <pc:spChg chg="mod">
          <ac:chgData name="Michele Viberti" userId="2daf0f88-57f3-48b2-9f38-031944ce8a09" providerId="ADAL" clId="{2A036F9F-F93D-4533-8227-442825A1D372}" dt="2022-12-12T17:35:22.808" v="45" actId="1076"/>
          <ac:spMkLst>
            <pc:docMk/>
            <pc:sldMk cId="2601985502" sldId="256"/>
            <ac:spMk id="5" creationId="{DDC6C923-9CD7-6985-CD3E-C7E4ACE6E845}"/>
          </ac:spMkLst>
        </pc:spChg>
        <pc:spChg chg="add mod ord">
          <ac:chgData name="Michele Viberti" userId="2daf0f88-57f3-48b2-9f38-031944ce8a09" providerId="ADAL" clId="{2A036F9F-F93D-4533-8227-442825A1D372}" dt="2022-12-13T15:53:58.497" v="604" actId="167"/>
          <ac:spMkLst>
            <pc:docMk/>
            <pc:sldMk cId="2601985502" sldId="256"/>
            <ac:spMk id="8" creationId="{684017FD-DA67-5521-7E64-BF60A8DB8D78}"/>
          </ac:spMkLst>
        </pc:spChg>
        <pc:picChg chg="mod">
          <ac:chgData name="Michele Viberti" userId="2daf0f88-57f3-48b2-9f38-031944ce8a09" providerId="ADAL" clId="{2A036F9F-F93D-4533-8227-442825A1D372}" dt="2022-12-12T17:35:22.808" v="45" actId="1076"/>
          <ac:picMkLst>
            <pc:docMk/>
            <pc:sldMk cId="2601985502" sldId="256"/>
            <ac:picMk id="7" creationId="{AF47A991-4469-2AC4-7A25-094200E6D6A8}"/>
          </ac:picMkLst>
        </pc:picChg>
        <pc:picChg chg="add del mod">
          <ac:chgData name="Michele Viberti" userId="2daf0f88-57f3-48b2-9f38-031944ce8a09" providerId="ADAL" clId="{2A036F9F-F93D-4533-8227-442825A1D372}" dt="2022-12-12T17:45:47.894" v="51" actId="478"/>
          <ac:picMkLst>
            <pc:docMk/>
            <pc:sldMk cId="2601985502" sldId="256"/>
            <ac:picMk id="10" creationId="{587BFD88-1145-FC93-1402-21B0B93073C9}"/>
          </ac:picMkLst>
        </pc:picChg>
        <pc:picChg chg="add mod">
          <ac:chgData name="Michele Viberti" userId="2daf0f88-57f3-48b2-9f38-031944ce8a09" providerId="ADAL" clId="{2A036F9F-F93D-4533-8227-442825A1D372}" dt="2022-12-13T15:54:12.668" v="621" actId="1035"/>
          <ac:picMkLst>
            <pc:docMk/>
            <pc:sldMk cId="2601985502" sldId="256"/>
            <ac:picMk id="12" creationId="{301C2B7E-21E9-5BB3-E757-6F90B48A6771}"/>
          </ac:picMkLst>
        </pc:picChg>
        <pc:picChg chg="add mod ord">
          <ac:chgData name="Michele Viberti" userId="2daf0f88-57f3-48b2-9f38-031944ce8a09" providerId="ADAL" clId="{2A036F9F-F93D-4533-8227-442825A1D372}" dt="2022-12-13T15:54:12.668" v="621" actId="1035"/>
          <ac:picMkLst>
            <pc:docMk/>
            <pc:sldMk cId="2601985502" sldId="256"/>
            <ac:picMk id="14" creationId="{DAA90710-C142-496E-7BA0-2FD0F6445070}"/>
          </ac:picMkLst>
        </pc:picChg>
      </pc:sldChg>
      <pc:sldChg chg="addSp delSp modSp new del mod">
        <pc:chgData name="Michele Viberti" userId="2daf0f88-57f3-48b2-9f38-031944ce8a09" providerId="ADAL" clId="{2A036F9F-F93D-4533-8227-442825A1D372}" dt="2022-12-13T15:49:17.387" v="595" actId="47"/>
        <pc:sldMkLst>
          <pc:docMk/>
          <pc:sldMk cId="134453977" sldId="257"/>
        </pc:sldMkLst>
        <pc:spChg chg="del">
          <ac:chgData name="Michele Viberti" userId="2daf0f88-57f3-48b2-9f38-031944ce8a09" providerId="ADAL" clId="{2A036F9F-F93D-4533-8227-442825A1D372}" dt="2022-12-12T17:48:21.925" v="65" actId="478"/>
          <ac:spMkLst>
            <pc:docMk/>
            <pc:sldMk cId="134453977" sldId="257"/>
            <ac:spMk id="2" creationId="{8B70E03B-2A17-C40F-EA2D-85C3A6323BD3}"/>
          </ac:spMkLst>
        </pc:spChg>
        <pc:spChg chg="del">
          <ac:chgData name="Michele Viberti" userId="2daf0f88-57f3-48b2-9f38-031944ce8a09" providerId="ADAL" clId="{2A036F9F-F93D-4533-8227-442825A1D372}" dt="2022-12-12T17:48:21.925" v="65" actId="478"/>
          <ac:spMkLst>
            <pc:docMk/>
            <pc:sldMk cId="134453977" sldId="257"/>
            <ac:spMk id="3" creationId="{85B44B12-A9B9-3886-C7BA-4B46D8165121}"/>
          </ac:spMkLst>
        </pc:spChg>
        <pc:spChg chg="add mod">
          <ac:chgData name="Michele Viberti" userId="2daf0f88-57f3-48b2-9f38-031944ce8a09" providerId="ADAL" clId="{2A036F9F-F93D-4533-8227-442825A1D372}" dt="2022-12-13T14:38:10.958" v="270" actId="1076"/>
          <ac:spMkLst>
            <pc:docMk/>
            <pc:sldMk cId="134453977" sldId="257"/>
            <ac:spMk id="4" creationId="{B32906BF-01F1-E808-3D3E-0AF65A4D1CE4}"/>
          </ac:spMkLst>
        </pc:spChg>
        <pc:spChg chg="add del mod">
          <ac:chgData name="Michele Viberti" userId="2daf0f88-57f3-48b2-9f38-031944ce8a09" providerId="ADAL" clId="{2A036F9F-F93D-4533-8227-442825A1D372}" dt="2022-12-12T17:50:13.017" v="103"/>
          <ac:spMkLst>
            <pc:docMk/>
            <pc:sldMk cId="134453977" sldId="257"/>
            <ac:spMk id="6" creationId="{5974C1A2-A0F9-1A7B-6BF4-28E79C9CB39E}"/>
          </ac:spMkLst>
        </pc:spChg>
        <pc:spChg chg="add mod">
          <ac:chgData name="Michele Viberti" userId="2daf0f88-57f3-48b2-9f38-031944ce8a09" providerId="ADAL" clId="{2A036F9F-F93D-4533-8227-442825A1D372}" dt="2022-12-13T14:32:25.738" v="243" actId="14100"/>
          <ac:spMkLst>
            <pc:docMk/>
            <pc:sldMk cId="134453977" sldId="257"/>
            <ac:spMk id="7" creationId="{FDBB846A-C939-A18E-76C4-C4061EF56918}"/>
          </ac:spMkLst>
        </pc:spChg>
        <pc:spChg chg="add mod">
          <ac:chgData name="Michele Viberti" userId="2daf0f88-57f3-48b2-9f38-031944ce8a09" providerId="ADAL" clId="{2A036F9F-F93D-4533-8227-442825A1D372}" dt="2022-12-13T14:32:28.935" v="244" actId="1076"/>
          <ac:spMkLst>
            <pc:docMk/>
            <pc:sldMk cId="134453977" sldId="257"/>
            <ac:spMk id="8" creationId="{DAE97980-A178-D493-672C-0D1C2CF787E3}"/>
          </ac:spMkLst>
        </pc:spChg>
        <pc:spChg chg="add del mod">
          <ac:chgData name="Michele Viberti" userId="2daf0f88-57f3-48b2-9f38-031944ce8a09" providerId="ADAL" clId="{2A036F9F-F93D-4533-8227-442825A1D372}" dt="2022-12-13T14:30:23.016" v="204" actId="21"/>
          <ac:spMkLst>
            <pc:docMk/>
            <pc:sldMk cId="134453977" sldId="257"/>
            <ac:spMk id="9" creationId="{D6865555-06FE-4C50-D829-E78FE1409EAA}"/>
          </ac:spMkLst>
        </pc:spChg>
        <pc:spChg chg="add del mod">
          <ac:chgData name="Michele Viberti" userId="2daf0f88-57f3-48b2-9f38-031944ce8a09" providerId="ADAL" clId="{2A036F9F-F93D-4533-8227-442825A1D372}" dt="2022-12-13T14:30:23.016" v="204" actId="21"/>
          <ac:spMkLst>
            <pc:docMk/>
            <pc:sldMk cId="134453977" sldId="257"/>
            <ac:spMk id="10" creationId="{D1106F46-D498-54A1-917D-CCB2C46350ED}"/>
          </ac:spMkLst>
        </pc:spChg>
        <pc:spChg chg="add del mod ord topLvl">
          <ac:chgData name="Michele Viberti" userId="2daf0f88-57f3-48b2-9f38-031944ce8a09" providerId="ADAL" clId="{2A036F9F-F93D-4533-8227-442825A1D372}" dt="2022-12-13T14:20:56.458" v="149" actId="21"/>
          <ac:spMkLst>
            <pc:docMk/>
            <pc:sldMk cId="134453977" sldId="257"/>
            <ac:spMk id="11" creationId="{8094F62A-84F5-0BDE-A6DC-EFC573CCF100}"/>
          </ac:spMkLst>
        </pc:spChg>
        <pc:spChg chg="add mod ord topLvl">
          <ac:chgData name="Michele Viberti" userId="2daf0f88-57f3-48b2-9f38-031944ce8a09" providerId="ADAL" clId="{2A036F9F-F93D-4533-8227-442825A1D372}" dt="2022-12-13T14:30:48.154" v="209" actId="207"/>
          <ac:spMkLst>
            <pc:docMk/>
            <pc:sldMk cId="134453977" sldId="257"/>
            <ac:spMk id="12" creationId="{01B1927F-1A1B-61AF-17FA-6C6AE53B1271}"/>
          </ac:spMkLst>
        </pc:spChg>
        <pc:spChg chg="add del mod ord topLvl">
          <ac:chgData name="Michele Viberti" userId="2daf0f88-57f3-48b2-9f38-031944ce8a09" providerId="ADAL" clId="{2A036F9F-F93D-4533-8227-442825A1D372}" dt="2022-12-13T14:30:51.357" v="210" actId="478"/>
          <ac:spMkLst>
            <pc:docMk/>
            <pc:sldMk cId="134453977" sldId="257"/>
            <ac:spMk id="13" creationId="{149B5FCB-55C7-26D2-02BA-88BFB6B7FB17}"/>
          </ac:spMkLst>
        </pc:spChg>
        <pc:spChg chg="add del mod ord topLvl">
          <ac:chgData name="Michele Viberti" userId="2daf0f88-57f3-48b2-9f38-031944ce8a09" providerId="ADAL" clId="{2A036F9F-F93D-4533-8227-442825A1D372}" dt="2022-12-13T14:20:56.458" v="149" actId="21"/>
          <ac:spMkLst>
            <pc:docMk/>
            <pc:sldMk cId="134453977" sldId="257"/>
            <ac:spMk id="14" creationId="{26E3EC8F-C085-49E2-4547-768FA4C3AD24}"/>
          </ac:spMkLst>
        </pc:spChg>
        <pc:spChg chg="add mod">
          <ac:chgData name="Michele Viberti" userId="2daf0f88-57f3-48b2-9f38-031944ce8a09" providerId="ADAL" clId="{2A036F9F-F93D-4533-8227-442825A1D372}" dt="2022-12-13T14:31:16.942" v="227" actId="1035"/>
          <ac:spMkLst>
            <pc:docMk/>
            <pc:sldMk cId="134453977" sldId="257"/>
            <ac:spMk id="16" creationId="{18BA3DCE-A08B-D171-0B6B-818DA7574515}"/>
          </ac:spMkLst>
        </pc:spChg>
        <pc:spChg chg="add mod">
          <ac:chgData name="Michele Viberti" userId="2daf0f88-57f3-48b2-9f38-031944ce8a09" providerId="ADAL" clId="{2A036F9F-F93D-4533-8227-442825A1D372}" dt="2022-12-13T14:31:36.209" v="232" actId="1076"/>
          <ac:spMkLst>
            <pc:docMk/>
            <pc:sldMk cId="134453977" sldId="257"/>
            <ac:spMk id="17" creationId="{90214F3D-C850-C8DF-91D6-1F1351E5C232}"/>
          </ac:spMkLst>
        </pc:spChg>
        <pc:grpChg chg="add del mod">
          <ac:chgData name="Michele Viberti" userId="2daf0f88-57f3-48b2-9f38-031944ce8a09" providerId="ADAL" clId="{2A036F9F-F93D-4533-8227-442825A1D372}" dt="2022-12-13T14:19:28.252" v="147" actId="165"/>
          <ac:grpSpMkLst>
            <pc:docMk/>
            <pc:sldMk cId="134453977" sldId="257"/>
            <ac:grpSpMk id="15" creationId="{25AF40D5-5919-D6B5-9C67-F0BB7566AA97}"/>
          </ac:grpSpMkLst>
        </pc:grpChg>
        <pc:picChg chg="add mod">
          <ac:chgData name="Michele Viberti" userId="2daf0f88-57f3-48b2-9f38-031944ce8a09" providerId="ADAL" clId="{2A036F9F-F93D-4533-8227-442825A1D372}" dt="2022-12-12T17:49:58.814" v="96" actId="1076"/>
          <ac:picMkLst>
            <pc:docMk/>
            <pc:sldMk cId="134453977" sldId="257"/>
            <ac:picMk id="5" creationId="{873BF3EA-60A0-F86F-9735-A690259E0CDD}"/>
          </ac:picMkLst>
        </pc:picChg>
      </pc:sldChg>
      <pc:sldChg chg="addSp delSp modSp new del mod">
        <pc:chgData name="Michele Viberti" userId="2daf0f88-57f3-48b2-9f38-031944ce8a09" providerId="ADAL" clId="{2A036F9F-F93D-4533-8227-442825A1D372}" dt="2022-12-13T15:49:17.387" v="595" actId="47"/>
        <pc:sldMkLst>
          <pc:docMk/>
          <pc:sldMk cId="642640768" sldId="258"/>
        </pc:sldMkLst>
        <pc:spChg chg="del">
          <ac:chgData name="Michele Viberti" userId="2daf0f88-57f3-48b2-9f38-031944ce8a09" providerId="ADAL" clId="{2A036F9F-F93D-4533-8227-442825A1D372}" dt="2022-12-12T17:48:24.829" v="66" actId="478"/>
          <ac:spMkLst>
            <pc:docMk/>
            <pc:sldMk cId="642640768" sldId="258"/>
            <ac:spMk id="2" creationId="{94C19297-E4E1-17BB-CC1D-39A4E7D19534}"/>
          </ac:spMkLst>
        </pc:spChg>
        <pc:spChg chg="del">
          <ac:chgData name="Michele Viberti" userId="2daf0f88-57f3-48b2-9f38-031944ce8a09" providerId="ADAL" clId="{2A036F9F-F93D-4533-8227-442825A1D372}" dt="2022-12-12T17:48:24.829" v="66" actId="478"/>
          <ac:spMkLst>
            <pc:docMk/>
            <pc:sldMk cId="642640768" sldId="258"/>
            <ac:spMk id="3" creationId="{5FA2D656-C75B-CBFD-76E5-AFD43E8499C0}"/>
          </ac:spMkLst>
        </pc:spChg>
        <pc:spChg chg="add del mod">
          <ac:chgData name="Michele Viberti" userId="2daf0f88-57f3-48b2-9f38-031944ce8a09" providerId="ADAL" clId="{2A036F9F-F93D-4533-8227-442825A1D372}" dt="2022-12-13T14:32:48.154" v="246" actId="478"/>
          <ac:spMkLst>
            <pc:docMk/>
            <pc:sldMk cId="642640768" sldId="258"/>
            <ac:spMk id="4" creationId="{6E821298-3C49-DEE8-2B9F-85A08DF6FA65}"/>
          </ac:spMkLst>
        </pc:spChg>
        <pc:spChg chg="add del mod">
          <ac:chgData name="Michele Viberti" userId="2daf0f88-57f3-48b2-9f38-031944ce8a09" providerId="ADAL" clId="{2A036F9F-F93D-4533-8227-442825A1D372}" dt="2022-12-13T14:32:48.154" v="246" actId="478"/>
          <ac:spMkLst>
            <pc:docMk/>
            <pc:sldMk cId="642640768" sldId="258"/>
            <ac:spMk id="5" creationId="{14C09087-0C5C-C055-BA6F-7A909B3BFE32}"/>
          </ac:spMkLst>
        </pc:spChg>
        <pc:spChg chg="add mod">
          <ac:chgData name="Michele Viberti" userId="2daf0f88-57f3-48b2-9f38-031944ce8a09" providerId="ADAL" clId="{2A036F9F-F93D-4533-8227-442825A1D372}" dt="2022-12-13T14:30:24.915" v="205"/>
          <ac:spMkLst>
            <pc:docMk/>
            <pc:sldMk cId="642640768" sldId="258"/>
            <ac:spMk id="6" creationId="{21E7BEEB-B546-CED0-0429-4308E374255C}"/>
          </ac:spMkLst>
        </pc:spChg>
        <pc:spChg chg="add mod">
          <ac:chgData name="Michele Viberti" userId="2daf0f88-57f3-48b2-9f38-031944ce8a09" providerId="ADAL" clId="{2A036F9F-F93D-4533-8227-442825A1D372}" dt="2022-12-13T14:33:20.627" v="251" actId="207"/>
          <ac:spMkLst>
            <pc:docMk/>
            <pc:sldMk cId="642640768" sldId="258"/>
            <ac:spMk id="7" creationId="{1D64AF00-9CF9-B2EA-F37B-759E98FB9B21}"/>
          </ac:spMkLst>
        </pc:spChg>
        <pc:spChg chg="add mod ord">
          <ac:chgData name="Michele Viberti" userId="2daf0f88-57f3-48b2-9f38-031944ce8a09" providerId="ADAL" clId="{2A036F9F-F93D-4533-8227-442825A1D372}" dt="2022-12-13T14:33:16.149" v="250" actId="207"/>
          <ac:spMkLst>
            <pc:docMk/>
            <pc:sldMk cId="642640768" sldId="258"/>
            <ac:spMk id="9" creationId="{7FFF2EEB-0706-774C-09B0-D2B4051BD34E}"/>
          </ac:spMkLst>
        </pc:spChg>
        <pc:spChg chg="add mod">
          <ac:chgData name="Michele Viberti" userId="2daf0f88-57f3-48b2-9f38-031944ce8a09" providerId="ADAL" clId="{2A036F9F-F93D-4533-8227-442825A1D372}" dt="2022-12-13T14:37:08.744" v="260"/>
          <ac:spMkLst>
            <pc:docMk/>
            <pc:sldMk cId="642640768" sldId="258"/>
            <ac:spMk id="10" creationId="{AA2B1CCD-1B81-BF3B-8890-DD1F04279E4A}"/>
          </ac:spMkLst>
        </pc:spChg>
        <pc:spChg chg="add mod">
          <ac:chgData name="Michele Viberti" userId="2daf0f88-57f3-48b2-9f38-031944ce8a09" providerId="ADAL" clId="{2A036F9F-F93D-4533-8227-442825A1D372}" dt="2022-12-13T14:37:20.290" v="261" actId="208"/>
          <ac:spMkLst>
            <pc:docMk/>
            <pc:sldMk cId="642640768" sldId="258"/>
            <ac:spMk id="11" creationId="{8BC4C8F5-8071-B7F7-5570-26FE208A2662}"/>
          </ac:spMkLst>
        </pc:spChg>
        <pc:picChg chg="add mod">
          <ac:chgData name="Michele Viberti" userId="2daf0f88-57f3-48b2-9f38-031944ce8a09" providerId="ADAL" clId="{2A036F9F-F93D-4533-8227-442825A1D372}" dt="2022-12-13T14:32:52.307" v="247"/>
          <ac:picMkLst>
            <pc:docMk/>
            <pc:sldMk cId="642640768" sldId="258"/>
            <ac:picMk id="8" creationId="{119F58A9-9D7A-A358-C76E-41E4B76C1B81}"/>
          </ac:picMkLst>
        </pc:picChg>
      </pc:sldChg>
      <pc:sldChg chg="addSp delSp modSp new del mod">
        <pc:chgData name="Michele Viberti" userId="2daf0f88-57f3-48b2-9f38-031944ce8a09" providerId="ADAL" clId="{2A036F9F-F93D-4533-8227-442825A1D372}" dt="2022-12-13T15:49:17.387" v="595" actId="47"/>
        <pc:sldMkLst>
          <pc:docMk/>
          <pc:sldMk cId="1462388317" sldId="259"/>
        </pc:sldMkLst>
        <pc:spChg chg="del">
          <ac:chgData name="Michele Viberti" userId="2daf0f88-57f3-48b2-9f38-031944ce8a09" providerId="ADAL" clId="{2A036F9F-F93D-4533-8227-442825A1D372}" dt="2022-12-12T17:48:27.301" v="67" actId="478"/>
          <ac:spMkLst>
            <pc:docMk/>
            <pc:sldMk cId="1462388317" sldId="259"/>
            <ac:spMk id="2" creationId="{D3F0271E-5D04-9268-C97B-CAFD3089B3CE}"/>
          </ac:spMkLst>
        </pc:spChg>
        <pc:spChg chg="del">
          <ac:chgData name="Michele Viberti" userId="2daf0f88-57f3-48b2-9f38-031944ce8a09" providerId="ADAL" clId="{2A036F9F-F93D-4533-8227-442825A1D372}" dt="2022-12-12T17:48:27.301" v="67" actId="478"/>
          <ac:spMkLst>
            <pc:docMk/>
            <pc:sldMk cId="1462388317" sldId="259"/>
            <ac:spMk id="3" creationId="{E80BD036-0A01-6E0C-C4A2-06D20BD431A1}"/>
          </ac:spMkLst>
        </pc:spChg>
        <pc:spChg chg="add del mod">
          <ac:chgData name="Michele Viberti" userId="2daf0f88-57f3-48b2-9f38-031944ce8a09" providerId="ADAL" clId="{2A036F9F-F93D-4533-8227-442825A1D372}" dt="2022-12-13T14:33:23.972" v="252" actId="478"/>
          <ac:spMkLst>
            <pc:docMk/>
            <pc:sldMk cId="1462388317" sldId="259"/>
            <ac:spMk id="4" creationId="{75ACC398-A0F6-B0D0-70A2-978C151D721D}"/>
          </ac:spMkLst>
        </pc:spChg>
        <pc:spChg chg="add del mod">
          <ac:chgData name="Michele Viberti" userId="2daf0f88-57f3-48b2-9f38-031944ce8a09" providerId="ADAL" clId="{2A036F9F-F93D-4533-8227-442825A1D372}" dt="2022-12-13T14:33:23.972" v="252" actId="478"/>
          <ac:spMkLst>
            <pc:docMk/>
            <pc:sldMk cId="1462388317" sldId="259"/>
            <ac:spMk id="5" creationId="{6621FF32-5D4E-16E2-71E9-DE2CB364F5A9}"/>
          </ac:spMkLst>
        </pc:spChg>
        <pc:spChg chg="add mod">
          <ac:chgData name="Michele Viberti" userId="2daf0f88-57f3-48b2-9f38-031944ce8a09" providerId="ADAL" clId="{2A036F9F-F93D-4533-8227-442825A1D372}" dt="2022-12-13T14:34:45.728" v="257" actId="207"/>
          <ac:spMkLst>
            <pc:docMk/>
            <pc:sldMk cId="1462388317" sldId="259"/>
            <ac:spMk id="6" creationId="{82F91E7C-9B17-1153-48C0-8612B98582B5}"/>
          </ac:spMkLst>
        </pc:spChg>
        <pc:spChg chg="add mod">
          <ac:chgData name="Michele Viberti" userId="2daf0f88-57f3-48b2-9f38-031944ce8a09" providerId="ADAL" clId="{2A036F9F-F93D-4533-8227-442825A1D372}" dt="2022-12-13T14:37:25.745" v="262"/>
          <ac:spMkLst>
            <pc:docMk/>
            <pc:sldMk cId="1462388317" sldId="259"/>
            <ac:spMk id="7" creationId="{15B51807-5C68-A113-94BF-D6153693BD96}"/>
          </ac:spMkLst>
        </pc:spChg>
        <pc:spChg chg="add mod">
          <ac:chgData name="Michele Viberti" userId="2daf0f88-57f3-48b2-9f38-031944ce8a09" providerId="ADAL" clId="{2A036F9F-F93D-4533-8227-442825A1D372}" dt="2022-12-13T14:37:25.745" v="262"/>
          <ac:spMkLst>
            <pc:docMk/>
            <pc:sldMk cId="1462388317" sldId="259"/>
            <ac:spMk id="8" creationId="{3541D9B1-2638-393E-17F7-6B3CE6053A59}"/>
          </ac:spMkLst>
        </pc:spChg>
        <pc:picChg chg="add mod">
          <ac:chgData name="Michele Viberti" userId="2daf0f88-57f3-48b2-9f38-031944ce8a09" providerId="ADAL" clId="{2A036F9F-F93D-4533-8227-442825A1D372}" dt="2022-12-13T14:37:44.554" v="269"/>
          <ac:picMkLst>
            <pc:docMk/>
            <pc:sldMk cId="1462388317" sldId="259"/>
            <ac:picMk id="9" creationId="{0779913B-D969-30C8-144D-7CF5B2CE2A38}"/>
          </ac:picMkLst>
        </pc:picChg>
      </pc:sldChg>
      <pc:sldChg chg="addSp delSp modSp new del mod">
        <pc:chgData name="Michele Viberti" userId="2daf0f88-57f3-48b2-9f38-031944ce8a09" providerId="ADAL" clId="{2A036F9F-F93D-4533-8227-442825A1D372}" dt="2022-12-13T15:49:17.387" v="595" actId="47"/>
        <pc:sldMkLst>
          <pc:docMk/>
          <pc:sldMk cId="3769929240" sldId="260"/>
        </pc:sldMkLst>
        <pc:spChg chg="del">
          <ac:chgData name="Michele Viberti" userId="2daf0f88-57f3-48b2-9f38-031944ce8a09" providerId="ADAL" clId="{2A036F9F-F93D-4533-8227-442825A1D372}" dt="2022-12-12T17:48:29.733" v="68" actId="478"/>
          <ac:spMkLst>
            <pc:docMk/>
            <pc:sldMk cId="3769929240" sldId="260"/>
            <ac:spMk id="2" creationId="{94C33813-15FD-80F8-A944-8059753543B1}"/>
          </ac:spMkLst>
        </pc:spChg>
        <pc:spChg chg="del">
          <ac:chgData name="Michele Viberti" userId="2daf0f88-57f3-48b2-9f38-031944ce8a09" providerId="ADAL" clId="{2A036F9F-F93D-4533-8227-442825A1D372}" dt="2022-12-12T17:48:29.733" v="68" actId="478"/>
          <ac:spMkLst>
            <pc:docMk/>
            <pc:sldMk cId="3769929240" sldId="260"/>
            <ac:spMk id="3" creationId="{1CF5994D-A63A-FE5C-C3B7-E9F05D28656A}"/>
          </ac:spMkLst>
        </pc:spChg>
        <pc:spChg chg="add mod">
          <ac:chgData name="Michele Viberti" userId="2daf0f88-57f3-48b2-9f38-031944ce8a09" providerId="ADAL" clId="{2A036F9F-F93D-4533-8227-442825A1D372}" dt="2022-12-13T14:35:10.061" v="258" actId="207"/>
          <ac:spMkLst>
            <pc:docMk/>
            <pc:sldMk cId="3769929240" sldId="260"/>
            <ac:spMk id="4" creationId="{CCB95DBB-D8CA-32F0-8EF5-C90234019609}"/>
          </ac:spMkLst>
        </pc:spChg>
        <pc:spChg chg="add mod">
          <ac:chgData name="Michele Viberti" userId="2daf0f88-57f3-48b2-9f38-031944ce8a09" providerId="ADAL" clId="{2A036F9F-F93D-4533-8227-442825A1D372}" dt="2022-12-13T14:37:27.057" v="263"/>
          <ac:spMkLst>
            <pc:docMk/>
            <pc:sldMk cId="3769929240" sldId="260"/>
            <ac:spMk id="5" creationId="{752663E8-8993-571E-EA3D-B2024918E6B5}"/>
          </ac:spMkLst>
        </pc:spChg>
        <pc:spChg chg="add mod">
          <ac:chgData name="Michele Viberti" userId="2daf0f88-57f3-48b2-9f38-031944ce8a09" providerId="ADAL" clId="{2A036F9F-F93D-4533-8227-442825A1D372}" dt="2022-12-13T14:37:27.057" v="263"/>
          <ac:spMkLst>
            <pc:docMk/>
            <pc:sldMk cId="3769929240" sldId="260"/>
            <ac:spMk id="6" creationId="{872BB2A2-DD02-2911-A3BC-B66EE2C8CEBE}"/>
          </ac:spMkLst>
        </pc:spChg>
        <pc:picChg chg="add mod">
          <ac:chgData name="Michele Viberti" userId="2daf0f88-57f3-48b2-9f38-031944ce8a09" providerId="ADAL" clId="{2A036F9F-F93D-4533-8227-442825A1D372}" dt="2022-12-13T14:37:43.474" v="268"/>
          <ac:picMkLst>
            <pc:docMk/>
            <pc:sldMk cId="3769929240" sldId="260"/>
            <ac:picMk id="7" creationId="{C9DC13AA-9897-CDD0-FC6E-14F082CDA90A}"/>
          </ac:picMkLst>
        </pc:picChg>
      </pc:sldChg>
      <pc:sldChg chg="addSp delSp modSp new del mod">
        <pc:chgData name="Michele Viberti" userId="2daf0f88-57f3-48b2-9f38-031944ce8a09" providerId="ADAL" clId="{2A036F9F-F93D-4533-8227-442825A1D372}" dt="2022-12-13T15:49:17.387" v="595" actId="47"/>
        <pc:sldMkLst>
          <pc:docMk/>
          <pc:sldMk cId="1136344358" sldId="261"/>
        </pc:sldMkLst>
        <pc:spChg chg="del">
          <ac:chgData name="Michele Viberti" userId="2daf0f88-57f3-48b2-9f38-031944ce8a09" providerId="ADAL" clId="{2A036F9F-F93D-4533-8227-442825A1D372}" dt="2022-12-12T17:48:32.037" v="69" actId="478"/>
          <ac:spMkLst>
            <pc:docMk/>
            <pc:sldMk cId="1136344358" sldId="261"/>
            <ac:spMk id="2" creationId="{28E5C0CC-BEAB-D4F9-A0D6-1C5CFFA8DF31}"/>
          </ac:spMkLst>
        </pc:spChg>
        <pc:spChg chg="del">
          <ac:chgData name="Michele Viberti" userId="2daf0f88-57f3-48b2-9f38-031944ce8a09" providerId="ADAL" clId="{2A036F9F-F93D-4533-8227-442825A1D372}" dt="2022-12-12T17:48:32.037" v="69" actId="478"/>
          <ac:spMkLst>
            <pc:docMk/>
            <pc:sldMk cId="1136344358" sldId="261"/>
            <ac:spMk id="3" creationId="{5A37415C-E0EE-8CA9-3E63-F607DB51BC0F}"/>
          </ac:spMkLst>
        </pc:spChg>
        <pc:spChg chg="add mod">
          <ac:chgData name="Michele Viberti" userId="2daf0f88-57f3-48b2-9f38-031944ce8a09" providerId="ADAL" clId="{2A036F9F-F93D-4533-8227-442825A1D372}" dt="2022-12-13T14:35:59.030" v="259" actId="207"/>
          <ac:spMkLst>
            <pc:docMk/>
            <pc:sldMk cId="1136344358" sldId="261"/>
            <ac:spMk id="4" creationId="{73E073D7-84AA-CF12-A65F-EC6E03A09A2A}"/>
          </ac:spMkLst>
        </pc:spChg>
        <pc:spChg chg="add mod">
          <ac:chgData name="Michele Viberti" userId="2daf0f88-57f3-48b2-9f38-031944ce8a09" providerId="ADAL" clId="{2A036F9F-F93D-4533-8227-442825A1D372}" dt="2022-12-13T14:37:28.617" v="264"/>
          <ac:spMkLst>
            <pc:docMk/>
            <pc:sldMk cId="1136344358" sldId="261"/>
            <ac:spMk id="5" creationId="{456AC8E6-0158-EB2E-85C7-3D5B1C9D70BE}"/>
          </ac:spMkLst>
        </pc:spChg>
        <pc:spChg chg="add mod">
          <ac:chgData name="Michele Viberti" userId="2daf0f88-57f3-48b2-9f38-031944ce8a09" providerId="ADAL" clId="{2A036F9F-F93D-4533-8227-442825A1D372}" dt="2022-12-13T14:37:28.617" v="264"/>
          <ac:spMkLst>
            <pc:docMk/>
            <pc:sldMk cId="1136344358" sldId="261"/>
            <ac:spMk id="6" creationId="{6F3AF00F-A48C-763E-7723-B993592A00FF}"/>
          </ac:spMkLst>
        </pc:spChg>
        <pc:picChg chg="add mod">
          <ac:chgData name="Michele Viberti" userId="2daf0f88-57f3-48b2-9f38-031944ce8a09" providerId="ADAL" clId="{2A036F9F-F93D-4533-8227-442825A1D372}" dt="2022-12-13T14:37:42.329" v="267"/>
          <ac:picMkLst>
            <pc:docMk/>
            <pc:sldMk cId="1136344358" sldId="261"/>
            <ac:picMk id="7" creationId="{A178BCBB-0338-7A05-ADE8-DF7DD4C0AB66}"/>
          </ac:picMkLst>
        </pc:picChg>
      </pc:sldChg>
      <pc:sldChg chg="addSp delSp modSp add del mod">
        <pc:chgData name="Michele Viberti" userId="2daf0f88-57f3-48b2-9f38-031944ce8a09" providerId="ADAL" clId="{2A036F9F-F93D-4533-8227-442825A1D372}" dt="2022-12-13T15:49:17.387" v="595" actId="47"/>
        <pc:sldMkLst>
          <pc:docMk/>
          <pc:sldMk cId="2258270464" sldId="262"/>
        </pc:sldMkLst>
        <pc:spChg chg="add mod">
          <ac:chgData name="Michele Viberti" userId="2daf0f88-57f3-48b2-9f38-031944ce8a09" providerId="ADAL" clId="{2A036F9F-F93D-4533-8227-442825A1D372}" dt="2022-12-13T14:37:38.577" v="266"/>
          <ac:spMkLst>
            <pc:docMk/>
            <pc:sldMk cId="2258270464" sldId="262"/>
            <ac:spMk id="2" creationId="{8098870A-0BBE-57C4-615C-65DCF7B51CA7}"/>
          </ac:spMkLst>
        </pc:spChg>
        <pc:spChg chg="del">
          <ac:chgData name="Michele Viberti" userId="2daf0f88-57f3-48b2-9f38-031944ce8a09" providerId="ADAL" clId="{2A036F9F-F93D-4533-8227-442825A1D372}" dt="2022-12-13T14:37:38.169" v="265" actId="478"/>
          <ac:spMkLst>
            <pc:docMk/>
            <pc:sldMk cId="2258270464" sldId="262"/>
            <ac:spMk id="4" creationId="{73E073D7-84AA-CF12-A65F-EC6E03A09A2A}"/>
          </ac:spMkLst>
        </pc:spChg>
        <pc:spChg chg="add mod">
          <ac:chgData name="Michele Viberti" userId="2daf0f88-57f3-48b2-9f38-031944ce8a09" providerId="ADAL" clId="{2A036F9F-F93D-4533-8227-442825A1D372}" dt="2022-12-13T14:37:38.577" v="266"/>
          <ac:spMkLst>
            <pc:docMk/>
            <pc:sldMk cId="2258270464" sldId="262"/>
            <ac:spMk id="5" creationId="{8BCB2CEB-54E4-5FD7-95F9-2824CB8B5B0B}"/>
          </ac:spMkLst>
        </pc:spChg>
        <pc:spChg chg="add mod">
          <ac:chgData name="Michele Viberti" userId="2daf0f88-57f3-48b2-9f38-031944ce8a09" providerId="ADAL" clId="{2A036F9F-F93D-4533-8227-442825A1D372}" dt="2022-12-13T14:37:38.577" v="266"/>
          <ac:spMkLst>
            <pc:docMk/>
            <pc:sldMk cId="2258270464" sldId="262"/>
            <ac:spMk id="6" creationId="{E8304854-087A-FE3E-B0FB-629C1D5BC078}"/>
          </ac:spMkLst>
        </pc:spChg>
        <pc:picChg chg="add mod">
          <ac:chgData name="Michele Viberti" userId="2daf0f88-57f3-48b2-9f38-031944ce8a09" providerId="ADAL" clId="{2A036F9F-F93D-4533-8227-442825A1D372}" dt="2022-12-13T14:37:38.577" v="266"/>
          <ac:picMkLst>
            <pc:docMk/>
            <pc:sldMk cId="2258270464" sldId="262"/>
            <ac:picMk id="3" creationId="{1BF298B3-207B-AD64-AEDE-65E94E3AD302}"/>
          </ac:picMkLst>
        </pc:picChg>
      </pc:sldChg>
      <pc:sldChg chg="addSp delSp modSp new mod">
        <pc:chgData name="Michele Viberti" userId="2daf0f88-57f3-48b2-9f38-031944ce8a09" providerId="ADAL" clId="{2A036F9F-F93D-4533-8227-442825A1D372}" dt="2022-12-13T15:55:02.007" v="628" actId="14100"/>
        <pc:sldMkLst>
          <pc:docMk/>
          <pc:sldMk cId="1269316086" sldId="263"/>
        </pc:sldMkLst>
        <pc:spChg chg="del">
          <ac:chgData name="Michele Viberti" userId="2daf0f88-57f3-48b2-9f38-031944ce8a09" providerId="ADAL" clId="{2A036F9F-F93D-4533-8227-442825A1D372}" dt="2022-12-13T14:38:28.707" v="272" actId="478"/>
          <ac:spMkLst>
            <pc:docMk/>
            <pc:sldMk cId="1269316086" sldId="263"/>
            <ac:spMk id="2" creationId="{4196FBAF-A12E-2AEB-FF1D-1AF50E5B108A}"/>
          </ac:spMkLst>
        </pc:spChg>
        <pc:spChg chg="del">
          <ac:chgData name="Michele Viberti" userId="2daf0f88-57f3-48b2-9f38-031944ce8a09" providerId="ADAL" clId="{2A036F9F-F93D-4533-8227-442825A1D372}" dt="2022-12-13T14:38:28.707" v="272" actId="478"/>
          <ac:spMkLst>
            <pc:docMk/>
            <pc:sldMk cId="1269316086" sldId="263"/>
            <ac:spMk id="3" creationId="{9A719FB7-0BF7-7547-DC74-E9B0A949466E}"/>
          </ac:spMkLst>
        </pc:spChg>
        <pc:spChg chg="add mod topLvl">
          <ac:chgData name="Michele Viberti" userId="2daf0f88-57f3-48b2-9f38-031944ce8a09" providerId="ADAL" clId="{2A036F9F-F93D-4533-8227-442825A1D372}" dt="2022-12-13T15:15:52.745" v="345" actId="1076"/>
          <ac:spMkLst>
            <pc:docMk/>
            <pc:sldMk cId="1269316086" sldId="263"/>
            <ac:spMk id="4" creationId="{DCE47BC9-5A05-ED04-BBA0-72073C9AB00F}"/>
          </ac:spMkLst>
        </pc:spChg>
        <pc:spChg chg="add mod topLvl">
          <ac:chgData name="Michele Viberti" userId="2daf0f88-57f3-48b2-9f38-031944ce8a09" providerId="ADAL" clId="{2A036F9F-F93D-4533-8227-442825A1D372}" dt="2022-12-13T14:40:28.847" v="290" actId="207"/>
          <ac:spMkLst>
            <pc:docMk/>
            <pc:sldMk cId="1269316086" sldId="263"/>
            <ac:spMk id="5" creationId="{3F19306E-85D9-32BD-3B91-82B2703FA50C}"/>
          </ac:spMkLst>
        </pc:spChg>
        <pc:spChg chg="add mod topLvl">
          <ac:chgData name="Michele Viberti" userId="2daf0f88-57f3-48b2-9f38-031944ce8a09" providerId="ADAL" clId="{2A036F9F-F93D-4533-8227-442825A1D372}" dt="2022-12-13T15:27:52.684" v="476" actId="1076"/>
          <ac:spMkLst>
            <pc:docMk/>
            <pc:sldMk cId="1269316086" sldId="263"/>
            <ac:spMk id="6" creationId="{02B3A99C-6C33-E8FE-3F8E-7233019AEE9B}"/>
          </ac:spMkLst>
        </pc:spChg>
        <pc:spChg chg="add mod topLvl">
          <ac:chgData name="Michele Viberti" userId="2daf0f88-57f3-48b2-9f38-031944ce8a09" providerId="ADAL" clId="{2A036F9F-F93D-4533-8227-442825A1D372}" dt="2022-12-13T14:38:55.152" v="281" actId="165"/>
          <ac:spMkLst>
            <pc:docMk/>
            <pc:sldMk cId="1269316086" sldId="263"/>
            <ac:spMk id="7" creationId="{B966A3B0-1BE5-4DDC-CD5B-7663CFA1925E}"/>
          </ac:spMkLst>
        </pc:spChg>
        <pc:spChg chg="add del mod">
          <ac:chgData name="Michele Viberti" userId="2daf0f88-57f3-48b2-9f38-031944ce8a09" providerId="ADAL" clId="{2A036F9F-F93D-4533-8227-442825A1D372}" dt="2022-12-13T14:40:40.234" v="293" actId="478"/>
          <ac:spMkLst>
            <pc:docMk/>
            <pc:sldMk cId="1269316086" sldId="263"/>
            <ac:spMk id="9" creationId="{B5B13C8E-EFE0-BDEF-CDE0-3B99C7B66235}"/>
          </ac:spMkLst>
        </pc:spChg>
        <pc:spChg chg="add del mod">
          <ac:chgData name="Michele Viberti" userId="2daf0f88-57f3-48b2-9f38-031944ce8a09" providerId="ADAL" clId="{2A036F9F-F93D-4533-8227-442825A1D372}" dt="2022-12-13T14:40:40.234" v="293" actId="478"/>
          <ac:spMkLst>
            <pc:docMk/>
            <pc:sldMk cId="1269316086" sldId="263"/>
            <ac:spMk id="10" creationId="{1E61FA60-F9FE-5FF9-DAE0-87F42832A1DC}"/>
          </ac:spMkLst>
        </pc:spChg>
        <pc:spChg chg="add del mod">
          <ac:chgData name="Michele Viberti" userId="2daf0f88-57f3-48b2-9f38-031944ce8a09" providerId="ADAL" clId="{2A036F9F-F93D-4533-8227-442825A1D372}" dt="2022-12-13T14:40:40.234" v="293" actId="478"/>
          <ac:spMkLst>
            <pc:docMk/>
            <pc:sldMk cId="1269316086" sldId="263"/>
            <ac:spMk id="11" creationId="{CC82C11F-3A06-C0C7-6738-17206943FA1A}"/>
          </ac:spMkLst>
        </pc:spChg>
        <pc:spChg chg="add mod">
          <ac:chgData name="Michele Viberti" userId="2daf0f88-57f3-48b2-9f38-031944ce8a09" providerId="ADAL" clId="{2A036F9F-F93D-4533-8227-442825A1D372}" dt="2022-12-13T15:28:00.327" v="477" actId="1076"/>
          <ac:spMkLst>
            <pc:docMk/>
            <pc:sldMk cId="1269316086" sldId="263"/>
            <ac:spMk id="12" creationId="{8822DE3E-4C8D-0826-EC45-C7424BA68E6F}"/>
          </ac:spMkLst>
        </pc:spChg>
        <pc:spChg chg="add mod">
          <ac:chgData name="Michele Viberti" userId="2daf0f88-57f3-48b2-9f38-031944ce8a09" providerId="ADAL" clId="{2A036F9F-F93D-4533-8227-442825A1D372}" dt="2022-12-13T15:28:00.327" v="477" actId="1076"/>
          <ac:spMkLst>
            <pc:docMk/>
            <pc:sldMk cId="1269316086" sldId="263"/>
            <ac:spMk id="13" creationId="{7EDDC283-DE6E-1162-3487-1B07324F6F5B}"/>
          </ac:spMkLst>
        </pc:spChg>
        <pc:spChg chg="add mod">
          <ac:chgData name="Michele Viberti" userId="2daf0f88-57f3-48b2-9f38-031944ce8a09" providerId="ADAL" clId="{2A036F9F-F93D-4533-8227-442825A1D372}" dt="2022-12-13T15:55:02.007" v="628" actId="14100"/>
          <ac:spMkLst>
            <pc:docMk/>
            <pc:sldMk cId="1269316086" sldId="263"/>
            <ac:spMk id="14" creationId="{E0142996-9937-D3D2-1FEF-A63B4860DDD2}"/>
          </ac:spMkLst>
        </pc:spChg>
        <pc:spChg chg="add mod">
          <ac:chgData name="Michele Viberti" userId="2daf0f88-57f3-48b2-9f38-031944ce8a09" providerId="ADAL" clId="{2A036F9F-F93D-4533-8227-442825A1D372}" dt="2022-12-13T15:28:00.327" v="477" actId="1076"/>
          <ac:spMkLst>
            <pc:docMk/>
            <pc:sldMk cId="1269316086" sldId="263"/>
            <ac:spMk id="15" creationId="{AE55A92B-3BE8-C3AF-57AA-5268D05AE366}"/>
          </ac:spMkLst>
        </pc:spChg>
        <pc:spChg chg="add mod">
          <ac:chgData name="Michele Viberti" userId="2daf0f88-57f3-48b2-9f38-031944ce8a09" providerId="ADAL" clId="{2A036F9F-F93D-4533-8227-442825A1D372}" dt="2022-12-13T15:37:10.937" v="551" actId="6549"/>
          <ac:spMkLst>
            <pc:docMk/>
            <pc:sldMk cId="1269316086" sldId="263"/>
            <ac:spMk id="16" creationId="{DD6137FD-0B6A-4C32-2466-7E0487BA0024}"/>
          </ac:spMkLst>
        </pc:spChg>
        <pc:spChg chg="add mod">
          <ac:chgData name="Michele Viberti" userId="2daf0f88-57f3-48b2-9f38-031944ce8a09" providerId="ADAL" clId="{2A036F9F-F93D-4533-8227-442825A1D372}" dt="2022-12-13T15:25:21.825" v="466" actId="692"/>
          <ac:spMkLst>
            <pc:docMk/>
            <pc:sldMk cId="1269316086" sldId="263"/>
            <ac:spMk id="18" creationId="{847A30CB-C352-4583-3165-E29ED092F56E}"/>
          </ac:spMkLst>
        </pc:spChg>
        <pc:spChg chg="add mod">
          <ac:chgData name="Michele Viberti" userId="2daf0f88-57f3-48b2-9f38-031944ce8a09" providerId="ADAL" clId="{2A036F9F-F93D-4533-8227-442825A1D372}" dt="2022-12-13T15:25:21.825" v="466" actId="692"/>
          <ac:spMkLst>
            <pc:docMk/>
            <pc:sldMk cId="1269316086" sldId="263"/>
            <ac:spMk id="19" creationId="{52860ABE-6C1C-EE38-AED9-798B195A8BDC}"/>
          </ac:spMkLst>
        </pc:spChg>
        <pc:spChg chg="add mod">
          <ac:chgData name="Michele Viberti" userId="2daf0f88-57f3-48b2-9f38-031944ce8a09" providerId="ADAL" clId="{2A036F9F-F93D-4533-8227-442825A1D372}" dt="2022-12-13T15:25:21.825" v="466" actId="692"/>
          <ac:spMkLst>
            <pc:docMk/>
            <pc:sldMk cId="1269316086" sldId="263"/>
            <ac:spMk id="20" creationId="{F8B4C591-1C3B-AD84-D77A-B470FFE6F7A1}"/>
          </ac:spMkLst>
        </pc:spChg>
        <pc:spChg chg="add mod">
          <ac:chgData name="Michele Viberti" userId="2daf0f88-57f3-48b2-9f38-031944ce8a09" providerId="ADAL" clId="{2A036F9F-F93D-4533-8227-442825A1D372}" dt="2022-12-13T15:25:21.825" v="466" actId="692"/>
          <ac:spMkLst>
            <pc:docMk/>
            <pc:sldMk cId="1269316086" sldId="263"/>
            <ac:spMk id="21" creationId="{F5CA19EE-F2DA-7ABF-A968-B24F1529569A}"/>
          </ac:spMkLst>
        </pc:spChg>
        <pc:grpChg chg="add del mod">
          <ac:chgData name="Michele Viberti" userId="2daf0f88-57f3-48b2-9f38-031944ce8a09" providerId="ADAL" clId="{2A036F9F-F93D-4533-8227-442825A1D372}" dt="2022-12-13T14:38:55.152" v="281" actId="165"/>
          <ac:grpSpMkLst>
            <pc:docMk/>
            <pc:sldMk cId="1269316086" sldId="263"/>
            <ac:grpSpMk id="8" creationId="{A98DF95D-8A2E-3806-3E7D-4E06E5E773BF}"/>
          </ac:grpSpMkLst>
        </pc:grpChg>
        <pc:picChg chg="add mod">
          <ac:chgData name="Michele Viberti" userId="2daf0f88-57f3-48b2-9f38-031944ce8a09" providerId="ADAL" clId="{2A036F9F-F93D-4533-8227-442825A1D372}" dt="2022-12-13T14:41:54.566" v="310"/>
          <ac:picMkLst>
            <pc:docMk/>
            <pc:sldMk cId="1269316086" sldId="263"/>
            <ac:picMk id="17" creationId="{24E72FBB-987E-66DB-B5D6-133ADA2AD8C4}"/>
          </ac:picMkLst>
        </pc:picChg>
      </pc:sldChg>
      <pc:sldChg chg="addSp delSp modSp add mod">
        <pc:chgData name="Michele Viberti" userId="2daf0f88-57f3-48b2-9f38-031944ce8a09" providerId="ADAL" clId="{2A036F9F-F93D-4533-8227-442825A1D372}" dt="2022-12-13T15:54:32.768" v="624" actId="403"/>
        <pc:sldMkLst>
          <pc:docMk/>
          <pc:sldMk cId="1665761691" sldId="264"/>
        </pc:sldMkLst>
        <pc:spChg chg="add mod">
          <ac:chgData name="Michele Viberti" userId="2daf0f88-57f3-48b2-9f38-031944ce8a09" providerId="ADAL" clId="{2A036F9F-F93D-4533-8227-442825A1D372}" dt="2022-12-13T15:35:01.018" v="546" actId="948"/>
          <ac:spMkLst>
            <pc:docMk/>
            <pc:sldMk cId="1665761691" sldId="264"/>
            <ac:spMk id="2" creationId="{AC4EA33D-8DC6-A09D-6618-AC80D380B843}"/>
          </ac:spMkLst>
        </pc:spChg>
        <pc:spChg chg="add mod">
          <ac:chgData name="Michele Viberti" userId="2daf0f88-57f3-48b2-9f38-031944ce8a09" providerId="ADAL" clId="{2A036F9F-F93D-4533-8227-442825A1D372}" dt="2022-12-13T15:35:08.596" v="547" actId="948"/>
          <ac:spMkLst>
            <pc:docMk/>
            <pc:sldMk cId="1665761691" sldId="264"/>
            <ac:spMk id="3" creationId="{24BD3E69-9841-69D7-0BDC-A40F7E805D3E}"/>
          </ac:spMkLst>
        </pc:spChg>
        <pc:spChg chg="add mod">
          <ac:chgData name="Michele Viberti" userId="2daf0f88-57f3-48b2-9f38-031944ce8a09" providerId="ADAL" clId="{2A036F9F-F93D-4533-8227-442825A1D372}" dt="2022-12-13T15:32:02.228" v="517" actId="14100"/>
          <ac:spMkLst>
            <pc:docMk/>
            <pc:sldMk cId="1665761691" sldId="264"/>
            <ac:spMk id="8" creationId="{A7857A82-8BD2-6A6E-DFF0-44DBA4FE0688}"/>
          </ac:spMkLst>
        </pc:spChg>
        <pc:spChg chg="add mod">
          <ac:chgData name="Michele Viberti" userId="2daf0f88-57f3-48b2-9f38-031944ce8a09" providerId="ADAL" clId="{2A036F9F-F93D-4533-8227-442825A1D372}" dt="2022-12-13T15:31:01.058" v="507" actId="20577"/>
          <ac:spMkLst>
            <pc:docMk/>
            <pc:sldMk cId="1665761691" sldId="264"/>
            <ac:spMk id="9" creationId="{E6EE2291-1357-D931-D48D-7ECF229CB03C}"/>
          </ac:spMkLst>
        </pc:spChg>
        <pc:spChg chg="add mod">
          <ac:chgData name="Michele Viberti" userId="2daf0f88-57f3-48b2-9f38-031944ce8a09" providerId="ADAL" clId="{2A036F9F-F93D-4533-8227-442825A1D372}" dt="2022-12-13T15:54:32.768" v="624" actId="403"/>
          <ac:spMkLst>
            <pc:docMk/>
            <pc:sldMk cId="1665761691" sldId="264"/>
            <ac:spMk id="10" creationId="{19EDA6C3-B731-1E97-69A7-1724BAA2400F}"/>
          </ac:spMkLst>
        </pc:spChg>
        <pc:spChg chg="add mod">
          <ac:chgData name="Michele Viberti" userId="2daf0f88-57f3-48b2-9f38-031944ce8a09" providerId="ADAL" clId="{2A036F9F-F93D-4533-8227-442825A1D372}" dt="2022-12-13T15:54:32.768" v="624" actId="403"/>
          <ac:spMkLst>
            <pc:docMk/>
            <pc:sldMk cId="1665761691" sldId="264"/>
            <ac:spMk id="11" creationId="{92211203-DD11-8B0B-1745-E0BB6C767223}"/>
          </ac:spMkLst>
        </pc:spChg>
        <pc:spChg chg="del">
          <ac:chgData name="Michele Viberti" userId="2daf0f88-57f3-48b2-9f38-031944ce8a09" providerId="ADAL" clId="{2A036F9F-F93D-4533-8227-442825A1D372}" dt="2022-12-13T15:28:13.567" v="478" actId="478"/>
          <ac:spMkLst>
            <pc:docMk/>
            <pc:sldMk cId="1665761691" sldId="264"/>
            <ac:spMk id="12" creationId="{8822DE3E-4C8D-0826-EC45-C7424BA68E6F}"/>
          </ac:spMkLst>
        </pc:spChg>
        <pc:spChg chg="del">
          <ac:chgData name="Michele Viberti" userId="2daf0f88-57f3-48b2-9f38-031944ce8a09" providerId="ADAL" clId="{2A036F9F-F93D-4533-8227-442825A1D372}" dt="2022-12-13T15:28:13.567" v="478" actId="478"/>
          <ac:spMkLst>
            <pc:docMk/>
            <pc:sldMk cId="1665761691" sldId="264"/>
            <ac:spMk id="13" creationId="{7EDDC283-DE6E-1162-3487-1B07324F6F5B}"/>
          </ac:spMkLst>
        </pc:spChg>
        <pc:spChg chg="del">
          <ac:chgData name="Michele Viberti" userId="2daf0f88-57f3-48b2-9f38-031944ce8a09" providerId="ADAL" clId="{2A036F9F-F93D-4533-8227-442825A1D372}" dt="2022-12-13T15:28:13.567" v="478" actId="478"/>
          <ac:spMkLst>
            <pc:docMk/>
            <pc:sldMk cId="1665761691" sldId="264"/>
            <ac:spMk id="14" creationId="{E0142996-9937-D3D2-1FEF-A63B4860DDD2}"/>
          </ac:spMkLst>
        </pc:spChg>
        <pc:spChg chg="del">
          <ac:chgData name="Michele Viberti" userId="2daf0f88-57f3-48b2-9f38-031944ce8a09" providerId="ADAL" clId="{2A036F9F-F93D-4533-8227-442825A1D372}" dt="2022-12-13T15:28:13.567" v="478" actId="478"/>
          <ac:spMkLst>
            <pc:docMk/>
            <pc:sldMk cId="1665761691" sldId="264"/>
            <ac:spMk id="15" creationId="{AE55A92B-3BE8-C3AF-57AA-5268D05AE366}"/>
          </ac:spMkLst>
        </pc:spChg>
        <pc:spChg chg="del">
          <ac:chgData name="Michele Viberti" userId="2daf0f88-57f3-48b2-9f38-031944ce8a09" providerId="ADAL" clId="{2A036F9F-F93D-4533-8227-442825A1D372}" dt="2022-12-13T15:28:13.567" v="478" actId="478"/>
          <ac:spMkLst>
            <pc:docMk/>
            <pc:sldMk cId="1665761691" sldId="264"/>
            <ac:spMk id="16" creationId="{DD6137FD-0B6A-4C32-2466-7E0487BA0024}"/>
          </ac:spMkLst>
        </pc:spChg>
        <pc:spChg chg="mod">
          <ac:chgData name="Michele Viberti" userId="2daf0f88-57f3-48b2-9f38-031944ce8a09" providerId="ADAL" clId="{2A036F9F-F93D-4533-8227-442825A1D372}" dt="2022-12-13T15:25:03.768" v="464" actId="692"/>
          <ac:spMkLst>
            <pc:docMk/>
            <pc:sldMk cId="1665761691" sldId="264"/>
            <ac:spMk id="18" creationId="{847A30CB-C352-4583-3165-E29ED092F56E}"/>
          </ac:spMkLst>
        </pc:spChg>
        <pc:spChg chg="mod">
          <ac:chgData name="Michele Viberti" userId="2daf0f88-57f3-48b2-9f38-031944ce8a09" providerId="ADAL" clId="{2A036F9F-F93D-4533-8227-442825A1D372}" dt="2022-12-13T15:25:03.768" v="464" actId="692"/>
          <ac:spMkLst>
            <pc:docMk/>
            <pc:sldMk cId="1665761691" sldId="264"/>
            <ac:spMk id="19" creationId="{52860ABE-6C1C-EE38-AED9-798B195A8BDC}"/>
          </ac:spMkLst>
        </pc:spChg>
        <pc:spChg chg="mod">
          <ac:chgData name="Michele Viberti" userId="2daf0f88-57f3-48b2-9f38-031944ce8a09" providerId="ADAL" clId="{2A036F9F-F93D-4533-8227-442825A1D372}" dt="2022-12-13T15:25:03.768" v="464" actId="692"/>
          <ac:spMkLst>
            <pc:docMk/>
            <pc:sldMk cId="1665761691" sldId="264"/>
            <ac:spMk id="20" creationId="{F8B4C591-1C3B-AD84-D77A-B470FFE6F7A1}"/>
          </ac:spMkLst>
        </pc:spChg>
        <pc:spChg chg="mod">
          <ac:chgData name="Michele Viberti" userId="2daf0f88-57f3-48b2-9f38-031944ce8a09" providerId="ADAL" clId="{2A036F9F-F93D-4533-8227-442825A1D372}" dt="2022-12-13T15:25:03.768" v="464" actId="692"/>
          <ac:spMkLst>
            <pc:docMk/>
            <pc:sldMk cId="1665761691" sldId="264"/>
            <ac:spMk id="21" creationId="{F5CA19EE-F2DA-7ABF-A968-B24F1529569A}"/>
          </ac:spMkLst>
        </pc:spChg>
      </pc:sldChg>
      <pc:sldChg chg="modSp add del mod">
        <pc:chgData name="Michele Viberti" userId="2daf0f88-57f3-48b2-9f38-031944ce8a09" providerId="ADAL" clId="{2A036F9F-F93D-4533-8227-442825A1D372}" dt="2022-12-13T15:17:01.306" v="367" actId="47"/>
        <pc:sldMkLst>
          <pc:docMk/>
          <pc:sldMk cId="2696489291" sldId="264"/>
        </pc:sldMkLst>
        <pc:spChg chg="mod">
          <ac:chgData name="Michele Viberti" userId="2daf0f88-57f3-48b2-9f38-031944ce8a09" providerId="ADAL" clId="{2A036F9F-F93D-4533-8227-442825A1D372}" dt="2022-12-13T14:44:24.840" v="319" actId="20577"/>
          <ac:spMkLst>
            <pc:docMk/>
            <pc:sldMk cId="2696489291" sldId="264"/>
            <ac:spMk id="12" creationId="{8822DE3E-4C8D-0826-EC45-C7424BA68E6F}"/>
          </ac:spMkLst>
        </pc:spChg>
        <pc:spChg chg="mod">
          <ac:chgData name="Michele Viberti" userId="2daf0f88-57f3-48b2-9f38-031944ce8a09" providerId="ADAL" clId="{2A036F9F-F93D-4533-8227-442825A1D372}" dt="2022-12-13T14:44:37" v="321" actId="20577"/>
          <ac:spMkLst>
            <pc:docMk/>
            <pc:sldMk cId="2696489291" sldId="264"/>
            <ac:spMk id="13" creationId="{7EDDC283-DE6E-1162-3487-1B07324F6F5B}"/>
          </ac:spMkLst>
        </pc:spChg>
        <pc:spChg chg="mod">
          <ac:chgData name="Michele Viberti" userId="2daf0f88-57f3-48b2-9f38-031944ce8a09" providerId="ADAL" clId="{2A036F9F-F93D-4533-8227-442825A1D372}" dt="2022-12-13T14:44:41.277" v="322" actId="1076"/>
          <ac:spMkLst>
            <pc:docMk/>
            <pc:sldMk cId="2696489291" sldId="264"/>
            <ac:spMk id="14" creationId="{E0142996-9937-D3D2-1FEF-A63B4860DDD2}"/>
          </ac:spMkLst>
        </pc:spChg>
      </pc:sldChg>
      <pc:sldChg chg="addSp delSp modSp add mod">
        <pc:chgData name="Michele Viberti" userId="2daf0f88-57f3-48b2-9f38-031944ce8a09" providerId="ADAL" clId="{2A036F9F-F93D-4533-8227-442825A1D372}" dt="2022-12-13T15:54:42.672" v="626" actId="14100"/>
        <pc:sldMkLst>
          <pc:docMk/>
          <pc:sldMk cId="359297487" sldId="265"/>
        </pc:sldMkLst>
        <pc:spChg chg="add mod">
          <ac:chgData name="Michele Viberti" userId="2daf0f88-57f3-48b2-9f38-031944ce8a09" providerId="ADAL" clId="{2A036F9F-F93D-4533-8227-442825A1D372}" dt="2022-12-13T15:29:53.162" v="492" actId="14100"/>
          <ac:spMkLst>
            <pc:docMk/>
            <pc:sldMk cId="359297487" sldId="265"/>
            <ac:spMk id="2" creationId="{F65FBBB0-CF69-122B-FEA9-619FCAF8F441}"/>
          </ac:spMkLst>
        </pc:spChg>
        <pc:spChg chg="add mod">
          <ac:chgData name="Michele Viberti" userId="2daf0f88-57f3-48b2-9f38-031944ce8a09" providerId="ADAL" clId="{2A036F9F-F93D-4533-8227-442825A1D372}" dt="2022-12-13T15:29:38.646" v="489" actId="20577"/>
          <ac:spMkLst>
            <pc:docMk/>
            <pc:sldMk cId="359297487" sldId="265"/>
            <ac:spMk id="3" creationId="{16819B1A-DD58-4B3F-18FA-64AD4B6B1E74}"/>
          </ac:spMkLst>
        </pc:spChg>
        <pc:spChg chg="mod">
          <ac:chgData name="Michele Viberti" userId="2daf0f88-57f3-48b2-9f38-031944ce8a09" providerId="ADAL" clId="{2A036F9F-F93D-4533-8227-442825A1D372}" dt="2022-12-13T15:30:11.810" v="496" actId="1076"/>
          <ac:spMkLst>
            <pc:docMk/>
            <pc:sldMk cId="359297487" sldId="265"/>
            <ac:spMk id="6" creationId="{02B3A99C-6C33-E8FE-3F8E-7233019AEE9B}"/>
          </ac:spMkLst>
        </pc:spChg>
        <pc:spChg chg="add mod">
          <ac:chgData name="Michele Viberti" userId="2daf0f88-57f3-48b2-9f38-031944ce8a09" providerId="ADAL" clId="{2A036F9F-F93D-4533-8227-442825A1D372}" dt="2022-12-13T15:29:31.253" v="487" actId="20577"/>
          <ac:spMkLst>
            <pc:docMk/>
            <pc:sldMk cId="359297487" sldId="265"/>
            <ac:spMk id="8" creationId="{F358C617-D808-BB8B-787C-B62C8B8D4FDF}"/>
          </ac:spMkLst>
        </pc:spChg>
        <pc:spChg chg="add mod">
          <ac:chgData name="Michele Viberti" userId="2daf0f88-57f3-48b2-9f38-031944ce8a09" providerId="ADAL" clId="{2A036F9F-F93D-4533-8227-442825A1D372}" dt="2022-12-13T15:29:21.477" v="485" actId="20577"/>
          <ac:spMkLst>
            <pc:docMk/>
            <pc:sldMk cId="359297487" sldId="265"/>
            <ac:spMk id="9" creationId="{9701CCFA-CBF3-93A8-A957-AF152F3CC40C}"/>
          </ac:spMkLst>
        </pc:spChg>
        <pc:spChg chg="add mod">
          <ac:chgData name="Michele Viberti" userId="2daf0f88-57f3-48b2-9f38-031944ce8a09" providerId="ADAL" clId="{2A036F9F-F93D-4533-8227-442825A1D372}" dt="2022-12-13T15:54:42.672" v="626" actId="14100"/>
          <ac:spMkLst>
            <pc:docMk/>
            <pc:sldMk cId="359297487" sldId="265"/>
            <ac:spMk id="10" creationId="{1097CC81-3C20-281E-63EE-703247E0D9EF}"/>
          </ac:spMkLst>
        </pc:spChg>
        <pc:spChg chg="del">
          <ac:chgData name="Michele Viberti" userId="2daf0f88-57f3-48b2-9f38-031944ce8a09" providerId="ADAL" clId="{2A036F9F-F93D-4533-8227-442825A1D372}" dt="2022-12-13T15:28:21.088" v="480" actId="478"/>
          <ac:spMkLst>
            <pc:docMk/>
            <pc:sldMk cId="359297487" sldId="265"/>
            <ac:spMk id="12" creationId="{8822DE3E-4C8D-0826-EC45-C7424BA68E6F}"/>
          </ac:spMkLst>
        </pc:spChg>
        <pc:spChg chg="del">
          <ac:chgData name="Michele Viberti" userId="2daf0f88-57f3-48b2-9f38-031944ce8a09" providerId="ADAL" clId="{2A036F9F-F93D-4533-8227-442825A1D372}" dt="2022-12-13T15:28:21.088" v="480" actId="478"/>
          <ac:spMkLst>
            <pc:docMk/>
            <pc:sldMk cId="359297487" sldId="265"/>
            <ac:spMk id="13" creationId="{7EDDC283-DE6E-1162-3487-1B07324F6F5B}"/>
          </ac:spMkLst>
        </pc:spChg>
        <pc:spChg chg="del">
          <ac:chgData name="Michele Viberti" userId="2daf0f88-57f3-48b2-9f38-031944ce8a09" providerId="ADAL" clId="{2A036F9F-F93D-4533-8227-442825A1D372}" dt="2022-12-13T15:28:21.088" v="480" actId="478"/>
          <ac:spMkLst>
            <pc:docMk/>
            <pc:sldMk cId="359297487" sldId="265"/>
            <ac:spMk id="14" creationId="{E0142996-9937-D3D2-1FEF-A63B4860DDD2}"/>
          </ac:spMkLst>
        </pc:spChg>
        <pc:spChg chg="del">
          <ac:chgData name="Michele Viberti" userId="2daf0f88-57f3-48b2-9f38-031944ce8a09" providerId="ADAL" clId="{2A036F9F-F93D-4533-8227-442825A1D372}" dt="2022-12-13T15:28:21.088" v="480" actId="478"/>
          <ac:spMkLst>
            <pc:docMk/>
            <pc:sldMk cId="359297487" sldId="265"/>
            <ac:spMk id="15" creationId="{AE55A92B-3BE8-C3AF-57AA-5268D05AE366}"/>
          </ac:spMkLst>
        </pc:spChg>
        <pc:spChg chg="del">
          <ac:chgData name="Michele Viberti" userId="2daf0f88-57f3-48b2-9f38-031944ce8a09" providerId="ADAL" clId="{2A036F9F-F93D-4533-8227-442825A1D372}" dt="2022-12-13T15:28:21.088" v="480" actId="478"/>
          <ac:spMkLst>
            <pc:docMk/>
            <pc:sldMk cId="359297487" sldId="265"/>
            <ac:spMk id="16" creationId="{DD6137FD-0B6A-4C32-2466-7E0487BA0024}"/>
          </ac:spMkLst>
        </pc:spChg>
        <pc:spChg chg="mod">
          <ac:chgData name="Michele Viberti" userId="2daf0f88-57f3-48b2-9f38-031944ce8a09" providerId="ADAL" clId="{2A036F9F-F93D-4533-8227-442825A1D372}" dt="2022-12-13T15:23:44.316" v="462" actId="692"/>
          <ac:spMkLst>
            <pc:docMk/>
            <pc:sldMk cId="359297487" sldId="265"/>
            <ac:spMk id="18" creationId="{847A30CB-C352-4583-3165-E29ED092F56E}"/>
          </ac:spMkLst>
        </pc:spChg>
        <pc:spChg chg="mod">
          <ac:chgData name="Michele Viberti" userId="2daf0f88-57f3-48b2-9f38-031944ce8a09" providerId="ADAL" clId="{2A036F9F-F93D-4533-8227-442825A1D372}" dt="2022-12-13T15:23:44.316" v="462" actId="692"/>
          <ac:spMkLst>
            <pc:docMk/>
            <pc:sldMk cId="359297487" sldId="265"/>
            <ac:spMk id="19" creationId="{52860ABE-6C1C-EE38-AED9-798B195A8BDC}"/>
          </ac:spMkLst>
        </pc:spChg>
        <pc:spChg chg="mod">
          <ac:chgData name="Michele Viberti" userId="2daf0f88-57f3-48b2-9f38-031944ce8a09" providerId="ADAL" clId="{2A036F9F-F93D-4533-8227-442825A1D372}" dt="2022-12-13T15:23:44.316" v="462" actId="692"/>
          <ac:spMkLst>
            <pc:docMk/>
            <pc:sldMk cId="359297487" sldId="265"/>
            <ac:spMk id="20" creationId="{F8B4C591-1C3B-AD84-D77A-B470FFE6F7A1}"/>
          </ac:spMkLst>
        </pc:spChg>
        <pc:spChg chg="mod">
          <ac:chgData name="Michele Viberti" userId="2daf0f88-57f3-48b2-9f38-031944ce8a09" providerId="ADAL" clId="{2A036F9F-F93D-4533-8227-442825A1D372}" dt="2022-12-13T15:23:44.316" v="462" actId="692"/>
          <ac:spMkLst>
            <pc:docMk/>
            <pc:sldMk cId="359297487" sldId="265"/>
            <ac:spMk id="21" creationId="{F5CA19EE-F2DA-7ABF-A968-B24F1529569A}"/>
          </ac:spMkLst>
        </pc:spChg>
      </pc:sldChg>
      <pc:sldChg chg="addSp delSp modSp new mod">
        <pc:chgData name="Michele Viberti" userId="2daf0f88-57f3-48b2-9f38-031944ce8a09" providerId="ADAL" clId="{2A036F9F-F93D-4533-8227-442825A1D372}" dt="2022-12-13T15:49:04.627" v="594" actId="1076"/>
        <pc:sldMkLst>
          <pc:docMk/>
          <pc:sldMk cId="3602850901" sldId="266"/>
        </pc:sldMkLst>
        <pc:spChg chg="del">
          <ac:chgData name="Michele Viberti" userId="2daf0f88-57f3-48b2-9f38-031944ce8a09" providerId="ADAL" clId="{2A036F9F-F93D-4533-8227-442825A1D372}" dt="2022-12-13T15:42:49.587" v="557" actId="478"/>
          <ac:spMkLst>
            <pc:docMk/>
            <pc:sldMk cId="3602850901" sldId="266"/>
            <ac:spMk id="2" creationId="{798EF049-A226-E4CE-2098-43C35B231381}"/>
          </ac:spMkLst>
        </pc:spChg>
        <pc:spChg chg="del">
          <ac:chgData name="Michele Viberti" userId="2daf0f88-57f3-48b2-9f38-031944ce8a09" providerId="ADAL" clId="{2A036F9F-F93D-4533-8227-442825A1D372}" dt="2022-12-13T15:42:49.587" v="557" actId="478"/>
          <ac:spMkLst>
            <pc:docMk/>
            <pc:sldMk cId="3602850901" sldId="266"/>
            <ac:spMk id="3" creationId="{1260CF01-9DC1-0716-0629-93A920297BE4}"/>
          </ac:spMkLst>
        </pc:spChg>
        <pc:spChg chg="add mod">
          <ac:chgData name="Michele Viberti" userId="2daf0f88-57f3-48b2-9f38-031944ce8a09" providerId="ADAL" clId="{2A036F9F-F93D-4533-8227-442825A1D372}" dt="2022-12-13T15:45:14.491" v="559"/>
          <ac:spMkLst>
            <pc:docMk/>
            <pc:sldMk cId="3602850901" sldId="266"/>
            <ac:spMk id="5" creationId="{211D2403-528B-03DB-66EC-0962F287B210}"/>
          </ac:spMkLst>
        </pc:spChg>
        <pc:spChg chg="add mod">
          <ac:chgData name="Michele Viberti" userId="2daf0f88-57f3-48b2-9f38-031944ce8a09" providerId="ADAL" clId="{2A036F9F-F93D-4533-8227-442825A1D372}" dt="2022-12-13T15:48:52.494" v="589" actId="1076"/>
          <ac:spMkLst>
            <pc:docMk/>
            <pc:sldMk cId="3602850901" sldId="266"/>
            <ac:spMk id="6" creationId="{C4CFE6F3-3B1B-90BE-B41C-28E20B526A9B}"/>
          </ac:spMkLst>
        </pc:spChg>
        <pc:spChg chg="add mod">
          <ac:chgData name="Michele Viberti" userId="2daf0f88-57f3-48b2-9f38-031944ce8a09" providerId="ADAL" clId="{2A036F9F-F93D-4533-8227-442825A1D372}" dt="2022-12-13T15:45:23.427" v="560"/>
          <ac:spMkLst>
            <pc:docMk/>
            <pc:sldMk cId="3602850901" sldId="266"/>
            <ac:spMk id="7" creationId="{599EB9B3-F3CA-80C8-7443-93EB7BF81EAA}"/>
          </ac:spMkLst>
        </pc:spChg>
        <pc:spChg chg="add del mod">
          <ac:chgData name="Michele Viberti" userId="2daf0f88-57f3-48b2-9f38-031944ce8a09" providerId="ADAL" clId="{2A036F9F-F93D-4533-8227-442825A1D372}" dt="2022-12-13T15:45:44.170" v="566"/>
          <ac:spMkLst>
            <pc:docMk/>
            <pc:sldMk cId="3602850901" sldId="266"/>
            <ac:spMk id="9" creationId="{1276D7F2-6BE9-3AE9-A32E-E647B424FF9B}"/>
          </ac:spMkLst>
        </pc:spChg>
        <pc:spChg chg="add mod">
          <ac:chgData name="Michele Viberti" userId="2daf0f88-57f3-48b2-9f38-031944ce8a09" providerId="ADAL" clId="{2A036F9F-F93D-4533-8227-442825A1D372}" dt="2022-12-13T15:48:52.494" v="589" actId="1076"/>
          <ac:spMkLst>
            <pc:docMk/>
            <pc:sldMk cId="3602850901" sldId="266"/>
            <ac:spMk id="10" creationId="{9B1835B7-6EA9-2CDF-54BE-2BDBF2D0F424}"/>
          </ac:spMkLst>
        </pc:spChg>
        <pc:picChg chg="add del mod">
          <ac:chgData name="Michele Viberti" userId="2daf0f88-57f3-48b2-9f38-031944ce8a09" providerId="ADAL" clId="{2A036F9F-F93D-4533-8227-442825A1D372}" dt="2022-12-13T15:45:25.619" v="561" actId="478"/>
          <ac:picMkLst>
            <pc:docMk/>
            <pc:sldMk cId="3602850901" sldId="266"/>
            <ac:picMk id="4" creationId="{8EB2DB65-2EFE-4438-8A3C-D07F60110CE6}"/>
          </ac:picMkLst>
        </pc:picChg>
        <pc:picChg chg="add mod">
          <ac:chgData name="Michele Viberti" userId="2daf0f88-57f3-48b2-9f38-031944ce8a09" providerId="ADAL" clId="{2A036F9F-F93D-4533-8227-442825A1D372}" dt="2022-12-13T15:45:23.427" v="560"/>
          <ac:picMkLst>
            <pc:docMk/>
            <pc:sldMk cId="3602850901" sldId="266"/>
            <ac:picMk id="8" creationId="{E530FC26-7BC7-2F91-AC9E-5C5FD98F0A01}"/>
          </ac:picMkLst>
        </pc:picChg>
        <pc:picChg chg="add mod">
          <ac:chgData name="Michele Viberti" userId="2daf0f88-57f3-48b2-9f38-031944ce8a09" providerId="ADAL" clId="{2A036F9F-F93D-4533-8227-442825A1D372}" dt="2022-12-13T15:49:04.627" v="594" actId="1076"/>
          <ac:picMkLst>
            <pc:docMk/>
            <pc:sldMk cId="3602850901" sldId="266"/>
            <ac:picMk id="12" creationId="{95ACECDD-9B97-000D-A382-250878EBA62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5CDE46D-D6E5-4146-BAB9-C63CEE318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8691B912-D8F3-2C57-B25F-237824144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84E9C16-6374-CE42-833B-6F58E05C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3F7930F-4ACB-EA45-084E-AA12C38A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D02B9D2-69FD-831E-46A6-9E2625DE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50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485A088-8EED-6C23-BFBA-C1230D79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CD5A8B92-F6A5-41BB-C110-1D771DBE8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7370409-4FAD-1BD9-16B4-ED598E3B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92C1D7F-A739-98F7-E279-01AF1F1BF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B9851EB-7F49-F8AE-B5AD-E41FD8B1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15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A017E048-456D-FC06-2AA8-BC361EE0EC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2CFBE8C9-97BF-1FE5-44DD-44ECBC2F8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EFED724-514A-31FC-57E7-B6F2C4C99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E65EAA3-D9BD-DD7C-7C03-D2AC4487E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4F787A6-1E22-B723-5D91-E339EE3F4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98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093F8FF-B15E-B572-FC81-E5FF3EB2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CBC98D-AD1B-29C9-0719-178B6BC31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302DB37-7CBD-F173-E6C9-DE94C19E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0B5DEB1-7423-E2BB-18E8-12258AC6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F62EB53-B5AE-D942-FC90-FE758C50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15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66366C5-069A-C0C2-79B3-950FD3F5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BEB25B94-472A-C3E4-9F9C-C0175241C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AA20CF8-104E-1539-B1AA-C74796FA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D81FFC6-AE2F-5F92-B4EA-81926A9C6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A8FA2BD-C8B1-896F-BD74-385CC9C41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55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D94EDC8-E119-6255-6FEA-4479A7375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EAB8F4-352C-B460-8CDC-08EBFD0D4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B06F47B1-6992-3782-2C34-08F5F33B0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4979073-C7B4-6E7D-06C4-B9BCFEFE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6FCE3EA-D8A5-0CDA-05DE-E18FCAD6E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A5821BFD-A9C7-64C8-74AB-21656217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99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7AAF694-EF7F-9182-ECCA-5E8ABE603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BE0C2A4B-F79E-F5F2-D92D-5E578354C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FE45C133-81D2-7E5A-408C-5B5145DA9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CE3B8488-FB61-D780-9D9E-FF391DD9C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64AE2A63-6984-CE8B-8CCA-14F282EB6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B6B8BE54-4FE3-593D-C2E8-79DAF0C7F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21FCD53E-0F89-AA27-AFF5-2FAC7036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96EDFDB3-E9A8-C170-2CC3-50A1B65A8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49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1414E76-E258-A78E-8A36-C2ADCA0B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3346A748-0698-A2DB-2FC0-4A09FD98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A6BE31C-E611-AD97-00C3-1A078D9D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DF92E7DA-B5C2-EB7F-1DF8-21A83DEA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11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9CA81626-B7FB-19BC-587B-90810A590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80C6D9F5-957A-8EB5-E156-FE4F70419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5E051241-EB04-ADC2-D908-89306CD5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84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4AAB3F6-DAA1-29C1-00C3-A56A90E7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8F8ADDA-AF4A-F0D7-949E-FEA956818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E904853C-7C70-6BA8-4FF8-C9BFD1E61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70FD27B-7C19-6BFE-3CB4-00F908286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FB826FC-8BB3-762B-F501-ABD51DD7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8500DDC-4A73-05A1-94DE-C42B222F8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75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4FC4ECE-1F5C-9463-2944-11400885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7CBE3C66-D863-DFB2-6818-E41331AD28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6129F2B-CB3E-15C5-278E-F00F85187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2981E295-35F1-1804-1A39-9B74F62D5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DFE7C97-DFD2-D14C-BB61-BE06F38C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95F2D37-0BC4-E353-B279-F411F380C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68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14B8EC7C-6BE1-2DDA-00C9-107F2DE22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807E5CC-5837-9C16-DCDA-32DB84B9D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C5D94EB-676D-D793-C7C1-9B1D7CF8F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50C40-63A8-48B7-BDA0-585DD79D5C3B}" type="datetimeFigureOut">
              <a:rPr lang="it-IT" smtClean="0"/>
              <a:t>10/01/2023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C3E19AC-30C9-2724-100A-F5DDE258F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3D06DE0-DF96-7BA5-6C79-8C124B3A5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24041-B9D2-4DC5-A8C3-2AB59D4A1B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3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684017FD-DA67-5521-7E64-BF60A8DB8D78}"/>
              </a:ext>
            </a:extLst>
          </p:cNvPr>
          <p:cNvSpPr/>
          <p:nvPr/>
        </p:nvSpPr>
        <p:spPr>
          <a:xfrm>
            <a:off x="0" y="1696837"/>
            <a:ext cx="12192000" cy="5669163"/>
          </a:xfrm>
          <a:prstGeom prst="rect">
            <a:avLst/>
          </a:prstGeom>
          <a:solidFill>
            <a:srgbClr val="1823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DAA90710-C142-496E-7BA0-2FD0F6445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418" y="2248228"/>
            <a:ext cx="5456302" cy="459961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57C0964-9B61-E9F5-113D-1045324DBF5C}"/>
              </a:ext>
            </a:extLst>
          </p:cNvPr>
          <p:cNvSpPr txBox="1"/>
          <p:nvPr/>
        </p:nvSpPr>
        <p:spPr>
          <a:xfrm>
            <a:off x="1068959" y="2753594"/>
            <a:ext cx="601256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 step per coinvolgere i tuoi ragazzi e scoprire tutto il potenziale della nuova piattaforma</a:t>
            </a:r>
            <a:endParaRPr lang="it-IT" sz="440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DDC6C923-9CD7-6985-CD3E-C7E4ACE6E845}"/>
              </a:ext>
            </a:extLst>
          </p:cNvPr>
          <p:cNvSpPr txBox="1"/>
          <p:nvPr/>
        </p:nvSpPr>
        <p:spPr>
          <a:xfrm>
            <a:off x="949094" y="817013"/>
            <a:ext cx="1962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>
                <a:solidFill>
                  <a:srgbClr val="18233C"/>
                </a:solidFill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3200" b="1">
                <a:solidFill>
                  <a:srgbClr val="18233C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classe</a:t>
            </a:r>
            <a:endParaRPr lang="it-IT" sz="3200" b="1">
              <a:solidFill>
                <a:srgbClr val="18233C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Elemento grafico 6">
            <a:extLst>
              <a:ext uri="{FF2B5EF4-FFF2-40B4-BE49-F238E27FC236}">
                <a16:creationId xmlns:a16="http://schemas.microsoft.com/office/drawing/2014/main" xmlns="" id="{AF47A991-4469-2AC4-7A25-094200E6D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68958" y="521964"/>
            <a:ext cx="2159382" cy="492011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301C2B7E-21E9-5BB3-E757-6F90B48A67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2230" y="2136839"/>
            <a:ext cx="4876465" cy="450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85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CE47BC9-5A05-ED04-BBA0-72073C9AB00F}"/>
              </a:ext>
            </a:extLst>
          </p:cNvPr>
          <p:cNvSpPr/>
          <p:nvPr/>
        </p:nvSpPr>
        <p:spPr>
          <a:xfrm>
            <a:off x="6096000" y="740934"/>
            <a:ext cx="6096000" cy="3058533"/>
          </a:xfrm>
          <a:prstGeom prst="rect">
            <a:avLst/>
          </a:prstGeom>
          <a:solidFill>
            <a:srgbClr val="47A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3F19306E-85D9-32BD-3B91-82B2703FA50C}"/>
              </a:ext>
            </a:extLst>
          </p:cNvPr>
          <p:cNvSpPr/>
          <p:nvPr/>
        </p:nvSpPr>
        <p:spPr>
          <a:xfrm>
            <a:off x="6096000" y="3799467"/>
            <a:ext cx="6096000" cy="3058533"/>
          </a:xfrm>
          <a:prstGeom prst="rect">
            <a:avLst/>
          </a:prstGeom>
          <a:solidFill>
            <a:srgbClr val="182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02B3A99C-6C33-E8FE-3F8E-7233019AEE9B}"/>
              </a:ext>
            </a:extLst>
          </p:cNvPr>
          <p:cNvSpPr/>
          <p:nvPr/>
        </p:nvSpPr>
        <p:spPr>
          <a:xfrm>
            <a:off x="0" y="740934"/>
            <a:ext cx="6096000" cy="3058533"/>
          </a:xfrm>
          <a:prstGeom prst="rect">
            <a:avLst/>
          </a:prstGeom>
          <a:solidFill>
            <a:srgbClr val="0A9E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B966A3B0-1BE5-4DDC-CD5B-7663CFA1925E}"/>
              </a:ext>
            </a:extLst>
          </p:cNvPr>
          <p:cNvSpPr/>
          <p:nvPr/>
        </p:nvSpPr>
        <p:spPr>
          <a:xfrm>
            <a:off x="0" y="3799467"/>
            <a:ext cx="6096000" cy="3058533"/>
          </a:xfrm>
          <a:prstGeom prst="rect">
            <a:avLst/>
          </a:prstGeom>
          <a:solidFill>
            <a:srgbClr val="F39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8822DE3E-4C8D-0826-EC45-C7424BA68E6F}"/>
              </a:ext>
            </a:extLst>
          </p:cNvPr>
          <p:cNvSpPr txBox="1"/>
          <p:nvPr/>
        </p:nvSpPr>
        <p:spPr>
          <a:xfrm>
            <a:off x="1443990" y="1289464"/>
            <a:ext cx="38404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Proponi una sessione di orientamento ai tuoi studenti, lancia l’idea e fissa un momento di circa 1 ora dedicato a parlare del loro futuro</a:t>
            </a:r>
            <a:endParaRPr lang="it-IT" sz="2000" b="1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7EDDC283-DE6E-1162-3487-1B07324F6F5B}"/>
              </a:ext>
            </a:extLst>
          </p:cNvPr>
          <p:cNvSpPr txBox="1"/>
          <p:nvPr/>
        </p:nvSpPr>
        <p:spPr>
          <a:xfrm>
            <a:off x="7539990" y="1289464"/>
            <a:ext cx="384048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Avvia la sessione con una breve introduzione invitando la classe a domandarsi: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E0142996-9937-D3D2-1FEF-A63B4860DDD2}"/>
              </a:ext>
            </a:extLst>
          </p:cNvPr>
          <p:cNvSpPr txBox="1"/>
          <p:nvPr/>
        </p:nvSpPr>
        <p:spPr>
          <a:xfrm>
            <a:off x="7842250" y="2432832"/>
            <a:ext cx="3538220" cy="11240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cosa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 voglio diventare da grande?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quale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 è la strada per diventare…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qual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 è il mestiere che mi piacerebbe fare? Ha mercato?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AE55A92B-3BE8-C3AF-57AA-5268D05AE366}"/>
              </a:ext>
            </a:extLst>
          </p:cNvPr>
          <p:cNvSpPr txBox="1"/>
          <p:nvPr/>
        </p:nvSpPr>
        <p:spPr>
          <a:xfrm>
            <a:off x="1443990" y="4347997"/>
            <a:ext cx="384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Raccogli un po’ di commenti dagli studenti</a:t>
            </a:r>
            <a:endParaRPr lang="it-IT" sz="2000" b="1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DD6137FD-0B6A-4C32-2466-7E0487BA0024}"/>
              </a:ext>
            </a:extLst>
          </p:cNvPr>
          <p:cNvSpPr txBox="1"/>
          <p:nvPr/>
        </p:nvSpPr>
        <p:spPr>
          <a:xfrm>
            <a:off x="7539990" y="4347997"/>
            <a:ext cx="384048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Lancia il video teaser di </a:t>
            </a:r>
            <a:r>
              <a:rPr lang="it-IT" sz="2000" b="1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excelsiorienta</a:t>
            </a:r>
            <a:endParaRPr lang="it-IT" sz="2000" b="1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Elemento grafico 16">
            <a:extLst>
              <a:ext uri="{FF2B5EF4-FFF2-40B4-BE49-F238E27FC236}">
                <a16:creationId xmlns:a16="http://schemas.microsoft.com/office/drawing/2014/main" xmlns="" id="{24E72FBB-987E-66DB-B5D6-133ADA2AD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86400" y="265059"/>
            <a:ext cx="1219200" cy="277792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847A30CB-C352-4583-3165-E29ED092F56E}"/>
              </a:ext>
            </a:extLst>
          </p:cNvPr>
          <p:cNvSpPr txBox="1"/>
          <p:nvPr/>
        </p:nvSpPr>
        <p:spPr>
          <a:xfrm>
            <a:off x="0" y="1289464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52860ABE-6C1C-EE38-AED9-798B195A8BDC}"/>
              </a:ext>
            </a:extLst>
          </p:cNvPr>
          <p:cNvSpPr txBox="1"/>
          <p:nvPr/>
        </p:nvSpPr>
        <p:spPr>
          <a:xfrm>
            <a:off x="6096000" y="1289464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F8B4C591-1C3B-AD84-D77A-B470FFE6F7A1}"/>
              </a:ext>
            </a:extLst>
          </p:cNvPr>
          <p:cNvSpPr txBox="1"/>
          <p:nvPr/>
        </p:nvSpPr>
        <p:spPr>
          <a:xfrm>
            <a:off x="0" y="4347997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F5CA19EE-F2DA-7ABF-A968-B24F1529569A}"/>
              </a:ext>
            </a:extLst>
          </p:cNvPr>
          <p:cNvSpPr txBox="1"/>
          <p:nvPr/>
        </p:nvSpPr>
        <p:spPr>
          <a:xfrm>
            <a:off x="6096000" y="4347997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31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CE47BC9-5A05-ED04-BBA0-72073C9AB00F}"/>
              </a:ext>
            </a:extLst>
          </p:cNvPr>
          <p:cNvSpPr/>
          <p:nvPr/>
        </p:nvSpPr>
        <p:spPr>
          <a:xfrm>
            <a:off x="6096000" y="740934"/>
            <a:ext cx="6096000" cy="3058533"/>
          </a:xfrm>
          <a:prstGeom prst="rect">
            <a:avLst/>
          </a:prstGeom>
          <a:solidFill>
            <a:srgbClr val="47A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3F19306E-85D9-32BD-3B91-82B2703FA50C}"/>
              </a:ext>
            </a:extLst>
          </p:cNvPr>
          <p:cNvSpPr/>
          <p:nvPr/>
        </p:nvSpPr>
        <p:spPr>
          <a:xfrm>
            <a:off x="6096000" y="3799467"/>
            <a:ext cx="6096000" cy="3058533"/>
          </a:xfrm>
          <a:prstGeom prst="rect">
            <a:avLst/>
          </a:prstGeom>
          <a:solidFill>
            <a:srgbClr val="182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02B3A99C-6C33-E8FE-3F8E-7233019AEE9B}"/>
              </a:ext>
            </a:extLst>
          </p:cNvPr>
          <p:cNvSpPr/>
          <p:nvPr/>
        </p:nvSpPr>
        <p:spPr>
          <a:xfrm>
            <a:off x="0" y="740934"/>
            <a:ext cx="6096000" cy="3058533"/>
          </a:xfrm>
          <a:prstGeom prst="rect">
            <a:avLst/>
          </a:prstGeom>
          <a:solidFill>
            <a:srgbClr val="0A9E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B966A3B0-1BE5-4DDC-CD5B-7663CFA1925E}"/>
              </a:ext>
            </a:extLst>
          </p:cNvPr>
          <p:cNvSpPr/>
          <p:nvPr/>
        </p:nvSpPr>
        <p:spPr>
          <a:xfrm>
            <a:off x="0" y="3799467"/>
            <a:ext cx="6096000" cy="3058533"/>
          </a:xfrm>
          <a:prstGeom prst="rect">
            <a:avLst/>
          </a:prstGeom>
          <a:solidFill>
            <a:srgbClr val="F39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Elemento grafico 16">
            <a:extLst>
              <a:ext uri="{FF2B5EF4-FFF2-40B4-BE49-F238E27FC236}">
                <a16:creationId xmlns:a16="http://schemas.microsoft.com/office/drawing/2014/main" xmlns="" id="{24E72FBB-987E-66DB-B5D6-133ADA2AD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86400" y="265059"/>
            <a:ext cx="1219200" cy="277792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847A30CB-C352-4583-3165-E29ED092F56E}"/>
              </a:ext>
            </a:extLst>
          </p:cNvPr>
          <p:cNvSpPr txBox="1"/>
          <p:nvPr/>
        </p:nvSpPr>
        <p:spPr>
          <a:xfrm>
            <a:off x="0" y="1289464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52860ABE-6C1C-EE38-AED9-798B195A8BDC}"/>
              </a:ext>
            </a:extLst>
          </p:cNvPr>
          <p:cNvSpPr txBox="1"/>
          <p:nvPr/>
        </p:nvSpPr>
        <p:spPr>
          <a:xfrm>
            <a:off x="6096000" y="1289464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F8B4C591-1C3B-AD84-D77A-B470FFE6F7A1}"/>
              </a:ext>
            </a:extLst>
          </p:cNvPr>
          <p:cNvSpPr txBox="1"/>
          <p:nvPr/>
        </p:nvSpPr>
        <p:spPr>
          <a:xfrm>
            <a:off x="0" y="4347997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F5CA19EE-F2DA-7ABF-A968-B24F1529569A}"/>
              </a:ext>
            </a:extLst>
          </p:cNvPr>
          <p:cNvSpPr txBox="1"/>
          <p:nvPr/>
        </p:nvSpPr>
        <p:spPr>
          <a:xfrm>
            <a:off x="6096000" y="4347997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C4EA33D-8DC6-A09D-6618-AC80D380B843}"/>
              </a:ext>
            </a:extLst>
          </p:cNvPr>
          <p:cNvSpPr txBox="1"/>
          <p:nvPr/>
        </p:nvSpPr>
        <p:spPr>
          <a:xfrm>
            <a:off x="1443990" y="1289464"/>
            <a:ext cx="430149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Presenta le diverse sezioni della piattaforma</a:t>
            </a:r>
          </a:p>
          <a:p>
            <a:pPr>
              <a:spcAft>
                <a:spcPts val="800"/>
              </a:spcAft>
            </a:pP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Calibri"/>
              </a:rPr>
              <a:t>(per sapere ancora meglio come è organizzata, puoi utilizzare </a:t>
            </a: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Calibri"/>
              </a:rPr>
              <a:t>l’infografica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Calibri"/>
              </a:rPr>
              <a:t> allegata)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24BD3E69-9841-69D7-0BDC-A40F7E805D3E}"/>
              </a:ext>
            </a:extLst>
          </p:cNvPr>
          <p:cNvSpPr txBox="1"/>
          <p:nvPr/>
        </p:nvSpPr>
        <p:spPr>
          <a:xfrm>
            <a:off x="7539990" y="1289464"/>
            <a:ext cx="4225290" cy="1424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Invita gli studenti a navigare nella piattaforma e a sperimentare prima di tutto l’</a:t>
            </a:r>
            <a:r>
              <a:rPr lang="it-IT" sz="2000" b="1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OrientaGame</a:t>
            </a:r>
            <a:endParaRPr lang="it-IT" sz="2000" b="1">
              <a:solidFill>
                <a:schemeClr val="bg1"/>
              </a:solidFill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it-IT" sz="160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(serviranno circa 25 minuti)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A7857A82-8BD2-6A6E-DFF0-44DBA4FE0688}"/>
              </a:ext>
            </a:extLst>
          </p:cNvPr>
          <p:cNvSpPr txBox="1"/>
          <p:nvPr/>
        </p:nvSpPr>
        <p:spPr>
          <a:xfrm>
            <a:off x="1443990" y="4347997"/>
            <a:ext cx="4142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Raccogli i feedback degli studenti</a:t>
            </a:r>
            <a:endParaRPr lang="it-IT" sz="2000" b="1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E6EE2291-1357-D931-D48D-7ECF229CB03C}"/>
              </a:ext>
            </a:extLst>
          </p:cNvPr>
          <p:cNvSpPr txBox="1"/>
          <p:nvPr/>
        </p:nvSpPr>
        <p:spPr>
          <a:xfrm>
            <a:off x="7539990" y="4347997"/>
            <a:ext cx="3840480" cy="3939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Domanda</a:t>
            </a:r>
            <a:r>
              <a:rPr lang="it-IT" sz="2000" b="1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 loro</a:t>
            </a:r>
            <a:r>
              <a:rPr lang="it-IT" sz="2000" b="1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: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9EDA6C3-B731-1E97-69A7-1724BAA2400F}"/>
              </a:ext>
            </a:extLst>
          </p:cNvPr>
          <p:cNvSpPr txBox="1"/>
          <p:nvPr/>
        </p:nvSpPr>
        <p:spPr>
          <a:xfrm>
            <a:off x="7842250" y="4841450"/>
            <a:ext cx="3840480" cy="8606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come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 è andata la compilazione dell’</a:t>
            </a:r>
            <a:r>
              <a:rPr lang="it-IT" sz="1600" b="1" err="1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OrientaGame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siete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 sopresi del risultato?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92211203-DD11-8B0B-1745-E0BB6C767223}"/>
              </a:ext>
            </a:extLst>
          </p:cNvPr>
          <p:cNvSpPr txBox="1"/>
          <p:nvPr/>
        </p:nvSpPr>
        <p:spPr>
          <a:xfrm>
            <a:off x="1678940" y="4841450"/>
            <a:ext cx="3840480" cy="1124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Puoi anche fare un giro di tavolo e chiedere a uno di loro che ti aiuti a scrivere i mestieri preferiti da ognuno dei compagni</a:t>
            </a:r>
          </a:p>
        </p:txBody>
      </p:sp>
    </p:spTree>
    <p:extLst>
      <p:ext uri="{BB962C8B-B14F-4D97-AF65-F5344CB8AC3E}">
        <p14:creationId xmlns:p14="http://schemas.microsoft.com/office/powerpoint/2010/main" val="166576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CE47BC9-5A05-ED04-BBA0-72073C9AB00F}"/>
              </a:ext>
            </a:extLst>
          </p:cNvPr>
          <p:cNvSpPr/>
          <p:nvPr/>
        </p:nvSpPr>
        <p:spPr>
          <a:xfrm>
            <a:off x="6096000" y="740934"/>
            <a:ext cx="6096000" cy="3058533"/>
          </a:xfrm>
          <a:prstGeom prst="rect">
            <a:avLst/>
          </a:prstGeom>
          <a:solidFill>
            <a:srgbClr val="47A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3F19306E-85D9-32BD-3B91-82B2703FA50C}"/>
              </a:ext>
            </a:extLst>
          </p:cNvPr>
          <p:cNvSpPr/>
          <p:nvPr/>
        </p:nvSpPr>
        <p:spPr>
          <a:xfrm>
            <a:off x="6096000" y="3799467"/>
            <a:ext cx="6096000" cy="3058533"/>
          </a:xfrm>
          <a:prstGeom prst="rect">
            <a:avLst/>
          </a:prstGeom>
          <a:solidFill>
            <a:srgbClr val="182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02B3A99C-6C33-E8FE-3F8E-7233019AEE9B}"/>
              </a:ext>
            </a:extLst>
          </p:cNvPr>
          <p:cNvSpPr/>
          <p:nvPr/>
        </p:nvSpPr>
        <p:spPr>
          <a:xfrm>
            <a:off x="0" y="740934"/>
            <a:ext cx="6096000" cy="3058533"/>
          </a:xfrm>
          <a:prstGeom prst="rect">
            <a:avLst/>
          </a:prstGeom>
          <a:solidFill>
            <a:srgbClr val="0A9E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B966A3B0-1BE5-4DDC-CD5B-7663CFA1925E}"/>
              </a:ext>
            </a:extLst>
          </p:cNvPr>
          <p:cNvSpPr/>
          <p:nvPr/>
        </p:nvSpPr>
        <p:spPr>
          <a:xfrm>
            <a:off x="0" y="3799467"/>
            <a:ext cx="6096000" cy="3058533"/>
          </a:xfrm>
          <a:prstGeom prst="rect">
            <a:avLst/>
          </a:prstGeom>
          <a:solidFill>
            <a:srgbClr val="F39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Elemento grafico 16">
            <a:extLst>
              <a:ext uri="{FF2B5EF4-FFF2-40B4-BE49-F238E27FC236}">
                <a16:creationId xmlns:a16="http://schemas.microsoft.com/office/drawing/2014/main" xmlns="" id="{24E72FBB-987E-66DB-B5D6-133ADA2AD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86400" y="265059"/>
            <a:ext cx="1219200" cy="277792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847A30CB-C352-4583-3165-E29ED092F56E}"/>
              </a:ext>
            </a:extLst>
          </p:cNvPr>
          <p:cNvSpPr txBox="1"/>
          <p:nvPr/>
        </p:nvSpPr>
        <p:spPr>
          <a:xfrm>
            <a:off x="0" y="1289464"/>
            <a:ext cx="207010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52860ABE-6C1C-EE38-AED9-798B195A8BDC}"/>
              </a:ext>
            </a:extLst>
          </p:cNvPr>
          <p:cNvSpPr txBox="1"/>
          <p:nvPr/>
        </p:nvSpPr>
        <p:spPr>
          <a:xfrm>
            <a:off x="6096000" y="1289464"/>
            <a:ext cx="319278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F8B4C591-1C3B-AD84-D77A-B470FFE6F7A1}"/>
              </a:ext>
            </a:extLst>
          </p:cNvPr>
          <p:cNvSpPr txBox="1"/>
          <p:nvPr/>
        </p:nvSpPr>
        <p:spPr>
          <a:xfrm>
            <a:off x="0" y="4347997"/>
            <a:ext cx="311658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F5CA19EE-F2DA-7ABF-A968-B24F1529569A}"/>
              </a:ext>
            </a:extLst>
          </p:cNvPr>
          <p:cNvSpPr txBox="1"/>
          <p:nvPr/>
        </p:nvSpPr>
        <p:spPr>
          <a:xfrm>
            <a:off x="6096000" y="4347997"/>
            <a:ext cx="3116580" cy="309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19900" b="1">
                <a:ln w="57150">
                  <a:solidFill>
                    <a:schemeClr val="bg1">
                      <a:alpha val="25000"/>
                    </a:schemeClr>
                  </a:solidFill>
                </a:ln>
                <a:noFill/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lang="it-IT" sz="1400" b="1">
              <a:ln w="57150">
                <a:solidFill>
                  <a:schemeClr val="bg1">
                    <a:alpha val="25000"/>
                  </a:schemeClr>
                </a:solidFill>
              </a:ln>
              <a:noFill/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F65FBBB0-CF69-122B-FEA9-619FCAF8F441}"/>
              </a:ext>
            </a:extLst>
          </p:cNvPr>
          <p:cNvSpPr txBox="1"/>
          <p:nvPr/>
        </p:nvSpPr>
        <p:spPr>
          <a:xfrm>
            <a:off x="1443990" y="1289464"/>
            <a:ext cx="414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Incoraggiali a navigare ancora per:</a:t>
            </a:r>
            <a:endParaRPr lang="it-IT" sz="2000" b="1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16819B1A-DD58-4B3F-18FA-64AD4B6B1E74}"/>
              </a:ext>
            </a:extLst>
          </p:cNvPr>
          <p:cNvSpPr txBox="1"/>
          <p:nvPr/>
        </p:nvSpPr>
        <p:spPr>
          <a:xfrm>
            <a:off x="7539990" y="1289464"/>
            <a:ext cx="3840480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Raccogli i loro feedback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F358C617-D808-BB8B-787C-B62C8B8D4FDF}"/>
              </a:ext>
            </a:extLst>
          </p:cNvPr>
          <p:cNvSpPr txBox="1"/>
          <p:nvPr/>
        </p:nvSpPr>
        <p:spPr>
          <a:xfrm>
            <a:off x="1443990" y="4347997"/>
            <a:ext cx="384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Invitali a condividere l’esperienza con i loro amici e/o con i loro genitori</a:t>
            </a:r>
            <a:endParaRPr lang="it-IT" sz="2000" b="1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701CCFA-CBF3-93A8-A957-AF152F3CC40C}"/>
              </a:ext>
            </a:extLst>
          </p:cNvPr>
          <p:cNvSpPr txBox="1"/>
          <p:nvPr/>
        </p:nvSpPr>
        <p:spPr>
          <a:xfrm>
            <a:off x="7539990" y="4347997"/>
            <a:ext cx="384048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2000" b="1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ne hai voglia, sonda l’interesse per un’altra sessione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097CC81-3C20-281E-63EE-703247E0D9EF}"/>
              </a:ext>
            </a:extLst>
          </p:cNvPr>
          <p:cNvSpPr txBox="1"/>
          <p:nvPr/>
        </p:nvSpPr>
        <p:spPr>
          <a:xfrm>
            <a:off x="1684021" y="1771076"/>
            <a:ext cx="3802380" cy="13875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approfondire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 il mestiere che li interessa di più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it-IT" sz="1600">
                <a:solidFill>
                  <a:schemeClr val="bg1"/>
                </a:solidFill>
                <a:latin typeface="Lato"/>
                <a:ea typeface="Calibri" panose="020F0502020204030204" pitchFamily="34" charset="0"/>
                <a:cs typeface="Times New Roman"/>
              </a:rPr>
              <a:t>approfondire</a:t>
            </a:r>
            <a:r>
              <a:rPr lang="it-IT" sz="1600">
                <a:solidFill>
                  <a:schemeClr val="bg1"/>
                </a:solidFill>
                <a:effectLst/>
                <a:latin typeface="Lato"/>
                <a:ea typeface="Calibri" panose="020F0502020204030204" pitchFamily="34" charset="0"/>
                <a:cs typeface="Times New Roman"/>
              </a:rPr>
              <a:t> il percorso di studi associato al mestiere preferito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it-IT" sz="160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9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211D2403-528B-03DB-66EC-0962F287B210}"/>
              </a:ext>
            </a:extLst>
          </p:cNvPr>
          <p:cNvSpPr/>
          <p:nvPr/>
        </p:nvSpPr>
        <p:spPr>
          <a:xfrm>
            <a:off x="0" y="1696837"/>
            <a:ext cx="12192000" cy="5669163"/>
          </a:xfrm>
          <a:prstGeom prst="rect">
            <a:avLst/>
          </a:prstGeom>
          <a:solidFill>
            <a:srgbClr val="1823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C4CFE6F3-3B1B-90BE-B41C-28E20B526A9B}"/>
              </a:ext>
            </a:extLst>
          </p:cNvPr>
          <p:cNvSpPr txBox="1"/>
          <p:nvPr/>
        </p:nvSpPr>
        <p:spPr>
          <a:xfrm>
            <a:off x="1068959" y="2310297"/>
            <a:ext cx="6490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ti servirà:</a:t>
            </a:r>
            <a:endParaRPr lang="it-IT" sz="440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599EB9B3-F3CA-80C8-7443-93EB7BF81EAA}"/>
              </a:ext>
            </a:extLst>
          </p:cNvPr>
          <p:cNvSpPr txBox="1"/>
          <p:nvPr/>
        </p:nvSpPr>
        <p:spPr>
          <a:xfrm>
            <a:off x="949094" y="817013"/>
            <a:ext cx="1962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>
                <a:solidFill>
                  <a:srgbClr val="18233C"/>
                </a:solidFill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3200" b="1">
                <a:solidFill>
                  <a:srgbClr val="18233C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classe</a:t>
            </a:r>
            <a:endParaRPr lang="it-IT" sz="3200" b="1">
              <a:solidFill>
                <a:srgbClr val="18233C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Elemento grafico 7">
            <a:extLst>
              <a:ext uri="{FF2B5EF4-FFF2-40B4-BE49-F238E27FC236}">
                <a16:creationId xmlns:a16="http://schemas.microsoft.com/office/drawing/2014/main" xmlns="" id="{E530FC26-7BC7-2F91-AC9E-5C5FD98F0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8958" y="521964"/>
            <a:ext cx="2159382" cy="49201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9B1835B7-6EA9-2CDF-54BE-2BDBF2D0F424}"/>
              </a:ext>
            </a:extLst>
          </p:cNvPr>
          <p:cNvSpPr txBox="1"/>
          <p:nvPr/>
        </p:nvSpPr>
        <p:spPr>
          <a:xfrm>
            <a:off x="1434719" y="3140877"/>
            <a:ext cx="3960241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sz="240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pc con casse per proiettare il video teaser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it-IT" sz="240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studenti possono navigare la piattaforma su cellulare, ma puoi anche suggerire di portarsi un pc per una fruizione ancora migliore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95ACECDD-9B97-000D-A382-250878EBA6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18446"/>
            <a:ext cx="5647952" cy="461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850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Lato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Viberti</dc:creator>
  <cp:lastModifiedBy>Utente</cp:lastModifiedBy>
  <cp:revision>1</cp:revision>
  <dcterms:created xsi:type="dcterms:W3CDTF">2022-12-12T17:08:40Z</dcterms:created>
  <dcterms:modified xsi:type="dcterms:W3CDTF">2023-01-10T09:41:18Z</dcterms:modified>
</cp:coreProperties>
</file>