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7.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648" r:id="rId5"/>
    <p:sldMasterId id="2147483661" r:id="rId6"/>
    <p:sldMasterId id="2147483663" r:id="rId7"/>
  </p:sldMasterIdLst>
  <p:notesMasterIdLst>
    <p:notesMasterId r:id="rId32"/>
  </p:notesMasterIdLst>
  <p:sldIdLst>
    <p:sldId id="257" r:id="rId8"/>
    <p:sldId id="1020" r:id="rId9"/>
    <p:sldId id="1021" r:id="rId10"/>
    <p:sldId id="262" r:id="rId11"/>
    <p:sldId id="282" r:id="rId12"/>
    <p:sldId id="264" r:id="rId13"/>
    <p:sldId id="1019" r:id="rId14"/>
    <p:sldId id="974" r:id="rId15"/>
    <p:sldId id="976" r:id="rId16"/>
    <p:sldId id="977" r:id="rId17"/>
    <p:sldId id="283" r:id="rId18"/>
    <p:sldId id="1025" r:id="rId19"/>
    <p:sldId id="1022" r:id="rId20"/>
    <p:sldId id="285" r:id="rId21"/>
    <p:sldId id="265" r:id="rId22"/>
    <p:sldId id="1027" r:id="rId23"/>
    <p:sldId id="274" r:id="rId24"/>
    <p:sldId id="288" r:id="rId25"/>
    <p:sldId id="1028" r:id="rId26"/>
    <p:sldId id="1026" r:id="rId27"/>
    <p:sldId id="1029" r:id="rId28"/>
    <p:sldId id="1030" r:id="rId29"/>
    <p:sldId id="1031" r:id="rId30"/>
    <p:sldId id="259" r:id="rId31"/>
  </p:sldIdLst>
  <p:sldSz cx="12192000" cy="6858000"/>
  <p:notesSz cx="68580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F36DF4D-A9F2-498B-9B83-1C327EFE64B0}" v="326" dt="2023-12-04T13:39:45.36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6759" autoAdjust="0"/>
  </p:normalViewPr>
  <p:slideViewPr>
    <p:cSldViewPr snapToGrid="0">
      <p:cViewPr varScale="1">
        <p:scale>
          <a:sx n="62" d="100"/>
          <a:sy n="62" d="100"/>
        </p:scale>
        <p:origin x="1368"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ta BILANZOLA" userId="709d3fc2-8b77-46ca-926d-c97f8ec4e8cc" providerId="ADAL" clId="{40D707C6-F2AC-484C-921A-DCA1A16A96A7}"/>
    <pc:docChg chg="undo custSel addSld delSld modSld">
      <pc:chgData name="Greta BILANZOLA" userId="709d3fc2-8b77-46ca-926d-c97f8ec4e8cc" providerId="ADAL" clId="{40D707C6-F2AC-484C-921A-DCA1A16A96A7}" dt="2023-05-22T14:45:10.664" v="892" actId="14100"/>
      <pc:docMkLst>
        <pc:docMk/>
      </pc:docMkLst>
      <pc:sldChg chg="addSp delSp modSp mod modAnim">
        <pc:chgData name="Greta BILANZOLA" userId="709d3fc2-8b77-46ca-926d-c97f8ec4e8cc" providerId="ADAL" clId="{40D707C6-F2AC-484C-921A-DCA1A16A96A7}" dt="2023-05-22T14:20:01.548" v="481" actId="6549"/>
        <pc:sldMkLst>
          <pc:docMk/>
          <pc:sldMk cId="3304368559" sldId="262"/>
        </pc:sldMkLst>
        <pc:spChg chg="mod">
          <ac:chgData name="Greta BILANZOLA" userId="709d3fc2-8b77-46ca-926d-c97f8ec4e8cc" providerId="ADAL" clId="{40D707C6-F2AC-484C-921A-DCA1A16A96A7}" dt="2023-05-22T14:07:26.505" v="1" actId="20577"/>
          <ac:spMkLst>
            <pc:docMk/>
            <pc:sldMk cId="3304368559" sldId="262"/>
            <ac:spMk id="2" creationId="{00000000-0000-0000-0000-000000000000}"/>
          </ac:spMkLst>
        </pc:spChg>
        <pc:spChg chg="add mod">
          <ac:chgData name="Greta BILANZOLA" userId="709d3fc2-8b77-46ca-926d-c97f8ec4e8cc" providerId="ADAL" clId="{40D707C6-F2AC-484C-921A-DCA1A16A96A7}" dt="2023-05-22T14:20:01.548" v="481" actId="6549"/>
          <ac:spMkLst>
            <pc:docMk/>
            <pc:sldMk cId="3304368559" sldId="262"/>
            <ac:spMk id="4" creationId="{B94883A5-97D0-813A-4405-B16E4B4CAC62}"/>
          </ac:spMkLst>
        </pc:spChg>
        <pc:picChg chg="del mod">
          <ac:chgData name="Greta BILANZOLA" userId="709d3fc2-8b77-46ca-926d-c97f8ec4e8cc" providerId="ADAL" clId="{40D707C6-F2AC-484C-921A-DCA1A16A96A7}" dt="2023-05-22T14:19:52.584" v="477" actId="478"/>
          <ac:picMkLst>
            <pc:docMk/>
            <pc:sldMk cId="3304368559" sldId="262"/>
            <ac:picMk id="3" creationId="{00000000-0000-0000-0000-000000000000}"/>
          </ac:picMkLst>
        </pc:picChg>
      </pc:sldChg>
      <pc:sldChg chg="addSp delSp modSp mod modNotesTx">
        <pc:chgData name="Greta BILANZOLA" userId="709d3fc2-8b77-46ca-926d-c97f8ec4e8cc" providerId="ADAL" clId="{40D707C6-F2AC-484C-921A-DCA1A16A96A7}" dt="2023-05-22T14:45:10.664" v="892" actId="14100"/>
        <pc:sldMkLst>
          <pc:docMk/>
          <pc:sldMk cId="3739088259" sldId="264"/>
        </pc:sldMkLst>
        <pc:picChg chg="del">
          <ac:chgData name="Greta BILANZOLA" userId="709d3fc2-8b77-46ca-926d-c97f8ec4e8cc" providerId="ADAL" clId="{40D707C6-F2AC-484C-921A-DCA1A16A96A7}" dt="2023-05-22T14:44:44.328" v="885" actId="478"/>
          <ac:picMkLst>
            <pc:docMk/>
            <pc:sldMk cId="3739088259" sldId="264"/>
            <ac:picMk id="2" creationId="{37A80755-A47E-5A4B-BC66-5A987B2FA067}"/>
          </ac:picMkLst>
        </pc:picChg>
        <pc:picChg chg="add mod modCrop">
          <ac:chgData name="Greta BILANZOLA" userId="709d3fc2-8b77-46ca-926d-c97f8ec4e8cc" providerId="ADAL" clId="{40D707C6-F2AC-484C-921A-DCA1A16A96A7}" dt="2023-05-22T14:45:10.664" v="892" actId="14100"/>
          <ac:picMkLst>
            <pc:docMk/>
            <pc:sldMk cId="3739088259" sldId="264"/>
            <ac:picMk id="5" creationId="{255CF256-E531-A4C7-D74B-0CD435F86903}"/>
          </ac:picMkLst>
        </pc:picChg>
      </pc:sldChg>
      <pc:sldChg chg="modSp mod">
        <pc:chgData name="Greta BILANZOLA" userId="709d3fc2-8b77-46ca-926d-c97f8ec4e8cc" providerId="ADAL" clId="{40D707C6-F2AC-484C-921A-DCA1A16A96A7}" dt="2023-05-22T14:33:19.672" v="656" actId="20577"/>
        <pc:sldMkLst>
          <pc:docMk/>
          <pc:sldMk cId="0" sldId="265"/>
        </pc:sldMkLst>
        <pc:spChg chg="mod">
          <ac:chgData name="Greta BILANZOLA" userId="709d3fc2-8b77-46ca-926d-c97f8ec4e8cc" providerId="ADAL" clId="{40D707C6-F2AC-484C-921A-DCA1A16A96A7}" dt="2023-05-22T14:33:19.672" v="656" actId="20577"/>
          <ac:spMkLst>
            <pc:docMk/>
            <pc:sldMk cId="0" sldId="265"/>
            <ac:spMk id="10" creationId="{00000000-0000-0000-0000-000000000000}"/>
          </ac:spMkLst>
        </pc:spChg>
      </pc:sldChg>
      <pc:sldChg chg="modSp mod">
        <pc:chgData name="Greta BILANZOLA" userId="709d3fc2-8b77-46ca-926d-c97f8ec4e8cc" providerId="ADAL" clId="{40D707C6-F2AC-484C-921A-DCA1A16A96A7}" dt="2023-05-22T14:35:05.362" v="722" actId="20577"/>
        <pc:sldMkLst>
          <pc:docMk/>
          <pc:sldMk cId="0" sldId="266"/>
        </pc:sldMkLst>
        <pc:spChg chg="mod">
          <ac:chgData name="Greta BILANZOLA" userId="709d3fc2-8b77-46ca-926d-c97f8ec4e8cc" providerId="ADAL" clId="{40D707C6-F2AC-484C-921A-DCA1A16A96A7}" dt="2023-05-22T14:34:44.638" v="692" actId="20577"/>
          <ac:spMkLst>
            <pc:docMk/>
            <pc:sldMk cId="0" sldId="266"/>
            <ac:spMk id="6" creationId="{00000000-0000-0000-0000-000000000000}"/>
          </ac:spMkLst>
        </pc:spChg>
        <pc:spChg chg="mod">
          <ac:chgData name="Greta BILANZOLA" userId="709d3fc2-8b77-46ca-926d-c97f8ec4e8cc" providerId="ADAL" clId="{40D707C6-F2AC-484C-921A-DCA1A16A96A7}" dt="2023-05-22T14:33:31.911" v="667" actId="20577"/>
          <ac:spMkLst>
            <pc:docMk/>
            <pc:sldMk cId="0" sldId="266"/>
            <ac:spMk id="8" creationId="{00000000-0000-0000-0000-000000000000}"/>
          </ac:spMkLst>
        </pc:spChg>
        <pc:spChg chg="mod">
          <ac:chgData name="Greta BILANZOLA" userId="709d3fc2-8b77-46ca-926d-c97f8ec4e8cc" providerId="ADAL" clId="{40D707C6-F2AC-484C-921A-DCA1A16A96A7}" dt="2023-05-22T14:35:05.362" v="722" actId="20577"/>
          <ac:spMkLst>
            <pc:docMk/>
            <pc:sldMk cId="0" sldId="266"/>
            <ac:spMk id="10" creationId="{00000000-0000-0000-0000-000000000000}"/>
          </ac:spMkLst>
        </pc:spChg>
      </pc:sldChg>
      <pc:sldChg chg="modNotesTx">
        <pc:chgData name="Greta BILANZOLA" userId="709d3fc2-8b77-46ca-926d-c97f8ec4e8cc" providerId="ADAL" clId="{40D707C6-F2AC-484C-921A-DCA1A16A96A7}" dt="2023-05-22T14:30:40.408" v="604"/>
        <pc:sldMkLst>
          <pc:docMk/>
          <pc:sldMk cId="0" sldId="267"/>
        </pc:sldMkLst>
      </pc:sldChg>
      <pc:sldChg chg="modSp mod">
        <pc:chgData name="Greta BILANZOLA" userId="709d3fc2-8b77-46ca-926d-c97f8ec4e8cc" providerId="ADAL" clId="{40D707C6-F2AC-484C-921A-DCA1A16A96A7}" dt="2023-05-22T14:38:52.678" v="868" actId="20577"/>
        <pc:sldMkLst>
          <pc:docMk/>
          <pc:sldMk cId="2189108467" sldId="270"/>
        </pc:sldMkLst>
        <pc:spChg chg="mod">
          <ac:chgData name="Greta BILANZOLA" userId="709d3fc2-8b77-46ca-926d-c97f8ec4e8cc" providerId="ADAL" clId="{40D707C6-F2AC-484C-921A-DCA1A16A96A7}" dt="2023-05-22T14:38:52.678" v="868" actId="20577"/>
          <ac:spMkLst>
            <pc:docMk/>
            <pc:sldMk cId="2189108467" sldId="270"/>
            <ac:spMk id="4" creationId="{087316FB-93AB-655A-3464-BF0335D40E28}"/>
          </ac:spMkLst>
        </pc:spChg>
      </pc:sldChg>
      <pc:sldChg chg="modNotesTx">
        <pc:chgData name="Greta BILANZOLA" userId="709d3fc2-8b77-46ca-926d-c97f8ec4e8cc" providerId="ADAL" clId="{40D707C6-F2AC-484C-921A-DCA1A16A96A7}" dt="2023-05-22T14:36:14.814" v="854"/>
        <pc:sldMkLst>
          <pc:docMk/>
          <pc:sldMk cId="0" sldId="274"/>
        </pc:sldMkLst>
      </pc:sldChg>
      <pc:sldChg chg="modSp mod">
        <pc:chgData name="Greta BILANZOLA" userId="709d3fc2-8b77-46ca-926d-c97f8ec4e8cc" providerId="ADAL" clId="{40D707C6-F2AC-484C-921A-DCA1A16A96A7}" dt="2023-05-22T14:37:29.169" v="857" actId="20577"/>
        <pc:sldMkLst>
          <pc:docMk/>
          <pc:sldMk cId="1846664049" sldId="275"/>
        </pc:sldMkLst>
        <pc:spChg chg="mod">
          <ac:chgData name="Greta BILANZOLA" userId="709d3fc2-8b77-46ca-926d-c97f8ec4e8cc" providerId="ADAL" clId="{40D707C6-F2AC-484C-921A-DCA1A16A96A7}" dt="2023-05-22T14:36:22.680" v="855" actId="6549"/>
          <ac:spMkLst>
            <pc:docMk/>
            <pc:sldMk cId="1846664049" sldId="275"/>
            <ac:spMk id="12" creationId="{98010D83-17FF-9793-C600-9872D967ABF6}"/>
          </ac:spMkLst>
        </pc:spChg>
        <pc:spChg chg="mod">
          <ac:chgData name="Greta BILANZOLA" userId="709d3fc2-8b77-46ca-926d-c97f8ec4e8cc" providerId="ADAL" clId="{40D707C6-F2AC-484C-921A-DCA1A16A96A7}" dt="2023-05-22T14:37:22.415" v="856" actId="20577"/>
          <ac:spMkLst>
            <pc:docMk/>
            <pc:sldMk cId="1846664049" sldId="275"/>
            <ac:spMk id="15" creationId="{A4866178-A52C-8B25-08E3-85843F4A6073}"/>
          </ac:spMkLst>
        </pc:spChg>
        <pc:spChg chg="mod">
          <ac:chgData name="Greta BILANZOLA" userId="709d3fc2-8b77-46ca-926d-c97f8ec4e8cc" providerId="ADAL" clId="{40D707C6-F2AC-484C-921A-DCA1A16A96A7}" dt="2023-05-22T14:37:29.169" v="857" actId="20577"/>
          <ac:spMkLst>
            <pc:docMk/>
            <pc:sldMk cId="1846664049" sldId="275"/>
            <ac:spMk id="19" creationId="{D3749CFC-FFCF-ED53-BEA0-79F89BF40098}"/>
          </ac:spMkLst>
        </pc:spChg>
      </pc:sldChg>
      <pc:sldChg chg="delSp modSp mod">
        <pc:chgData name="Greta BILANZOLA" userId="709d3fc2-8b77-46ca-926d-c97f8ec4e8cc" providerId="ADAL" clId="{40D707C6-F2AC-484C-921A-DCA1A16A96A7}" dt="2023-05-22T14:38:32.223" v="859" actId="1076"/>
        <pc:sldMkLst>
          <pc:docMk/>
          <pc:sldMk cId="712714250" sldId="279"/>
        </pc:sldMkLst>
        <pc:spChg chg="del">
          <ac:chgData name="Greta BILANZOLA" userId="709d3fc2-8b77-46ca-926d-c97f8ec4e8cc" providerId="ADAL" clId="{40D707C6-F2AC-484C-921A-DCA1A16A96A7}" dt="2023-05-22T14:38:24.077" v="858" actId="478"/>
          <ac:spMkLst>
            <pc:docMk/>
            <pc:sldMk cId="712714250" sldId="279"/>
            <ac:spMk id="7" creationId="{66DAB114-2597-45AB-C5EA-080A73375C9B}"/>
          </ac:spMkLst>
        </pc:spChg>
        <pc:picChg chg="mod">
          <ac:chgData name="Greta BILANZOLA" userId="709d3fc2-8b77-46ca-926d-c97f8ec4e8cc" providerId="ADAL" clId="{40D707C6-F2AC-484C-921A-DCA1A16A96A7}" dt="2023-05-22T14:38:32.223" v="859" actId="1076"/>
          <ac:picMkLst>
            <pc:docMk/>
            <pc:sldMk cId="712714250" sldId="279"/>
            <ac:picMk id="3" creationId="{6AA2FBF4-11C2-B3A3-4C88-27833B0797CC}"/>
          </ac:picMkLst>
        </pc:picChg>
      </pc:sldChg>
      <pc:sldChg chg="addSp delSp modSp mod">
        <pc:chgData name="Greta BILANZOLA" userId="709d3fc2-8b77-46ca-926d-c97f8ec4e8cc" providerId="ADAL" clId="{40D707C6-F2AC-484C-921A-DCA1A16A96A7}" dt="2023-05-22T14:44:26.303" v="884" actId="14100"/>
        <pc:sldMkLst>
          <pc:docMk/>
          <pc:sldMk cId="4271575499" sldId="282"/>
        </pc:sldMkLst>
        <pc:picChg chg="del">
          <ac:chgData name="Greta BILANZOLA" userId="709d3fc2-8b77-46ca-926d-c97f8ec4e8cc" providerId="ADAL" clId="{40D707C6-F2AC-484C-921A-DCA1A16A96A7}" dt="2023-05-22T14:44:12.097" v="881" actId="478"/>
          <ac:picMkLst>
            <pc:docMk/>
            <pc:sldMk cId="4271575499" sldId="282"/>
            <ac:picMk id="4" creationId="{00000000-0000-0000-0000-000000000000}"/>
          </ac:picMkLst>
        </pc:picChg>
        <pc:picChg chg="add mod">
          <ac:chgData name="Greta BILANZOLA" userId="709d3fc2-8b77-46ca-926d-c97f8ec4e8cc" providerId="ADAL" clId="{40D707C6-F2AC-484C-921A-DCA1A16A96A7}" dt="2023-05-22T14:44:26.303" v="884" actId="14100"/>
          <ac:picMkLst>
            <pc:docMk/>
            <pc:sldMk cId="4271575499" sldId="282"/>
            <ac:picMk id="5" creationId="{AF1E5F18-E231-2ADC-941E-3C7D1A71F847}"/>
          </ac:picMkLst>
        </pc:picChg>
      </pc:sldChg>
      <pc:sldChg chg="modSp mod">
        <pc:chgData name="Greta BILANZOLA" userId="709d3fc2-8b77-46ca-926d-c97f8ec4e8cc" providerId="ADAL" clId="{40D707C6-F2AC-484C-921A-DCA1A16A96A7}" dt="2023-05-22T14:43:00.095" v="877" actId="14100"/>
        <pc:sldMkLst>
          <pc:docMk/>
          <pc:sldMk cId="1831362014" sldId="283"/>
        </pc:sldMkLst>
        <pc:picChg chg="mod">
          <ac:chgData name="Greta BILANZOLA" userId="709d3fc2-8b77-46ca-926d-c97f8ec4e8cc" providerId="ADAL" clId="{40D707C6-F2AC-484C-921A-DCA1A16A96A7}" dt="2023-05-22T14:43:00.095" v="877" actId="14100"/>
          <ac:picMkLst>
            <pc:docMk/>
            <pc:sldMk cId="1831362014" sldId="283"/>
            <ac:picMk id="5" creationId="{2F0EC7A7-C6AF-5F4E-3857-BB32CED1E64F}"/>
          </ac:picMkLst>
        </pc:picChg>
      </pc:sldChg>
      <pc:sldChg chg="delSp del mod">
        <pc:chgData name="Greta BILANZOLA" userId="709d3fc2-8b77-46ca-926d-c97f8ec4e8cc" providerId="ADAL" clId="{40D707C6-F2AC-484C-921A-DCA1A16A96A7}" dt="2023-05-22T14:42:45.472" v="875" actId="47"/>
        <pc:sldMkLst>
          <pc:docMk/>
          <pc:sldMk cId="1909295712" sldId="284"/>
        </pc:sldMkLst>
        <pc:picChg chg="del">
          <ac:chgData name="Greta BILANZOLA" userId="709d3fc2-8b77-46ca-926d-c97f8ec4e8cc" providerId="ADAL" clId="{40D707C6-F2AC-484C-921A-DCA1A16A96A7}" dt="2023-05-22T14:41:32.874" v="869" actId="478"/>
          <ac:picMkLst>
            <pc:docMk/>
            <pc:sldMk cId="1909295712" sldId="284"/>
            <ac:picMk id="2" creationId="{00000000-0000-0000-0000-000000000000}"/>
          </ac:picMkLst>
        </pc:picChg>
      </pc:sldChg>
      <pc:sldChg chg="delSp modSp mod">
        <pc:chgData name="Greta BILANZOLA" userId="709d3fc2-8b77-46ca-926d-c97f8ec4e8cc" providerId="ADAL" clId="{40D707C6-F2AC-484C-921A-DCA1A16A96A7}" dt="2023-05-22T14:26:55.679" v="559" actId="1076"/>
        <pc:sldMkLst>
          <pc:docMk/>
          <pc:sldMk cId="653897533" sldId="964"/>
        </pc:sldMkLst>
        <pc:spChg chg="mod">
          <ac:chgData name="Greta BILANZOLA" userId="709d3fc2-8b77-46ca-926d-c97f8ec4e8cc" providerId="ADAL" clId="{40D707C6-F2AC-484C-921A-DCA1A16A96A7}" dt="2023-05-22T14:26:52.069" v="558" actId="1076"/>
          <ac:spMkLst>
            <pc:docMk/>
            <pc:sldMk cId="653897533" sldId="964"/>
            <ac:spMk id="2" creationId="{DCCD0D6A-28FA-5AB6-05E5-C7F22FE43353}"/>
          </ac:spMkLst>
        </pc:spChg>
        <pc:spChg chg="mod">
          <ac:chgData name="Greta BILANZOLA" userId="709d3fc2-8b77-46ca-926d-c97f8ec4e8cc" providerId="ADAL" clId="{40D707C6-F2AC-484C-921A-DCA1A16A96A7}" dt="2023-05-22T14:26:47.197" v="557" actId="1076"/>
          <ac:spMkLst>
            <pc:docMk/>
            <pc:sldMk cId="653897533" sldId="964"/>
            <ac:spMk id="14" creationId="{5277730D-CD9F-4612-8FD7-3AACCE059AA3}"/>
          </ac:spMkLst>
        </pc:spChg>
        <pc:spChg chg="mod">
          <ac:chgData name="Greta BILANZOLA" userId="709d3fc2-8b77-46ca-926d-c97f8ec4e8cc" providerId="ADAL" clId="{40D707C6-F2AC-484C-921A-DCA1A16A96A7}" dt="2023-05-22T14:26:44.614" v="556" actId="1076"/>
          <ac:spMkLst>
            <pc:docMk/>
            <pc:sldMk cId="653897533" sldId="964"/>
            <ac:spMk id="16" creationId="{263CFEF2-2C37-4A0F-99F2-1DDC6BDB1EC1}"/>
          </ac:spMkLst>
        </pc:spChg>
        <pc:spChg chg="mod">
          <ac:chgData name="Greta BILANZOLA" userId="709d3fc2-8b77-46ca-926d-c97f8ec4e8cc" providerId="ADAL" clId="{40D707C6-F2AC-484C-921A-DCA1A16A96A7}" dt="2023-05-22T14:26:55.679" v="559" actId="1076"/>
          <ac:spMkLst>
            <pc:docMk/>
            <pc:sldMk cId="653897533" sldId="964"/>
            <ac:spMk id="20" creationId="{C983A867-EB37-4A91-96A7-5F3748F932E8}"/>
          </ac:spMkLst>
        </pc:spChg>
        <pc:spChg chg="mod">
          <ac:chgData name="Greta BILANZOLA" userId="709d3fc2-8b77-46ca-926d-c97f8ec4e8cc" providerId="ADAL" clId="{40D707C6-F2AC-484C-921A-DCA1A16A96A7}" dt="2023-05-22T14:26:40.941" v="555" actId="1076"/>
          <ac:spMkLst>
            <pc:docMk/>
            <pc:sldMk cId="653897533" sldId="964"/>
            <ac:spMk id="22" creationId="{13E11AAA-B4AF-4D98-8633-76059406F447}"/>
          </ac:spMkLst>
        </pc:spChg>
        <pc:spChg chg="mod">
          <ac:chgData name="Greta BILANZOLA" userId="709d3fc2-8b77-46ca-926d-c97f8ec4e8cc" providerId="ADAL" clId="{40D707C6-F2AC-484C-921A-DCA1A16A96A7}" dt="2023-05-22T14:26:27.286" v="552" actId="1076"/>
          <ac:spMkLst>
            <pc:docMk/>
            <pc:sldMk cId="653897533" sldId="964"/>
            <ac:spMk id="23" creationId="{18D0962E-A351-45EA-B259-B5C5A1C3B08E}"/>
          </ac:spMkLst>
        </pc:spChg>
        <pc:picChg chg="del">
          <ac:chgData name="Greta BILANZOLA" userId="709d3fc2-8b77-46ca-926d-c97f8ec4e8cc" providerId="ADAL" clId="{40D707C6-F2AC-484C-921A-DCA1A16A96A7}" dt="2023-05-22T14:26:37.959" v="554" actId="478"/>
          <ac:picMkLst>
            <pc:docMk/>
            <pc:sldMk cId="653897533" sldId="964"/>
            <ac:picMk id="132" creationId="{1FF37F22-F2EB-406E-9AD2-3DB4EC198EF3}"/>
          </ac:picMkLst>
        </pc:picChg>
      </pc:sldChg>
      <pc:sldChg chg="delSp modSp mod">
        <pc:chgData name="Greta BILANZOLA" userId="709d3fc2-8b77-46ca-926d-c97f8ec4e8cc" providerId="ADAL" clId="{40D707C6-F2AC-484C-921A-DCA1A16A96A7}" dt="2023-05-22T14:23:16.820" v="536" actId="478"/>
        <pc:sldMkLst>
          <pc:docMk/>
          <pc:sldMk cId="4243188815" sldId="974"/>
        </pc:sldMkLst>
        <pc:spChg chg="mod">
          <ac:chgData name="Greta BILANZOLA" userId="709d3fc2-8b77-46ca-926d-c97f8ec4e8cc" providerId="ADAL" clId="{40D707C6-F2AC-484C-921A-DCA1A16A96A7}" dt="2023-05-22T14:23:01.972" v="533" actId="1076"/>
          <ac:spMkLst>
            <pc:docMk/>
            <pc:sldMk cId="4243188815" sldId="974"/>
            <ac:spMk id="5" creationId="{D8AA57F1-9C42-01C1-1DC5-F445EC304C21}"/>
          </ac:spMkLst>
        </pc:spChg>
        <pc:spChg chg="mod">
          <ac:chgData name="Greta BILANZOLA" userId="709d3fc2-8b77-46ca-926d-c97f8ec4e8cc" providerId="ADAL" clId="{40D707C6-F2AC-484C-921A-DCA1A16A96A7}" dt="2023-05-22T14:22:55.149" v="532" actId="1076"/>
          <ac:spMkLst>
            <pc:docMk/>
            <pc:sldMk cId="4243188815" sldId="974"/>
            <ac:spMk id="6" creationId="{2AEC9B98-A5DD-891C-DADF-0700BD202666}"/>
          </ac:spMkLst>
        </pc:spChg>
        <pc:graphicFrameChg chg="mod">
          <ac:chgData name="Greta BILANZOLA" userId="709d3fc2-8b77-46ca-926d-c97f8ec4e8cc" providerId="ADAL" clId="{40D707C6-F2AC-484C-921A-DCA1A16A96A7}" dt="2023-05-22T14:22:11.582" v="527" actId="255"/>
          <ac:graphicFrameMkLst>
            <pc:docMk/>
            <pc:sldMk cId="4243188815" sldId="974"/>
            <ac:graphicFrameMk id="3" creationId="{2DBE36FA-10E8-F625-B9F6-5D15FC297165}"/>
          </ac:graphicFrameMkLst>
        </pc:graphicFrameChg>
        <pc:graphicFrameChg chg="mod">
          <ac:chgData name="Greta BILANZOLA" userId="709d3fc2-8b77-46ca-926d-c97f8ec4e8cc" providerId="ADAL" clId="{40D707C6-F2AC-484C-921A-DCA1A16A96A7}" dt="2023-05-22T14:22:44.925" v="531" actId="1076"/>
          <ac:graphicFrameMkLst>
            <pc:docMk/>
            <pc:sldMk cId="4243188815" sldId="974"/>
            <ac:graphicFrameMk id="4" creationId="{FB982DFA-69B5-AEE4-D484-CD58AB207A05}"/>
          </ac:graphicFrameMkLst>
        </pc:graphicFrameChg>
        <pc:picChg chg="del">
          <ac:chgData name="Greta BILANZOLA" userId="709d3fc2-8b77-46ca-926d-c97f8ec4e8cc" providerId="ADAL" clId="{40D707C6-F2AC-484C-921A-DCA1A16A96A7}" dt="2023-05-22T14:23:16.820" v="536" actId="478"/>
          <ac:picMkLst>
            <pc:docMk/>
            <pc:sldMk cId="4243188815" sldId="974"/>
            <ac:picMk id="40" creationId="{EB22E0D6-1BE7-4155-9921-D284DE9A652B}"/>
          </ac:picMkLst>
        </pc:picChg>
      </pc:sldChg>
      <pc:sldChg chg="addSp delSp modSp mod">
        <pc:chgData name="Greta BILANZOLA" userId="709d3fc2-8b77-46ca-926d-c97f8ec4e8cc" providerId="ADAL" clId="{40D707C6-F2AC-484C-921A-DCA1A16A96A7}" dt="2023-05-22T14:24:19.253" v="542" actId="1076"/>
        <pc:sldMkLst>
          <pc:docMk/>
          <pc:sldMk cId="2683047620" sldId="976"/>
        </pc:sldMkLst>
        <pc:spChg chg="mod">
          <ac:chgData name="Greta BILANZOLA" userId="709d3fc2-8b77-46ca-926d-c97f8ec4e8cc" providerId="ADAL" clId="{40D707C6-F2AC-484C-921A-DCA1A16A96A7}" dt="2023-05-22T14:24:19.253" v="542" actId="1076"/>
          <ac:spMkLst>
            <pc:docMk/>
            <pc:sldMk cId="2683047620" sldId="976"/>
            <ac:spMk id="5" creationId="{399624B8-97F3-3B69-5461-71CB1228A8FC}"/>
          </ac:spMkLst>
        </pc:spChg>
        <pc:spChg chg="mod">
          <ac:chgData name="Greta BILANZOLA" userId="709d3fc2-8b77-46ca-926d-c97f8ec4e8cc" providerId="ADAL" clId="{40D707C6-F2AC-484C-921A-DCA1A16A96A7}" dt="2023-05-22T14:24:14.702" v="541" actId="1076"/>
          <ac:spMkLst>
            <pc:docMk/>
            <pc:sldMk cId="2683047620" sldId="976"/>
            <ac:spMk id="6" creationId="{DA6C2D86-47B6-D8C6-5A43-F0F18429E57B}"/>
          </ac:spMkLst>
        </pc:spChg>
        <pc:graphicFrameChg chg="del">
          <ac:chgData name="Greta BILANZOLA" userId="709d3fc2-8b77-46ca-926d-c97f8ec4e8cc" providerId="ADAL" clId="{40D707C6-F2AC-484C-921A-DCA1A16A96A7}" dt="2023-05-22T14:23:26.681" v="537" actId="478"/>
          <ac:graphicFrameMkLst>
            <pc:docMk/>
            <pc:sldMk cId="2683047620" sldId="976"/>
            <ac:graphicFrameMk id="3" creationId="{94589A24-9187-7899-7836-CAC90DCE7AC4}"/>
          </ac:graphicFrameMkLst>
        </pc:graphicFrameChg>
        <pc:graphicFrameChg chg="del">
          <ac:chgData name="Greta BILANZOLA" userId="709d3fc2-8b77-46ca-926d-c97f8ec4e8cc" providerId="ADAL" clId="{40D707C6-F2AC-484C-921A-DCA1A16A96A7}" dt="2023-05-22T14:23:49.990" v="539" actId="478"/>
          <ac:graphicFrameMkLst>
            <pc:docMk/>
            <pc:sldMk cId="2683047620" sldId="976"/>
            <ac:graphicFrameMk id="4" creationId="{509292E6-8B7E-AEE6-57E6-33268489ABE7}"/>
          </ac:graphicFrameMkLst>
        </pc:graphicFrameChg>
        <pc:graphicFrameChg chg="add mod">
          <ac:chgData name="Greta BILANZOLA" userId="709d3fc2-8b77-46ca-926d-c97f8ec4e8cc" providerId="ADAL" clId="{40D707C6-F2AC-484C-921A-DCA1A16A96A7}" dt="2023-05-22T14:23:35.414" v="538"/>
          <ac:graphicFrameMkLst>
            <pc:docMk/>
            <pc:sldMk cId="2683047620" sldId="976"/>
            <ac:graphicFrameMk id="7" creationId="{30EE62F1-FCA2-8FFC-EAAE-CBA724D926D5}"/>
          </ac:graphicFrameMkLst>
        </pc:graphicFrameChg>
        <pc:graphicFrameChg chg="add mod">
          <ac:chgData name="Greta BILANZOLA" userId="709d3fc2-8b77-46ca-926d-c97f8ec4e8cc" providerId="ADAL" clId="{40D707C6-F2AC-484C-921A-DCA1A16A96A7}" dt="2023-05-22T14:23:50.538" v="540"/>
          <ac:graphicFrameMkLst>
            <pc:docMk/>
            <pc:sldMk cId="2683047620" sldId="976"/>
            <ac:graphicFrameMk id="8" creationId="{833317F3-807A-6C1A-8919-6BBF41ED7FEF}"/>
          </ac:graphicFrameMkLst>
        </pc:graphicFrameChg>
        <pc:picChg chg="del">
          <ac:chgData name="Greta BILANZOLA" userId="709d3fc2-8b77-46ca-926d-c97f8ec4e8cc" providerId="ADAL" clId="{40D707C6-F2AC-484C-921A-DCA1A16A96A7}" dt="2023-05-22T14:23:10.836" v="534" actId="478"/>
          <ac:picMkLst>
            <pc:docMk/>
            <pc:sldMk cId="2683047620" sldId="976"/>
            <ac:picMk id="40" creationId="{EB22E0D6-1BE7-4155-9921-D284DE9A652B}"/>
          </ac:picMkLst>
        </pc:picChg>
      </pc:sldChg>
      <pc:sldChg chg="addSp delSp modSp mod">
        <pc:chgData name="Greta BILANZOLA" userId="709d3fc2-8b77-46ca-926d-c97f8ec4e8cc" providerId="ADAL" clId="{40D707C6-F2AC-484C-921A-DCA1A16A96A7}" dt="2023-05-22T14:24:54.077" v="551"/>
        <pc:sldMkLst>
          <pc:docMk/>
          <pc:sldMk cId="2578485913" sldId="977"/>
        </pc:sldMkLst>
        <pc:spChg chg="mod">
          <ac:chgData name="Greta BILANZOLA" userId="709d3fc2-8b77-46ca-926d-c97f8ec4e8cc" providerId="ADAL" clId="{40D707C6-F2AC-484C-921A-DCA1A16A96A7}" dt="2023-05-22T14:24:32.702" v="546" actId="1076"/>
          <ac:spMkLst>
            <pc:docMk/>
            <pc:sldMk cId="2578485913" sldId="977"/>
            <ac:spMk id="5" creationId="{50B72395-8CB6-3AD5-71DD-838091B9D9F6}"/>
          </ac:spMkLst>
        </pc:spChg>
        <pc:spChg chg="mod">
          <ac:chgData name="Greta BILANZOLA" userId="709d3fc2-8b77-46ca-926d-c97f8ec4e8cc" providerId="ADAL" clId="{40D707C6-F2AC-484C-921A-DCA1A16A96A7}" dt="2023-05-22T14:24:30.167" v="545" actId="1076"/>
          <ac:spMkLst>
            <pc:docMk/>
            <pc:sldMk cId="2578485913" sldId="977"/>
            <ac:spMk id="6" creationId="{0954303C-22BB-C3FC-E26A-C4289F1A1039}"/>
          </ac:spMkLst>
        </pc:spChg>
        <pc:spChg chg="add mod">
          <ac:chgData name="Greta BILANZOLA" userId="709d3fc2-8b77-46ca-926d-c97f8ec4e8cc" providerId="ADAL" clId="{40D707C6-F2AC-484C-921A-DCA1A16A96A7}" dt="2023-05-22T14:24:47.623" v="550"/>
          <ac:spMkLst>
            <pc:docMk/>
            <pc:sldMk cId="2578485913" sldId="977"/>
            <ac:spMk id="8" creationId="{10ED419C-3625-35B0-EC63-9DA817CC8F48}"/>
          </ac:spMkLst>
        </pc:spChg>
        <pc:graphicFrameChg chg="del">
          <ac:chgData name="Greta BILANZOLA" userId="709d3fc2-8b77-46ca-926d-c97f8ec4e8cc" providerId="ADAL" clId="{40D707C6-F2AC-484C-921A-DCA1A16A96A7}" dt="2023-05-22T14:24:44.673" v="548" actId="478"/>
          <ac:graphicFrameMkLst>
            <pc:docMk/>
            <pc:sldMk cId="2578485913" sldId="977"/>
            <ac:graphicFrameMk id="3" creationId="{398B7CDD-A6C6-17A3-17EF-535F8A26785B}"/>
          </ac:graphicFrameMkLst>
        </pc:graphicFrameChg>
        <pc:graphicFrameChg chg="del">
          <ac:chgData name="Greta BILANZOLA" userId="709d3fc2-8b77-46ca-926d-c97f8ec4e8cc" providerId="ADAL" clId="{40D707C6-F2AC-484C-921A-DCA1A16A96A7}" dt="2023-05-22T14:24:23.559" v="543" actId="478"/>
          <ac:graphicFrameMkLst>
            <pc:docMk/>
            <pc:sldMk cId="2578485913" sldId="977"/>
            <ac:graphicFrameMk id="4" creationId="{2AADEC98-44BD-23B5-AB04-07E0FB62BBE2}"/>
          </ac:graphicFrameMkLst>
        </pc:graphicFrameChg>
        <pc:graphicFrameChg chg="add mod">
          <ac:chgData name="Greta BILANZOLA" userId="709d3fc2-8b77-46ca-926d-c97f8ec4e8cc" providerId="ADAL" clId="{40D707C6-F2AC-484C-921A-DCA1A16A96A7}" dt="2023-05-22T14:24:24.719" v="544"/>
          <ac:graphicFrameMkLst>
            <pc:docMk/>
            <pc:sldMk cId="2578485913" sldId="977"/>
            <ac:graphicFrameMk id="7" creationId="{BD8E5195-90EF-F852-D681-F4DC7D5ECD8C}"/>
          </ac:graphicFrameMkLst>
        </pc:graphicFrameChg>
        <pc:graphicFrameChg chg="add mod">
          <ac:chgData name="Greta BILANZOLA" userId="709d3fc2-8b77-46ca-926d-c97f8ec4e8cc" providerId="ADAL" clId="{40D707C6-F2AC-484C-921A-DCA1A16A96A7}" dt="2023-05-22T14:24:54.077" v="551"/>
          <ac:graphicFrameMkLst>
            <pc:docMk/>
            <pc:sldMk cId="2578485913" sldId="977"/>
            <ac:graphicFrameMk id="9" creationId="{E873F723-A5FB-3FEA-A2E3-B3045842FF23}"/>
          </ac:graphicFrameMkLst>
        </pc:graphicFrameChg>
        <pc:picChg chg="del">
          <ac:chgData name="Greta BILANZOLA" userId="709d3fc2-8b77-46ca-926d-c97f8ec4e8cc" providerId="ADAL" clId="{40D707C6-F2AC-484C-921A-DCA1A16A96A7}" dt="2023-05-22T14:24:40.675" v="547" actId="478"/>
          <ac:picMkLst>
            <pc:docMk/>
            <pc:sldMk cId="2578485913" sldId="977"/>
            <ac:picMk id="40" creationId="{EB22E0D6-1BE7-4155-9921-D284DE9A652B}"/>
          </ac:picMkLst>
        </pc:picChg>
      </pc:sldChg>
      <pc:sldChg chg="modSp mod modNotesTx">
        <pc:chgData name="Greta BILANZOLA" userId="709d3fc2-8b77-46ca-926d-c97f8ec4e8cc" providerId="ADAL" clId="{40D707C6-F2AC-484C-921A-DCA1A16A96A7}" dt="2023-05-22T14:27:39.117" v="572" actId="20577"/>
        <pc:sldMkLst>
          <pc:docMk/>
          <pc:sldMk cId="0" sldId="1000"/>
        </pc:sldMkLst>
        <pc:spChg chg="mod">
          <ac:chgData name="Greta BILANZOLA" userId="709d3fc2-8b77-46ca-926d-c97f8ec4e8cc" providerId="ADAL" clId="{40D707C6-F2AC-484C-921A-DCA1A16A96A7}" dt="2023-05-22T14:27:39.117" v="572" actId="20577"/>
          <ac:spMkLst>
            <pc:docMk/>
            <pc:sldMk cId="0" sldId="1000"/>
            <ac:spMk id="6" creationId="{1A43E848-FA82-1DCB-F893-A096F3476F86}"/>
          </ac:spMkLst>
        </pc:spChg>
      </pc:sldChg>
      <pc:sldChg chg="modNotesTx">
        <pc:chgData name="Greta BILANZOLA" userId="709d3fc2-8b77-46ca-926d-c97f8ec4e8cc" providerId="ADAL" clId="{40D707C6-F2AC-484C-921A-DCA1A16A96A7}" dt="2023-05-22T14:30:25.226" v="602"/>
        <pc:sldMkLst>
          <pc:docMk/>
          <pc:sldMk cId="0" sldId="1002"/>
        </pc:sldMkLst>
      </pc:sldChg>
      <pc:sldChg chg="modNotesTx">
        <pc:chgData name="Greta BILANZOLA" userId="709d3fc2-8b77-46ca-926d-c97f8ec4e8cc" providerId="ADAL" clId="{40D707C6-F2AC-484C-921A-DCA1A16A96A7}" dt="2023-05-22T14:31:15.621" v="650" actId="20577"/>
        <pc:sldMkLst>
          <pc:docMk/>
          <pc:sldMk cId="0" sldId="1003"/>
        </pc:sldMkLst>
      </pc:sldChg>
      <pc:sldChg chg="delSp mod modNotesTx">
        <pc:chgData name="Greta BILANZOLA" userId="709d3fc2-8b77-46ca-926d-c97f8ec4e8cc" providerId="ADAL" clId="{40D707C6-F2AC-484C-921A-DCA1A16A96A7}" dt="2023-05-22T14:32:44.046" v="653"/>
        <pc:sldMkLst>
          <pc:docMk/>
          <pc:sldMk cId="2528322271" sldId="1007"/>
        </pc:sldMkLst>
        <pc:grpChg chg="del">
          <ac:chgData name="Greta BILANZOLA" userId="709d3fc2-8b77-46ca-926d-c97f8ec4e8cc" providerId="ADAL" clId="{40D707C6-F2AC-484C-921A-DCA1A16A96A7}" dt="2023-05-22T14:31:43.371" v="652" actId="478"/>
          <ac:grpSpMkLst>
            <pc:docMk/>
            <pc:sldMk cId="2528322271" sldId="1007"/>
            <ac:grpSpMk id="3" creationId="{B507B0A3-784B-F477-179A-5C0A1A344D0A}"/>
          </ac:grpSpMkLst>
        </pc:grpChg>
        <pc:picChg chg="del">
          <ac:chgData name="Greta BILANZOLA" userId="709d3fc2-8b77-46ca-926d-c97f8ec4e8cc" providerId="ADAL" clId="{40D707C6-F2AC-484C-921A-DCA1A16A96A7}" dt="2023-05-22T14:31:40.762" v="651" actId="478"/>
          <ac:picMkLst>
            <pc:docMk/>
            <pc:sldMk cId="2528322271" sldId="1007"/>
            <ac:picMk id="10" creationId="{BF8D15B6-A7A5-E846-F0AA-64802EE129CA}"/>
          </ac:picMkLst>
        </pc:picChg>
      </pc:sldChg>
      <pc:sldChg chg="modSp mod modNotesTx">
        <pc:chgData name="Greta BILANZOLA" userId="709d3fc2-8b77-46ca-926d-c97f8ec4e8cc" providerId="ADAL" clId="{40D707C6-F2AC-484C-921A-DCA1A16A96A7}" dt="2023-05-22T14:30:33.520" v="603"/>
        <pc:sldMkLst>
          <pc:docMk/>
          <pc:sldMk cId="0" sldId="1016"/>
        </pc:sldMkLst>
        <pc:spChg chg="mod">
          <ac:chgData name="Greta BILANZOLA" userId="709d3fc2-8b77-46ca-926d-c97f8ec4e8cc" providerId="ADAL" clId="{40D707C6-F2AC-484C-921A-DCA1A16A96A7}" dt="2023-05-22T14:28:46.263" v="591" actId="14100"/>
          <ac:spMkLst>
            <pc:docMk/>
            <pc:sldMk cId="0" sldId="1016"/>
            <ac:spMk id="181" creationId="{00000000-0000-0000-0000-000000000000}"/>
          </ac:spMkLst>
        </pc:spChg>
        <pc:spChg chg="mod">
          <ac:chgData name="Greta BILANZOLA" userId="709d3fc2-8b77-46ca-926d-c97f8ec4e8cc" providerId="ADAL" clId="{40D707C6-F2AC-484C-921A-DCA1A16A96A7}" dt="2023-05-22T14:27:54.933" v="573" actId="14100"/>
          <ac:spMkLst>
            <pc:docMk/>
            <pc:sldMk cId="0" sldId="1016"/>
            <ac:spMk id="183" creationId="{00000000-0000-0000-0000-000000000000}"/>
          </ac:spMkLst>
        </pc:spChg>
        <pc:spChg chg="mod">
          <ac:chgData name="Greta BILANZOLA" userId="709d3fc2-8b77-46ca-926d-c97f8ec4e8cc" providerId="ADAL" clId="{40D707C6-F2AC-484C-921A-DCA1A16A96A7}" dt="2023-05-22T14:28:00.862" v="574" actId="14100"/>
          <ac:spMkLst>
            <pc:docMk/>
            <pc:sldMk cId="0" sldId="1016"/>
            <ac:spMk id="187" creationId="{00000000-0000-0000-0000-000000000000}"/>
          </ac:spMkLst>
        </pc:spChg>
        <pc:spChg chg="mod">
          <ac:chgData name="Greta BILANZOLA" userId="709d3fc2-8b77-46ca-926d-c97f8ec4e8cc" providerId="ADAL" clId="{40D707C6-F2AC-484C-921A-DCA1A16A96A7}" dt="2023-05-22T14:28:04.237" v="577" actId="1036"/>
          <ac:spMkLst>
            <pc:docMk/>
            <pc:sldMk cId="0" sldId="1016"/>
            <ac:spMk id="188" creationId="{00000000-0000-0000-0000-000000000000}"/>
          </ac:spMkLst>
        </pc:spChg>
        <pc:spChg chg="mod">
          <ac:chgData name="Greta BILANZOLA" userId="709d3fc2-8b77-46ca-926d-c97f8ec4e8cc" providerId="ADAL" clId="{40D707C6-F2AC-484C-921A-DCA1A16A96A7}" dt="2023-05-22T14:28:14.215" v="581" actId="1036"/>
          <ac:spMkLst>
            <pc:docMk/>
            <pc:sldMk cId="0" sldId="1016"/>
            <ac:spMk id="189" creationId="{00000000-0000-0000-0000-000000000000}"/>
          </ac:spMkLst>
        </pc:spChg>
        <pc:spChg chg="mod">
          <ac:chgData name="Greta BILANZOLA" userId="709d3fc2-8b77-46ca-926d-c97f8ec4e8cc" providerId="ADAL" clId="{40D707C6-F2AC-484C-921A-DCA1A16A96A7}" dt="2023-05-22T14:28:23.331" v="589" actId="14100"/>
          <ac:spMkLst>
            <pc:docMk/>
            <pc:sldMk cId="0" sldId="1016"/>
            <ac:spMk id="192" creationId="{00000000-0000-0000-0000-000000000000}"/>
          </ac:spMkLst>
        </pc:spChg>
        <pc:spChg chg="mod">
          <ac:chgData name="Greta BILANZOLA" userId="709d3fc2-8b77-46ca-926d-c97f8ec4e8cc" providerId="ADAL" clId="{40D707C6-F2AC-484C-921A-DCA1A16A96A7}" dt="2023-05-22T14:28:18.053" v="588" actId="1036"/>
          <ac:spMkLst>
            <pc:docMk/>
            <pc:sldMk cId="0" sldId="1016"/>
            <ac:spMk id="193" creationId="{00000000-0000-0000-0000-000000000000}"/>
          </ac:spMkLst>
        </pc:spChg>
      </pc:sldChg>
      <pc:sldChg chg="del">
        <pc:chgData name="Greta BILANZOLA" userId="709d3fc2-8b77-46ca-926d-c97f8ec4e8cc" providerId="ADAL" clId="{40D707C6-F2AC-484C-921A-DCA1A16A96A7}" dt="2023-05-22T14:31:00.207" v="605" actId="2696"/>
        <pc:sldMkLst>
          <pc:docMk/>
          <pc:sldMk cId="0" sldId="1017"/>
        </pc:sldMkLst>
      </pc:sldChg>
      <pc:sldChg chg="delSp modSp mod">
        <pc:chgData name="Greta BILANZOLA" userId="709d3fc2-8b77-46ca-926d-c97f8ec4e8cc" providerId="ADAL" clId="{40D707C6-F2AC-484C-921A-DCA1A16A96A7}" dt="2023-05-22T14:23:14.033" v="535" actId="478"/>
        <pc:sldMkLst>
          <pc:docMk/>
          <pc:sldMk cId="2022343016" sldId="1019"/>
        </pc:sldMkLst>
        <pc:graphicFrameChg chg="mod">
          <ac:chgData name="Greta BILANZOLA" userId="709d3fc2-8b77-46ca-926d-c97f8ec4e8cc" providerId="ADAL" clId="{40D707C6-F2AC-484C-921A-DCA1A16A96A7}" dt="2023-05-22T14:21:33.104" v="507" actId="20577"/>
          <ac:graphicFrameMkLst>
            <pc:docMk/>
            <pc:sldMk cId="2022343016" sldId="1019"/>
            <ac:graphicFrameMk id="7" creationId="{00000000-0000-0000-0000-000000000000}"/>
          </ac:graphicFrameMkLst>
        </pc:graphicFrameChg>
        <pc:graphicFrameChg chg="mod">
          <ac:chgData name="Greta BILANZOLA" userId="709d3fc2-8b77-46ca-926d-c97f8ec4e8cc" providerId="ADAL" clId="{40D707C6-F2AC-484C-921A-DCA1A16A96A7}" dt="2023-05-22T14:21:41.020" v="508" actId="1076"/>
          <ac:graphicFrameMkLst>
            <pc:docMk/>
            <pc:sldMk cId="2022343016" sldId="1019"/>
            <ac:graphicFrameMk id="16" creationId="{00000000-0000-0000-0000-000000000000}"/>
          </ac:graphicFrameMkLst>
        </pc:graphicFrameChg>
        <pc:picChg chg="del">
          <ac:chgData name="Greta BILANZOLA" userId="709d3fc2-8b77-46ca-926d-c97f8ec4e8cc" providerId="ADAL" clId="{40D707C6-F2AC-484C-921A-DCA1A16A96A7}" dt="2023-05-22T14:23:14.033" v="535" actId="478"/>
          <ac:picMkLst>
            <pc:docMk/>
            <pc:sldMk cId="2022343016" sldId="1019"/>
            <ac:picMk id="40" creationId="{EB22E0D6-1BE7-4155-9921-D284DE9A652B}"/>
          </ac:picMkLst>
        </pc:picChg>
      </pc:sldChg>
      <pc:sldChg chg="addSp delSp mod modNotesTx">
        <pc:chgData name="Greta BILANZOLA" userId="709d3fc2-8b77-46ca-926d-c97f8ec4e8cc" providerId="ADAL" clId="{40D707C6-F2AC-484C-921A-DCA1A16A96A7}" dt="2023-05-22T14:43:34.540" v="880" actId="22"/>
        <pc:sldMkLst>
          <pc:docMk/>
          <pc:sldMk cId="2213562085" sldId="1022"/>
        </pc:sldMkLst>
        <pc:picChg chg="add">
          <ac:chgData name="Greta BILANZOLA" userId="709d3fc2-8b77-46ca-926d-c97f8ec4e8cc" providerId="ADAL" clId="{40D707C6-F2AC-484C-921A-DCA1A16A96A7}" dt="2023-05-22T14:43:34.540" v="880" actId="22"/>
          <ac:picMkLst>
            <pc:docMk/>
            <pc:sldMk cId="2213562085" sldId="1022"/>
            <ac:picMk id="3" creationId="{57B0C2FE-0A24-D272-FBF3-7D940F67999D}"/>
          </ac:picMkLst>
        </pc:picChg>
        <pc:picChg chg="del">
          <ac:chgData name="Greta BILANZOLA" userId="709d3fc2-8b77-46ca-926d-c97f8ec4e8cc" providerId="ADAL" clId="{40D707C6-F2AC-484C-921A-DCA1A16A96A7}" dt="2023-05-22T14:43:16.565" v="878" actId="478"/>
          <ac:picMkLst>
            <pc:docMk/>
            <pc:sldMk cId="2213562085" sldId="1022"/>
            <ac:picMk id="5" creationId="{4574C9D1-78C8-AAC2-96D9-30ABBF6491BC}"/>
          </ac:picMkLst>
        </pc:picChg>
      </pc:sldChg>
      <pc:sldChg chg="addSp delSp modSp add mod modNotesTx">
        <pc:chgData name="Greta BILANZOLA" userId="709d3fc2-8b77-46ca-926d-c97f8ec4e8cc" providerId="ADAL" clId="{40D707C6-F2AC-484C-921A-DCA1A16A96A7}" dt="2023-05-22T14:42:53.108" v="876"/>
        <pc:sldMkLst>
          <pc:docMk/>
          <pc:sldMk cId="3440455634" sldId="1025"/>
        </pc:sldMkLst>
        <pc:picChg chg="del">
          <ac:chgData name="Greta BILANZOLA" userId="709d3fc2-8b77-46ca-926d-c97f8ec4e8cc" providerId="ADAL" clId="{40D707C6-F2AC-484C-921A-DCA1A16A96A7}" dt="2023-05-22T14:41:37.286" v="871" actId="478"/>
          <ac:picMkLst>
            <pc:docMk/>
            <pc:sldMk cId="3440455634" sldId="1025"/>
            <ac:picMk id="2" creationId="{00000000-0000-0000-0000-000000000000}"/>
          </ac:picMkLst>
        </pc:picChg>
        <pc:picChg chg="add mod">
          <ac:chgData name="Greta BILANZOLA" userId="709d3fc2-8b77-46ca-926d-c97f8ec4e8cc" providerId="ADAL" clId="{40D707C6-F2AC-484C-921A-DCA1A16A96A7}" dt="2023-05-22T14:41:57.039" v="874" actId="14100"/>
          <ac:picMkLst>
            <pc:docMk/>
            <pc:sldMk cId="3440455634" sldId="1025"/>
            <ac:picMk id="4" creationId="{FD0075FE-72FD-538C-ED83-C1890B68F341}"/>
          </ac:picMkLst>
        </pc:picChg>
      </pc:sldChg>
    </pc:docChg>
  </pc:docChgLst>
  <pc:docChgLst>
    <pc:chgData name="Greta BILANZOLA" userId="709d3fc2-8b77-46ca-926d-c97f8ec4e8cc" providerId="ADAL" clId="{1F36DF4D-A9F2-498B-9B83-1C327EFE64B0}"/>
    <pc:docChg chg="undo custSel addSld delSld modSld sldOrd">
      <pc:chgData name="Greta BILANZOLA" userId="709d3fc2-8b77-46ca-926d-c97f8ec4e8cc" providerId="ADAL" clId="{1F36DF4D-A9F2-498B-9B83-1C327EFE64B0}" dt="2023-12-04T13:50:17.769" v="1020" actId="20577"/>
      <pc:docMkLst>
        <pc:docMk/>
      </pc:docMkLst>
      <pc:sldChg chg="modSp mod">
        <pc:chgData name="Greta BILANZOLA" userId="709d3fc2-8b77-46ca-926d-c97f8ec4e8cc" providerId="ADAL" clId="{1F36DF4D-A9F2-498B-9B83-1C327EFE64B0}" dt="2023-12-04T11:12:42.799" v="15" actId="20577"/>
        <pc:sldMkLst>
          <pc:docMk/>
          <pc:sldMk cId="3641436956" sldId="257"/>
        </pc:sldMkLst>
        <pc:spChg chg="mod">
          <ac:chgData name="Greta BILANZOLA" userId="709d3fc2-8b77-46ca-926d-c97f8ec4e8cc" providerId="ADAL" clId="{1F36DF4D-A9F2-498B-9B83-1C327EFE64B0}" dt="2023-12-04T11:12:42.799" v="15" actId="20577"/>
          <ac:spMkLst>
            <pc:docMk/>
            <pc:sldMk cId="3641436956" sldId="257"/>
            <ac:spMk id="5" creationId="{AFF029E5-4DE4-DD45-ADE1-99625E846D6F}"/>
          </ac:spMkLst>
        </pc:spChg>
      </pc:sldChg>
      <pc:sldChg chg="modSp mod">
        <pc:chgData name="Greta BILANZOLA" userId="709d3fc2-8b77-46ca-926d-c97f8ec4e8cc" providerId="ADAL" clId="{1F36DF4D-A9F2-498B-9B83-1C327EFE64B0}" dt="2023-12-04T11:20:06.630" v="128" actId="113"/>
        <pc:sldMkLst>
          <pc:docMk/>
          <pc:sldMk cId="3364486801" sldId="259"/>
        </pc:sldMkLst>
        <pc:spChg chg="mod">
          <ac:chgData name="Greta BILANZOLA" userId="709d3fc2-8b77-46ca-926d-c97f8ec4e8cc" providerId="ADAL" clId="{1F36DF4D-A9F2-498B-9B83-1C327EFE64B0}" dt="2023-12-04T11:20:06.630" v="128" actId="113"/>
          <ac:spMkLst>
            <pc:docMk/>
            <pc:sldMk cId="3364486801" sldId="259"/>
            <ac:spMk id="4" creationId="{54040534-6010-F847-9701-830C2039E18C}"/>
          </ac:spMkLst>
        </pc:spChg>
      </pc:sldChg>
      <pc:sldChg chg="addSp delSp modSp mod delAnim modAnim">
        <pc:chgData name="Greta BILANZOLA" userId="709d3fc2-8b77-46ca-926d-c97f8ec4e8cc" providerId="ADAL" clId="{1F36DF4D-A9F2-498B-9B83-1C327EFE64B0}" dt="2023-12-04T13:03:52.422" v="621"/>
        <pc:sldMkLst>
          <pc:docMk/>
          <pc:sldMk cId="3304368559" sldId="262"/>
        </pc:sldMkLst>
        <pc:spChg chg="mod">
          <ac:chgData name="Greta BILANZOLA" userId="709d3fc2-8b77-46ca-926d-c97f8ec4e8cc" providerId="ADAL" clId="{1F36DF4D-A9F2-498B-9B83-1C327EFE64B0}" dt="2023-12-04T13:01:10.077" v="544" actId="14100"/>
          <ac:spMkLst>
            <pc:docMk/>
            <pc:sldMk cId="3304368559" sldId="262"/>
            <ac:spMk id="2" creationId="{00000000-0000-0000-0000-000000000000}"/>
          </ac:spMkLst>
        </pc:spChg>
        <pc:spChg chg="del mod">
          <ac:chgData name="Greta BILANZOLA" userId="709d3fc2-8b77-46ca-926d-c97f8ec4e8cc" providerId="ADAL" clId="{1F36DF4D-A9F2-498B-9B83-1C327EFE64B0}" dt="2023-12-04T11:47:03.545" v="484" actId="478"/>
          <ac:spMkLst>
            <pc:docMk/>
            <pc:sldMk cId="3304368559" sldId="262"/>
            <ac:spMk id="4" creationId="{B94883A5-97D0-813A-4405-B16E4B4CAC62}"/>
          </ac:spMkLst>
        </pc:spChg>
        <pc:spChg chg="add mod">
          <ac:chgData name="Greta BILANZOLA" userId="709d3fc2-8b77-46ca-926d-c97f8ec4e8cc" providerId="ADAL" clId="{1F36DF4D-A9F2-498B-9B83-1C327EFE64B0}" dt="2023-12-04T12:59:21.193" v="527"/>
          <ac:spMkLst>
            <pc:docMk/>
            <pc:sldMk cId="3304368559" sldId="262"/>
            <ac:spMk id="10" creationId="{B0AD24AE-C642-4E0B-032A-89287F8C0E1F}"/>
          </ac:spMkLst>
        </pc:spChg>
        <pc:spChg chg="add mod">
          <ac:chgData name="Greta BILANZOLA" userId="709d3fc2-8b77-46ca-926d-c97f8ec4e8cc" providerId="ADAL" clId="{1F36DF4D-A9F2-498B-9B83-1C327EFE64B0}" dt="2023-12-04T12:59:21.193" v="527"/>
          <ac:spMkLst>
            <pc:docMk/>
            <pc:sldMk cId="3304368559" sldId="262"/>
            <ac:spMk id="11" creationId="{797A2172-00BF-DB53-AC08-B183E04E9E1B}"/>
          </ac:spMkLst>
        </pc:spChg>
        <pc:spChg chg="add mod">
          <ac:chgData name="Greta BILANZOLA" userId="709d3fc2-8b77-46ca-926d-c97f8ec4e8cc" providerId="ADAL" clId="{1F36DF4D-A9F2-498B-9B83-1C327EFE64B0}" dt="2023-12-04T12:59:21.193" v="527"/>
          <ac:spMkLst>
            <pc:docMk/>
            <pc:sldMk cId="3304368559" sldId="262"/>
            <ac:spMk id="12" creationId="{A9B19DFB-9B53-D3A6-7554-A9ACAC54751D}"/>
          </ac:spMkLst>
        </pc:spChg>
        <pc:spChg chg="add mod">
          <ac:chgData name="Greta BILANZOLA" userId="709d3fc2-8b77-46ca-926d-c97f8ec4e8cc" providerId="ADAL" clId="{1F36DF4D-A9F2-498B-9B83-1C327EFE64B0}" dt="2023-12-04T12:59:21.193" v="527"/>
          <ac:spMkLst>
            <pc:docMk/>
            <pc:sldMk cId="3304368559" sldId="262"/>
            <ac:spMk id="13" creationId="{8961CD89-9C86-CAE0-CC01-EEFDACE7129B}"/>
          </ac:spMkLst>
        </pc:spChg>
        <pc:spChg chg="add mod">
          <ac:chgData name="Greta BILANZOLA" userId="709d3fc2-8b77-46ca-926d-c97f8ec4e8cc" providerId="ADAL" clId="{1F36DF4D-A9F2-498B-9B83-1C327EFE64B0}" dt="2023-12-04T12:59:21.193" v="527"/>
          <ac:spMkLst>
            <pc:docMk/>
            <pc:sldMk cId="3304368559" sldId="262"/>
            <ac:spMk id="14" creationId="{5875E2A8-D789-D554-8CE6-ECA10D765EF0}"/>
          </ac:spMkLst>
        </pc:spChg>
        <pc:spChg chg="add mod">
          <ac:chgData name="Greta BILANZOLA" userId="709d3fc2-8b77-46ca-926d-c97f8ec4e8cc" providerId="ADAL" clId="{1F36DF4D-A9F2-498B-9B83-1C327EFE64B0}" dt="2023-12-04T12:59:21.193" v="527"/>
          <ac:spMkLst>
            <pc:docMk/>
            <pc:sldMk cId="3304368559" sldId="262"/>
            <ac:spMk id="15" creationId="{3D212418-A86C-6D4D-ED81-D64FE067138E}"/>
          </ac:spMkLst>
        </pc:spChg>
        <pc:spChg chg="add mod">
          <ac:chgData name="Greta BILANZOLA" userId="709d3fc2-8b77-46ca-926d-c97f8ec4e8cc" providerId="ADAL" clId="{1F36DF4D-A9F2-498B-9B83-1C327EFE64B0}" dt="2023-12-04T12:59:21.193" v="527"/>
          <ac:spMkLst>
            <pc:docMk/>
            <pc:sldMk cId="3304368559" sldId="262"/>
            <ac:spMk id="16" creationId="{14E431DC-FC83-6D8E-C173-E6930E6457FF}"/>
          </ac:spMkLst>
        </pc:spChg>
        <pc:spChg chg="add mod">
          <ac:chgData name="Greta BILANZOLA" userId="709d3fc2-8b77-46ca-926d-c97f8ec4e8cc" providerId="ADAL" clId="{1F36DF4D-A9F2-498B-9B83-1C327EFE64B0}" dt="2023-12-04T12:59:21.193" v="527"/>
          <ac:spMkLst>
            <pc:docMk/>
            <pc:sldMk cId="3304368559" sldId="262"/>
            <ac:spMk id="17" creationId="{70C01B32-5B65-71A0-BC00-4998C2CE10AF}"/>
          </ac:spMkLst>
        </pc:spChg>
        <pc:spChg chg="add mod">
          <ac:chgData name="Greta BILANZOLA" userId="709d3fc2-8b77-46ca-926d-c97f8ec4e8cc" providerId="ADAL" clId="{1F36DF4D-A9F2-498B-9B83-1C327EFE64B0}" dt="2023-12-04T12:59:21.193" v="527"/>
          <ac:spMkLst>
            <pc:docMk/>
            <pc:sldMk cId="3304368559" sldId="262"/>
            <ac:spMk id="18" creationId="{558E3EAC-AAC2-3ED2-6FF6-91C127E235D6}"/>
          </ac:spMkLst>
        </pc:spChg>
        <pc:spChg chg="add mod">
          <ac:chgData name="Greta BILANZOLA" userId="709d3fc2-8b77-46ca-926d-c97f8ec4e8cc" providerId="ADAL" clId="{1F36DF4D-A9F2-498B-9B83-1C327EFE64B0}" dt="2023-12-04T12:59:21.193" v="527"/>
          <ac:spMkLst>
            <pc:docMk/>
            <pc:sldMk cId="3304368559" sldId="262"/>
            <ac:spMk id="19" creationId="{D4399AD0-378D-9B86-86A6-28A66DBB2399}"/>
          </ac:spMkLst>
        </pc:spChg>
        <pc:spChg chg="add mod">
          <ac:chgData name="Greta BILANZOLA" userId="709d3fc2-8b77-46ca-926d-c97f8ec4e8cc" providerId="ADAL" clId="{1F36DF4D-A9F2-498B-9B83-1C327EFE64B0}" dt="2023-12-04T13:01:02.515" v="543" actId="1582"/>
          <ac:spMkLst>
            <pc:docMk/>
            <pc:sldMk cId="3304368559" sldId="262"/>
            <ac:spMk id="25" creationId="{873BD98D-D016-BCDF-811D-FF3EAA75F298}"/>
          </ac:spMkLst>
        </pc:spChg>
        <pc:spChg chg="add mod">
          <ac:chgData name="Greta BILANZOLA" userId="709d3fc2-8b77-46ca-926d-c97f8ec4e8cc" providerId="ADAL" clId="{1F36DF4D-A9F2-498B-9B83-1C327EFE64B0}" dt="2023-12-04T13:02:36.637" v="601" actId="2085"/>
          <ac:spMkLst>
            <pc:docMk/>
            <pc:sldMk cId="3304368559" sldId="262"/>
            <ac:spMk id="26" creationId="{B562A7F3-EEE8-2BC6-01D3-85B45CD36FF4}"/>
          </ac:spMkLst>
        </pc:spChg>
        <pc:spChg chg="add mod">
          <ac:chgData name="Greta BILANZOLA" userId="709d3fc2-8b77-46ca-926d-c97f8ec4e8cc" providerId="ADAL" clId="{1F36DF4D-A9F2-498B-9B83-1C327EFE64B0}" dt="2023-12-04T13:01:02.515" v="543" actId="1582"/>
          <ac:spMkLst>
            <pc:docMk/>
            <pc:sldMk cId="3304368559" sldId="262"/>
            <ac:spMk id="27" creationId="{95F69A28-CE60-C452-C0E4-513A2D08E364}"/>
          </ac:spMkLst>
        </pc:spChg>
        <pc:spChg chg="add mod">
          <ac:chgData name="Greta BILANZOLA" userId="709d3fc2-8b77-46ca-926d-c97f8ec4e8cc" providerId="ADAL" clId="{1F36DF4D-A9F2-498B-9B83-1C327EFE64B0}" dt="2023-12-04T13:02:32.581" v="600" actId="2085"/>
          <ac:spMkLst>
            <pc:docMk/>
            <pc:sldMk cId="3304368559" sldId="262"/>
            <ac:spMk id="28" creationId="{D96CA86E-7673-5660-C6C5-BF481905AAA6}"/>
          </ac:spMkLst>
        </pc:spChg>
        <pc:spChg chg="add mod">
          <ac:chgData name="Greta BILANZOLA" userId="709d3fc2-8b77-46ca-926d-c97f8ec4e8cc" providerId="ADAL" clId="{1F36DF4D-A9F2-498B-9B83-1C327EFE64B0}" dt="2023-12-04T13:01:02.515" v="543" actId="1582"/>
          <ac:spMkLst>
            <pc:docMk/>
            <pc:sldMk cId="3304368559" sldId="262"/>
            <ac:spMk id="29" creationId="{7CCB97DE-5ED1-9F91-7339-A0AA88AF1471}"/>
          </ac:spMkLst>
        </pc:spChg>
        <pc:spChg chg="add mod">
          <ac:chgData name="Greta BILANZOLA" userId="709d3fc2-8b77-46ca-926d-c97f8ec4e8cc" providerId="ADAL" clId="{1F36DF4D-A9F2-498B-9B83-1C327EFE64B0}" dt="2023-12-04T13:02:27.555" v="599" actId="2085"/>
          <ac:spMkLst>
            <pc:docMk/>
            <pc:sldMk cId="3304368559" sldId="262"/>
            <ac:spMk id="30" creationId="{7495135F-5ED4-BDC4-E063-A89AACF98A29}"/>
          </ac:spMkLst>
        </pc:spChg>
        <pc:spChg chg="add mod">
          <ac:chgData name="Greta BILANZOLA" userId="709d3fc2-8b77-46ca-926d-c97f8ec4e8cc" providerId="ADAL" clId="{1F36DF4D-A9F2-498B-9B83-1C327EFE64B0}" dt="2023-12-04T13:01:02.515" v="543" actId="1582"/>
          <ac:spMkLst>
            <pc:docMk/>
            <pc:sldMk cId="3304368559" sldId="262"/>
            <ac:spMk id="31" creationId="{87BF6B38-29C5-2E78-9F7F-7FFDA92ABD5B}"/>
          </ac:spMkLst>
        </pc:spChg>
        <pc:spChg chg="add mod">
          <ac:chgData name="Greta BILANZOLA" userId="709d3fc2-8b77-46ca-926d-c97f8ec4e8cc" providerId="ADAL" clId="{1F36DF4D-A9F2-498B-9B83-1C327EFE64B0}" dt="2023-12-04T13:02:19.052" v="597" actId="2085"/>
          <ac:spMkLst>
            <pc:docMk/>
            <pc:sldMk cId="3304368559" sldId="262"/>
            <ac:spMk id="32" creationId="{DCD71857-7086-109D-18F7-AAB85A599035}"/>
          </ac:spMkLst>
        </pc:spChg>
        <pc:spChg chg="add mod">
          <ac:chgData name="Greta BILANZOLA" userId="709d3fc2-8b77-46ca-926d-c97f8ec4e8cc" providerId="ADAL" clId="{1F36DF4D-A9F2-498B-9B83-1C327EFE64B0}" dt="2023-12-04T13:01:02.515" v="543" actId="1582"/>
          <ac:spMkLst>
            <pc:docMk/>
            <pc:sldMk cId="3304368559" sldId="262"/>
            <ac:spMk id="33" creationId="{92B4CB3D-DB7C-CA80-3836-8761B41121C5}"/>
          </ac:spMkLst>
        </pc:spChg>
        <pc:spChg chg="add mod">
          <ac:chgData name="Greta BILANZOLA" userId="709d3fc2-8b77-46ca-926d-c97f8ec4e8cc" providerId="ADAL" clId="{1F36DF4D-A9F2-498B-9B83-1C327EFE64B0}" dt="2023-12-04T13:02:54.369" v="607" actId="20577"/>
          <ac:spMkLst>
            <pc:docMk/>
            <pc:sldMk cId="3304368559" sldId="262"/>
            <ac:spMk id="34" creationId="{8020A101-3DCF-BCF5-F4D5-ABD5EB609464}"/>
          </ac:spMkLst>
        </pc:spChg>
        <pc:spChg chg="add del mod">
          <ac:chgData name="Greta BILANZOLA" userId="709d3fc2-8b77-46ca-926d-c97f8ec4e8cc" providerId="ADAL" clId="{1F36DF4D-A9F2-498B-9B83-1C327EFE64B0}" dt="2023-12-04T13:00:11.896" v="538" actId="22"/>
          <ac:spMkLst>
            <pc:docMk/>
            <pc:sldMk cId="3304368559" sldId="262"/>
            <ac:spMk id="36" creationId="{F0684686-FDF9-1F59-FA98-E0105C31C9D8}"/>
          </ac:spMkLst>
        </pc:spChg>
        <pc:grpChg chg="add mod">
          <ac:chgData name="Greta BILANZOLA" userId="709d3fc2-8b77-46ca-926d-c97f8ec4e8cc" providerId="ADAL" clId="{1F36DF4D-A9F2-498B-9B83-1C327EFE64B0}" dt="2023-12-04T12:59:21.193" v="527"/>
          <ac:grpSpMkLst>
            <pc:docMk/>
            <pc:sldMk cId="3304368559" sldId="262"/>
            <ac:grpSpMk id="5" creationId="{D14B0F89-816C-9EBC-EC12-D1C45EDD4625}"/>
          </ac:grpSpMkLst>
        </pc:grpChg>
        <pc:grpChg chg="add mod">
          <ac:chgData name="Greta BILANZOLA" userId="709d3fc2-8b77-46ca-926d-c97f8ec4e8cc" providerId="ADAL" clId="{1F36DF4D-A9F2-498B-9B83-1C327EFE64B0}" dt="2023-12-04T12:59:21.193" v="527"/>
          <ac:grpSpMkLst>
            <pc:docMk/>
            <pc:sldMk cId="3304368559" sldId="262"/>
            <ac:grpSpMk id="6" creationId="{E93193C3-5103-4EE3-722C-48F23BE8DC33}"/>
          </ac:grpSpMkLst>
        </pc:grpChg>
        <pc:grpChg chg="add mod">
          <ac:chgData name="Greta BILANZOLA" userId="709d3fc2-8b77-46ca-926d-c97f8ec4e8cc" providerId="ADAL" clId="{1F36DF4D-A9F2-498B-9B83-1C327EFE64B0}" dt="2023-12-04T12:59:21.193" v="527"/>
          <ac:grpSpMkLst>
            <pc:docMk/>
            <pc:sldMk cId="3304368559" sldId="262"/>
            <ac:grpSpMk id="7" creationId="{A8D00D71-A2AF-29CF-96B2-E407B1894D59}"/>
          </ac:grpSpMkLst>
        </pc:grpChg>
        <pc:grpChg chg="add mod">
          <ac:chgData name="Greta BILANZOLA" userId="709d3fc2-8b77-46ca-926d-c97f8ec4e8cc" providerId="ADAL" clId="{1F36DF4D-A9F2-498B-9B83-1C327EFE64B0}" dt="2023-12-04T12:59:21.193" v="527"/>
          <ac:grpSpMkLst>
            <pc:docMk/>
            <pc:sldMk cId="3304368559" sldId="262"/>
            <ac:grpSpMk id="8" creationId="{FBEEAF38-3811-EFEA-C77F-2409E4667C9A}"/>
          </ac:grpSpMkLst>
        </pc:grpChg>
        <pc:grpChg chg="add mod">
          <ac:chgData name="Greta BILANZOLA" userId="709d3fc2-8b77-46ca-926d-c97f8ec4e8cc" providerId="ADAL" clId="{1F36DF4D-A9F2-498B-9B83-1C327EFE64B0}" dt="2023-12-04T12:59:21.193" v="527"/>
          <ac:grpSpMkLst>
            <pc:docMk/>
            <pc:sldMk cId="3304368559" sldId="262"/>
            <ac:grpSpMk id="9" creationId="{B7FB5F2B-AC74-D7B4-148D-8C0E69C58640}"/>
          </ac:grpSpMkLst>
        </pc:grpChg>
        <pc:grpChg chg="add mod">
          <ac:chgData name="Greta BILANZOLA" userId="709d3fc2-8b77-46ca-926d-c97f8ec4e8cc" providerId="ADAL" clId="{1F36DF4D-A9F2-498B-9B83-1C327EFE64B0}" dt="2023-12-04T13:02:59.156" v="608" actId="14100"/>
          <ac:grpSpMkLst>
            <pc:docMk/>
            <pc:sldMk cId="3304368559" sldId="262"/>
            <ac:grpSpMk id="20" creationId="{B356D654-D92C-A389-C5E7-E72ACB54F71B}"/>
          </ac:grpSpMkLst>
        </pc:grpChg>
        <pc:grpChg chg="add mod">
          <ac:chgData name="Greta BILANZOLA" userId="709d3fc2-8b77-46ca-926d-c97f8ec4e8cc" providerId="ADAL" clId="{1F36DF4D-A9F2-498B-9B83-1C327EFE64B0}" dt="2023-12-04T13:03:07.804" v="610" actId="14100"/>
          <ac:grpSpMkLst>
            <pc:docMk/>
            <pc:sldMk cId="3304368559" sldId="262"/>
            <ac:grpSpMk id="21" creationId="{75AE72FB-BC8A-EE02-BF56-2BDB946D46FB}"/>
          </ac:grpSpMkLst>
        </pc:grpChg>
        <pc:grpChg chg="add mod">
          <ac:chgData name="Greta BILANZOLA" userId="709d3fc2-8b77-46ca-926d-c97f8ec4e8cc" providerId="ADAL" clId="{1F36DF4D-A9F2-498B-9B83-1C327EFE64B0}" dt="2023-12-04T13:03:13.980" v="612" actId="14100"/>
          <ac:grpSpMkLst>
            <pc:docMk/>
            <pc:sldMk cId="3304368559" sldId="262"/>
            <ac:grpSpMk id="22" creationId="{62B23F46-7926-94DE-8F4E-D75847FBF0F4}"/>
          </ac:grpSpMkLst>
        </pc:grpChg>
        <pc:grpChg chg="add mod">
          <ac:chgData name="Greta BILANZOLA" userId="709d3fc2-8b77-46ca-926d-c97f8ec4e8cc" providerId="ADAL" clId="{1F36DF4D-A9F2-498B-9B83-1C327EFE64B0}" dt="2023-12-04T13:03:22.955" v="614" actId="14100"/>
          <ac:grpSpMkLst>
            <pc:docMk/>
            <pc:sldMk cId="3304368559" sldId="262"/>
            <ac:grpSpMk id="23" creationId="{5234A41F-D204-BBDD-4C6E-EEC2DCA2F136}"/>
          </ac:grpSpMkLst>
        </pc:grpChg>
        <pc:grpChg chg="add mod">
          <ac:chgData name="Greta BILANZOLA" userId="709d3fc2-8b77-46ca-926d-c97f8ec4e8cc" providerId="ADAL" clId="{1F36DF4D-A9F2-498B-9B83-1C327EFE64B0}" dt="2023-12-04T13:03:27.933" v="616" actId="14100"/>
          <ac:grpSpMkLst>
            <pc:docMk/>
            <pc:sldMk cId="3304368559" sldId="262"/>
            <ac:grpSpMk id="24" creationId="{E0B5DC05-88F7-C370-F734-31EC1182BF95}"/>
          </ac:grpSpMkLst>
        </pc:grpChg>
        <pc:graphicFrameChg chg="add del mod modGraphic">
          <ac:chgData name="Greta BILANZOLA" userId="709d3fc2-8b77-46ca-926d-c97f8ec4e8cc" providerId="ADAL" clId="{1F36DF4D-A9F2-498B-9B83-1C327EFE64B0}" dt="2023-12-04T12:59:17.499" v="525" actId="478"/>
          <ac:graphicFrameMkLst>
            <pc:docMk/>
            <pc:sldMk cId="3304368559" sldId="262"/>
            <ac:graphicFrameMk id="3" creationId="{B6A58D3E-7D04-8CAF-1FD3-C7FED2115DB6}"/>
          </ac:graphicFrameMkLst>
        </pc:graphicFrameChg>
      </pc:sldChg>
      <pc:sldChg chg="del">
        <pc:chgData name="Greta BILANZOLA" userId="709d3fc2-8b77-46ca-926d-c97f8ec4e8cc" providerId="ADAL" clId="{1F36DF4D-A9F2-498B-9B83-1C327EFE64B0}" dt="2023-12-04T11:12:51.783" v="16" actId="2696"/>
        <pc:sldMkLst>
          <pc:docMk/>
          <pc:sldMk cId="0" sldId="263"/>
        </pc:sldMkLst>
      </pc:sldChg>
      <pc:sldChg chg="modSp mod">
        <pc:chgData name="Greta BILANZOLA" userId="709d3fc2-8b77-46ca-926d-c97f8ec4e8cc" providerId="ADAL" clId="{1F36DF4D-A9F2-498B-9B83-1C327EFE64B0}" dt="2023-12-04T13:08:51.181" v="688" actId="20577"/>
        <pc:sldMkLst>
          <pc:docMk/>
          <pc:sldMk cId="3739088259" sldId="264"/>
        </pc:sldMkLst>
        <pc:spChg chg="mod">
          <ac:chgData name="Greta BILANZOLA" userId="709d3fc2-8b77-46ca-926d-c97f8ec4e8cc" providerId="ADAL" clId="{1F36DF4D-A9F2-498B-9B83-1C327EFE64B0}" dt="2023-12-04T13:08:51.181" v="688" actId="20577"/>
          <ac:spMkLst>
            <pc:docMk/>
            <pc:sldMk cId="3739088259" sldId="264"/>
            <ac:spMk id="3" creationId="{00000000-0000-0000-0000-000000000000}"/>
          </ac:spMkLst>
        </pc:spChg>
      </pc:sldChg>
      <pc:sldChg chg="addSp delSp modSp mod">
        <pc:chgData name="Greta BILANZOLA" userId="709d3fc2-8b77-46ca-926d-c97f8ec4e8cc" providerId="ADAL" clId="{1F36DF4D-A9F2-498B-9B83-1C327EFE64B0}" dt="2023-12-04T11:15:18.642" v="24" actId="14100"/>
        <pc:sldMkLst>
          <pc:docMk/>
          <pc:sldMk cId="0" sldId="265"/>
        </pc:sldMkLst>
        <pc:grpChg chg="mod">
          <ac:chgData name="Greta BILANZOLA" userId="709d3fc2-8b77-46ca-926d-c97f8ec4e8cc" providerId="ADAL" clId="{1F36DF4D-A9F2-498B-9B83-1C327EFE64B0}" dt="2023-12-04T11:15:18.642" v="24" actId="14100"/>
          <ac:grpSpMkLst>
            <pc:docMk/>
            <pc:sldMk cId="0" sldId="265"/>
            <ac:grpSpMk id="8" creationId="{00000000-0000-0000-0000-000000000000}"/>
          </ac:grpSpMkLst>
        </pc:grpChg>
        <pc:picChg chg="del">
          <ac:chgData name="Greta BILANZOLA" userId="709d3fc2-8b77-46ca-926d-c97f8ec4e8cc" providerId="ADAL" clId="{1F36DF4D-A9F2-498B-9B83-1C327EFE64B0}" dt="2023-12-04T11:14:59.012" v="18" actId="478"/>
          <ac:picMkLst>
            <pc:docMk/>
            <pc:sldMk cId="0" sldId="265"/>
            <ac:picMk id="16" creationId="{93CCB9E8-0C97-F704-E0D4-58C4A14FD3DE}"/>
          </ac:picMkLst>
        </pc:picChg>
        <pc:picChg chg="add mod">
          <ac:chgData name="Greta BILANZOLA" userId="709d3fc2-8b77-46ca-926d-c97f8ec4e8cc" providerId="ADAL" clId="{1F36DF4D-A9F2-498B-9B83-1C327EFE64B0}" dt="2023-12-04T11:15:14.322" v="23" actId="1076"/>
          <ac:picMkLst>
            <pc:docMk/>
            <pc:sldMk cId="0" sldId="265"/>
            <ac:picMk id="1026" creationId="{56B9ECDC-7881-AF41-17EE-FD96181E42C6}"/>
          </ac:picMkLst>
        </pc:picChg>
      </pc:sldChg>
      <pc:sldChg chg="del">
        <pc:chgData name="Greta BILANZOLA" userId="709d3fc2-8b77-46ca-926d-c97f8ec4e8cc" providerId="ADAL" clId="{1F36DF4D-A9F2-498B-9B83-1C327EFE64B0}" dt="2023-12-04T11:18:20.663" v="35" actId="47"/>
        <pc:sldMkLst>
          <pc:docMk/>
          <pc:sldMk cId="39663023" sldId="268"/>
        </pc:sldMkLst>
      </pc:sldChg>
      <pc:sldChg chg="addSp delSp modSp del mod">
        <pc:chgData name="Greta BILANZOLA" userId="709d3fc2-8b77-46ca-926d-c97f8ec4e8cc" providerId="ADAL" clId="{1F36DF4D-A9F2-498B-9B83-1C327EFE64B0}" dt="2023-12-04T13:13:16.615" v="717" actId="47"/>
        <pc:sldMkLst>
          <pc:docMk/>
          <pc:sldMk cId="1452799695" sldId="280"/>
        </pc:sldMkLst>
        <pc:spChg chg="add del mod">
          <ac:chgData name="Greta BILANZOLA" userId="709d3fc2-8b77-46ca-926d-c97f8ec4e8cc" providerId="ADAL" clId="{1F36DF4D-A9F2-498B-9B83-1C327EFE64B0}" dt="2023-12-04T13:13:08.027" v="716" actId="478"/>
          <ac:spMkLst>
            <pc:docMk/>
            <pc:sldMk cId="1452799695" sldId="280"/>
            <ac:spMk id="5" creationId="{FECAD136-EE3D-9B14-6927-C70E3ECE9DFA}"/>
          </ac:spMkLst>
        </pc:spChg>
        <pc:picChg chg="add del">
          <ac:chgData name="Greta BILANZOLA" userId="709d3fc2-8b77-46ca-926d-c97f8ec4e8cc" providerId="ADAL" clId="{1F36DF4D-A9F2-498B-9B83-1C327EFE64B0}" dt="2023-12-04T13:13:08.027" v="716" actId="478"/>
          <ac:picMkLst>
            <pc:docMk/>
            <pc:sldMk cId="1452799695" sldId="280"/>
            <ac:picMk id="6" creationId="{B52239E8-A185-1A4A-EBF2-B759A03A11EE}"/>
          </ac:picMkLst>
        </pc:picChg>
      </pc:sldChg>
      <pc:sldChg chg="modSp mod">
        <pc:chgData name="Greta BILANZOLA" userId="709d3fc2-8b77-46ca-926d-c97f8ec4e8cc" providerId="ADAL" clId="{1F36DF4D-A9F2-498B-9B83-1C327EFE64B0}" dt="2023-12-04T13:08:24.471" v="675" actId="1076"/>
        <pc:sldMkLst>
          <pc:docMk/>
          <pc:sldMk cId="4271575499" sldId="282"/>
        </pc:sldMkLst>
        <pc:spChg chg="mod">
          <ac:chgData name="Greta BILANZOLA" userId="709d3fc2-8b77-46ca-926d-c97f8ec4e8cc" providerId="ADAL" clId="{1F36DF4D-A9F2-498B-9B83-1C327EFE64B0}" dt="2023-12-04T13:08:24.471" v="675" actId="1076"/>
          <ac:spMkLst>
            <pc:docMk/>
            <pc:sldMk cId="4271575499" sldId="282"/>
            <ac:spMk id="2" creationId="{00000000-0000-0000-0000-000000000000}"/>
          </ac:spMkLst>
        </pc:spChg>
      </pc:sldChg>
      <pc:sldChg chg="modSp mod">
        <pc:chgData name="Greta BILANZOLA" userId="709d3fc2-8b77-46ca-926d-c97f8ec4e8cc" providerId="ADAL" clId="{1F36DF4D-A9F2-498B-9B83-1C327EFE64B0}" dt="2023-12-04T13:12:35.779" v="714" actId="179"/>
        <pc:sldMkLst>
          <pc:docMk/>
          <pc:sldMk cId="2578973574" sldId="285"/>
        </pc:sldMkLst>
        <pc:spChg chg="mod">
          <ac:chgData name="Greta BILANZOLA" userId="709d3fc2-8b77-46ca-926d-c97f8ec4e8cc" providerId="ADAL" clId="{1F36DF4D-A9F2-498B-9B83-1C327EFE64B0}" dt="2023-12-04T13:12:35.779" v="714" actId="179"/>
          <ac:spMkLst>
            <pc:docMk/>
            <pc:sldMk cId="2578973574" sldId="285"/>
            <ac:spMk id="2" creationId="{00000000-0000-0000-0000-000000000000}"/>
          </ac:spMkLst>
        </pc:spChg>
      </pc:sldChg>
      <pc:sldChg chg="addSp delSp modSp mod">
        <pc:chgData name="Greta BILANZOLA" userId="709d3fc2-8b77-46ca-926d-c97f8ec4e8cc" providerId="ADAL" clId="{1F36DF4D-A9F2-498B-9B83-1C327EFE64B0}" dt="2023-12-04T13:20:40.919" v="781" actId="20577"/>
        <pc:sldMkLst>
          <pc:docMk/>
          <pc:sldMk cId="4004241678" sldId="288"/>
        </pc:sldMkLst>
        <pc:spChg chg="del">
          <ac:chgData name="Greta BILANZOLA" userId="709d3fc2-8b77-46ca-926d-c97f8ec4e8cc" providerId="ADAL" clId="{1F36DF4D-A9F2-498B-9B83-1C327EFE64B0}" dt="2023-12-04T11:17:14.495" v="26" actId="478"/>
          <ac:spMkLst>
            <pc:docMk/>
            <pc:sldMk cId="4004241678" sldId="288"/>
            <ac:spMk id="7" creationId="{00000000-0000-0000-0000-000000000000}"/>
          </ac:spMkLst>
        </pc:spChg>
        <pc:spChg chg="del">
          <ac:chgData name="Greta BILANZOLA" userId="709d3fc2-8b77-46ca-926d-c97f8ec4e8cc" providerId="ADAL" clId="{1F36DF4D-A9F2-498B-9B83-1C327EFE64B0}" dt="2023-12-04T11:17:19.394" v="27" actId="478"/>
          <ac:spMkLst>
            <pc:docMk/>
            <pc:sldMk cId="4004241678" sldId="288"/>
            <ac:spMk id="8" creationId="{00000000-0000-0000-0000-000000000000}"/>
          </ac:spMkLst>
        </pc:spChg>
        <pc:graphicFrameChg chg="add mod">
          <ac:chgData name="Greta BILANZOLA" userId="709d3fc2-8b77-46ca-926d-c97f8ec4e8cc" providerId="ADAL" clId="{1F36DF4D-A9F2-498B-9B83-1C327EFE64B0}" dt="2023-12-04T13:20:40.919" v="781" actId="20577"/>
          <ac:graphicFrameMkLst>
            <pc:docMk/>
            <pc:sldMk cId="4004241678" sldId="288"/>
            <ac:graphicFrameMk id="2" creationId="{EF7EAE58-3689-FF3F-D37C-D57F1E239214}"/>
          </ac:graphicFrameMkLst>
        </pc:graphicFrameChg>
        <pc:picChg chg="add mod">
          <ac:chgData name="Greta BILANZOLA" userId="709d3fc2-8b77-46ca-926d-c97f8ec4e8cc" providerId="ADAL" clId="{1F36DF4D-A9F2-498B-9B83-1C327EFE64B0}" dt="2023-12-04T11:21:01.238" v="139" actId="1035"/>
          <ac:picMkLst>
            <pc:docMk/>
            <pc:sldMk cId="4004241678" sldId="288"/>
            <ac:picMk id="4" creationId="{07E27FE1-BBBF-66C2-337E-51AE53EFAA22}"/>
          </ac:picMkLst>
        </pc:picChg>
        <pc:picChg chg="mod">
          <ac:chgData name="Greta BILANZOLA" userId="709d3fc2-8b77-46ca-926d-c97f8ec4e8cc" providerId="ADAL" clId="{1F36DF4D-A9F2-498B-9B83-1C327EFE64B0}" dt="2023-12-04T11:18:08.818" v="34" actId="14100"/>
          <ac:picMkLst>
            <pc:docMk/>
            <pc:sldMk cId="4004241678" sldId="288"/>
            <ac:picMk id="6" creationId="{00000000-0000-0000-0000-000000000000}"/>
          </ac:picMkLst>
        </pc:picChg>
      </pc:sldChg>
      <pc:sldChg chg="mod modShow">
        <pc:chgData name="Greta BILANZOLA" userId="709d3fc2-8b77-46ca-926d-c97f8ec4e8cc" providerId="ADAL" clId="{1F36DF4D-A9F2-498B-9B83-1C327EFE64B0}" dt="2023-12-04T13:05:27.998" v="629" actId="729"/>
        <pc:sldMkLst>
          <pc:docMk/>
          <pc:sldMk cId="4243188815" sldId="974"/>
        </pc:sldMkLst>
      </pc:sldChg>
      <pc:sldChg chg="mod modShow">
        <pc:chgData name="Greta BILANZOLA" userId="709d3fc2-8b77-46ca-926d-c97f8ec4e8cc" providerId="ADAL" clId="{1F36DF4D-A9F2-498B-9B83-1C327EFE64B0}" dt="2023-12-04T13:05:30.606" v="630" actId="729"/>
        <pc:sldMkLst>
          <pc:docMk/>
          <pc:sldMk cId="2683047620" sldId="976"/>
        </pc:sldMkLst>
      </pc:sldChg>
      <pc:sldChg chg="mod modShow">
        <pc:chgData name="Greta BILANZOLA" userId="709d3fc2-8b77-46ca-926d-c97f8ec4e8cc" providerId="ADAL" clId="{1F36DF4D-A9F2-498B-9B83-1C327EFE64B0}" dt="2023-12-04T13:05:33.022" v="631" actId="729"/>
        <pc:sldMkLst>
          <pc:docMk/>
          <pc:sldMk cId="2578485913" sldId="977"/>
        </pc:sldMkLst>
      </pc:sldChg>
      <pc:sldChg chg="delSp modSp mod">
        <pc:chgData name="Greta BILANZOLA" userId="709d3fc2-8b77-46ca-926d-c97f8ec4e8cc" providerId="ADAL" clId="{1F36DF4D-A9F2-498B-9B83-1C327EFE64B0}" dt="2023-12-04T13:07:43.034" v="672" actId="20577"/>
        <pc:sldMkLst>
          <pc:docMk/>
          <pc:sldMk cId="968086578" sldId="1020"/>
        </pc:sldMkLst>
        <pc:spChg chg="del mod">
          <ac:chgData name="Greta BILANZOLA" userId="709d3fc2-8b77-46ca-926d-c97f8ec4e8cc" providerId="ADAL" clId="{1F36DF4D-A9F2-498B-9B83-1C327EFE64B0}" dt="2023-12-04T11:32:18.941" v="163" actId="478"/>
          <ac:spMkLst>
            <pc:docMk/>
            <pc:sldMk cId="968086578" sldId="1020"/>
            <ac:spMk id="2" creationId="{00000000-0000-0000-0000-000000000000}"/>
          </ac:spMkLst>
        </pc:spChg>
        <pc:spChg chg="mod">
          <ac:chgData name="Greta BILANZOLA" userId="709d3fc2-8b77-46ca-926d-c97f8ec4e8cc" providerId="ADAL" clId="{1F36DF4D-A9F2-498B-9B83-1C327EFE64B0}" dt="2023-12-04T11:32:31.704" v="165" actId="14100"/>
          <ac:spMkLst>
            <pc:docMk/>
            <pc:sldMk cId="968086578" sldId="1020"/>
            <ac:spMk id="8" creationId="{00000000-0000-0000-0000-000000000000}"/>
          </ac:spMkLst>
        </pc:spChg>
        <pc:spChg chg="mod">
          <ac:chgData name="Greta BILANZOLA" userId="709d3fc2-8b77-46ca-926d-c97f8ec4e8cc" providerId="ADAL" clId="{1F36DF4D-A9F2-498B-9B83-1C327EFE64B0}" dt="2023-12-04T11:32:44.016" v="168" actId="403"/>
          <ac:spMkLst>
            <pc:docMk/>
            <pc:sldMk cId="968086578" sldId="1020"/>
            <ac:spMk id="9" creationId="{00000000-0000-0000-0000-000000000000}"/>
          </ac:spMkLst>
        </pc:spChg>
        <pc:spChg chg="mod">
          <ac:chgData name="Greta BILANZOLA" userId="709d3fc2-8b77-46ca-926d-c97f8ec4e8cc" providerId="ADAL" clId="{1F36DF4D-A9F2-498B-9B83-1C327EFE64B0}" dt="2023-12-04T13:07:08.574" v="635" actId="20577"/>
          <ac:spMkLst>
            <pc:docMk/>
            <pc:sldMk cId="968086578" sldId="1020"/>
            <ac:spMk id="10" creationId="{A05B35E8-AEB7-0336-9FB1-8CB980C05056}"/>
          </ac:spMkLst>
        </pc:spChg>
        <pc:spChg chg="mod">
          <ac:chgData name="Greta BILANZOLA" userId="709d3fc2-8b77-46ca-926d-c97f8ec4e8cc" providerId="ADAL" clId="{1F36DF4D-A9F2-498B-9B83-1C327EFE64B0}" dt="2023-12-04T13:07:43.034" v="672" actId="20577"/>
          <ac:spMkLst>
            <pc:docMk/>
            <pc:sldMk cId="968086578" sldId="1020"/>
            <ac:spMk id="11" creationId="{0B514381-CD3B-F206-83B9-C47875AC4CA1}"/>
          </ac:spMkLst>
        </pc:spChg>
        <pc:picChg chg="mod">
          <ac:chgData name="Greta BILANZOLA" userId="709d3fc2-8b77-46ca-926d-c97f8ec4e8cc" providerId="ADAL" clId="{1F36DF4D-A9F2-498B-9B83-1C327EFE64B0}" dt="2023-12-04T11:33:25.543" v="180" actId="14100"/>
          <ac:picMkLst>
            <pc:docMk/>
            <pc:sldMk cId="968086578" sldId="1020"/>
            <ac:picMk id="7" creationId="{6BD2FBBD-EB06-BD01-5048-249C07B0DA0B}"/>
          </ac:picMkLst>
        </pc:picChg>
      </pc:sldChg>
      <pc:sldChg chg="modSp mod modAnim">
        <pc:chgData name="Greta BILANZOLA" userId="709d3fc2-8b77-46ca-926d-c97f8ec4e8cc" providerId="ADAL" clId="{1F36DF4D-A9F2-498B-9B83-1C327EFE64B0}" dt="2023-12-04T13:08:04.167" v="674" actId="20577"/>
        <pc:sldMkLst>
          <pc:docMk/>
          <pc:sldMk cId="887228620" sldId="1021"/>
        </pc:sldMkLst>
        <pc:spChg chg="mod">
          <ac:chgData name="Greta BILANZOLA" userId="709d3fc2-8b77-46ca-926d-c97f8ec4e8cc" providerId="ADAL" clId="{1F36DF4D-A9F2-498B-9B83-1C327EFE64B0}" dt="2023-12-04T11:33:51.489" v="181" actId="207"/>
          <ac:spMkLst>
            <pc:docMk/>
            <pc:sldMk cId="887228620" sldId="1021"/>
            <ac:spMk id="22" creationId="{00000000-0000-0000-0000-000000000000}"/>
          </ac:spMkLst>
        </pc:spChg>
        <pc:spChg chg="mod">
          <ac:chgData name="Greta BILANZOLA" userId="709d3fc2-8b77-46ca-926d-c97f8ec4e8cc" providerId="ADAL" clId="{1F36DF4D-A9F2-498B-9B83-1C327EFE64B0}" dt="2023-12-04T13:08:04.167" v="674" actId="20577"/>
          <ac:spMkLst>
            <pc:docMk/>
            <pc:sldMk cId="887228620" sldId="1021"/>
            <ac:spMk id="44" creationId="{EC7F758D-AA04-DDA4-D1D4-B737921E201F}"/>
          </ac:spMkLst>
        </pc:spChg>
      </pc:sldChg>
      <pc:sldChg chg="del">
        <pc:chgData name="Greta BILANZOLA" userId="709d3fc2-8b77-46ca-926d-c97f8ec4e8cc" providerId="ADAL" clId="{1F36DF4D-A9F2-498B-9B83-1C327EFE64B0}" dt="2023-12-04T11:18:24.993" v="36" actId="47"/>
        <pc:sldMkLst>
          <pc:docMk/>
          <pc:sldMk cId="2609544988" sldId="1024"/>
        </pc:sldMkLst>
      </pc:sldChg>
      <pc:sldChg chg="addSp delSp modSp new mod ord modAnim">
        <pc:chgData name="Greta BILANZOLA" userId="709d3fc2-8b77-46ca-926d-c97f8ec4e8cc" providerId="ADAL" clId="{1F36DF4D-A9F2-498B-9B83-1C327EFE64B0}" dt="2023-12-04T13:38:07.498" v="1003"/>
        <pc:sldMkLst>
          <pc:docMk/>
          <pc:sldMk cId="2442666482" sldId="1026"/>
        </pc:sldMkLst>
        <pc:spChg chg="del">
          <ac:chgData name="Greta BILANZOLA" userId="709d3fc2-8b77-46ca-926d-c97f8ec4e8cc" providerId="ADAL" clId="{1F36DF4D-A9F2-498B-9B83-1C327EFE64B0}" dt="2023-12-04T11:28:56.134" v="141" actId="478"/>
          <ac:spMkLst>
            <pc:docMk/>
            <pc:sldMk cId="2442666482" sldId="1026"/>
            <ac:spMk id="2" creationId="{FBACF037-CF22-3713-E3C2-442F129BC283}"/>
          </ac:spMkLst>
        </pc:spChg>
        <pc:spChg chg="del">
          <ac:chgData name="Greta BILANZOLA" userId="709d3fc2-8b77-46ca-926d-c97f8ec4e8cc" providerId="ADAL" clId="{1F36DF4D-A9F2-498B-9B83-1C327EFE64B0}" dt="2023-12-04T11:28:57.637" v="142" actId="478"/>
          <ac:spMkLst>
            <pc:docMk/>
            <pc:sldMk cId="2442666482" sldId="1026"/>
            <ac:spMk id="3" creationId="{F26B52FA-D1FC-BAF8-FA6B-AA7A1238A0BD}"/>
          </ac:spMkLst>
        </pc:spChg>
        <pc:spChg chg="add mod">
          <ac:chgData name="Greta BILANZOLA" userId="709d3fc2-8b77-46ca-926d-c97f8ec4e8cc" providerId="ADAL" clId="{1F36DF4D-A9F2-498B-9B83-1C327EFE64B0}" dt="2023-12-04T13:06:55.555" v="634" actId="207"/>
          <ac:spMkLst>
            <pc:docMk/>
            <pc:sldMk cId="2442666482" sldId="1026"/>
            <ac:spMk id="6" creationId="{77DAC75C-B4C4-C561-182B-A988AEF8219C}"/>
          </ac:spMkLst>
        </pc:spChg>
        <pc:spChg chg="add mod">
          <ac:chgData name="Greta BILANZOLA" userId="709d3fc2-8b77-46ca-926d-c97f8ec4e8cc" providerId="ADAL" clId="{1F36DF4D-A9F2-498B-9B83-1C327EFE64B0}" dt="2023-12-04T11:43:36.273" v="466" actId="14100"/>
          <ac:spMkLst>
            <pc:docMk/>
            <pc:sldMk cId="2442666482" sldId="1026"/>
            <ac:spMk id="8" creationId="{30BACB64-AE1A-5C61-FF39-26719608FD61}"/>
          </ac:spMkLst>
        </pc:spChg>
        <pc:spChg chg="add mod">
          <ac:chgData name="Greta BILANZOLA" userId="709d3fc2-8b77-46ca-926d-c97f8ec4e8cc" providerId="ADAL" clId="{1F36DF4D-A9F2-498B-9B83-1C327EFE64B0}" dt="2023-12-04T13:06:17.916" v="633" actId="207"/>
          <ac:spMkLst>
            <pc:docMk/>
            <pc:sldMk cId="2442666482" sldId="1026"/>
            <ac:spMk id="9" creationId="{2CD16E6F-4597-F979-5382-624A9D4C18B1}"/>
          </ac:spMkLst>
        </pc:spChg>
        <pc:spChg chg="add mod">
          <ac:chgData name="Greta BILANZOLA" userId="709d3fc2-8b77-46ca-926d-c97f8ec4e8cc" providerId="ADAL" clId="{1F36DF4D-A9F2-498B-9B83-1C327EFE64B0}" dt="2023-12-04T13:05:56.486" v="632" actId="207"/>
          <ac:spMkLst>
            <pc:docMk/>
            <pc:sldMk cId="2442666482" sldId="1026"/>
            <ac:spMk id="10" creationId="{EB52276C-52DE-0DAE-FED6-4087F6DFAF52}"/>
          </ac:spMkLst>
        </pc:spChg>
        <pc:spChg chg="add mod">
          <ac:chgData name="Greta BILANZOLA" userId="709d3fc2-8b77-46ca-926d-c97f8ec4e8cc" providerId="ADAL" clId="{1F36DF4D-A9F2-498B-9B83-1C327EFE64B0}" dt="2023-12-04T11:43:36.273" v="466" actId="14100"/>
          <ac:spMkLst>
            <pc:docMk/>
            <pc:sldMk cId="2442666482" sldId="1026"/>
            <ac:spMk id="11" creationId="{95522A2D-F521-3E58-3B1D-ABA5A0445527}"/>
          </ac:spMkLst>
        </pc:spChg>
        <pc:spChg chg="add mod">
          <ac:chgData name="Greta BILANZOLA" userId="709d3fc2-8b77-46ca-926d-c97f8ec4e8cc" providerId="ADAL" clId="{1F36DF4D-A9F2-498B-9B83-1C327EFE64B0}" dt="2023-12-04T11:43:36.273" v="466" actId="14100"/>
          <ac:spMkLst>
            <pc:docMk/>
            <pc:sldMk cId="2442666482" sldId="1026"/>
            <ac:spMk id="12" creationId="{FB4D752D-11A4-EDB0-260E-698A4A1E7E72}"/>
          </ac:spMkLst>
        </pc:spChg>
        <pc:graphicFrameChg chg="add del mod modGraphic">
          <ac:chgData name="Greta BILANZOLA" userId="709d3fc2-8b77-46ca-926d-c97f8ec4e8cc" providerId="ADAL" clId="{1F36DF4D-A9F2-498B-9B83-1C327EFE64B0}" dt="2023-12-04T11:31:02.734" v="156" actId="478"/>
          <ac:graphicFrameMkLst>
            <pc:docMk/>
            <pc:sldMk cId="2442666482" sldId="1026"/>
            <ac:graphicFrameMk id="4" creationId="{51B488E2-8CA9-B5BD-D69C-35EF3E479340}"/>
          </ac:graphicFrameMkLst>
        </pc:graphicFrameChg>
        <pc:graphicFrameChg chg="add del mod modGraphic">
          <ac:chgData name="Greta BILANZOLA" userId="709d3fc2-8b77-46ca-926d-c97f8ec4e8cc" providerId="ADAL" clId="{1F36DF4D-A9F2-498B-9B83-1C327EFE64B0}" dt="2023-12-04T11:37:55.457" v="319" actId="478"/>
          <ac:graphicFrameMkLst>
            <pc:docMk/>
            <pc:sldMk cId="2442666482" sldId="1026"/>
            <ac:graphicFrameMk id="5" creationId="{5483EE93-7CCE-3183-7F26-5C73BEA19610}"/>
          </ac:graphicFrameMkLst>
        </pc:graphicFrameChg>
        <pc:graphicFrameChg chg="add del mod modGraphic">
          <ac:chgData name="Greta BILANZOLA" userId="709d3fc2-8b77-46ca-926d-c97f8ec4e8cc" providerId="ADAL" clId="{1F36DF4D-A9F2-498B-9B83-1C327EFE64B0}" dt="2023-12-04T11:40:34.682" v="366" actId="478"/>
          <ac:graphicFrameMkLst>
            <pc:docMk/>
            <pc:sldMk cId="2442666482" sldId="1026"/>
            <ac:graphicFrameMk id="7" creationId="{298E342D-6460-743F-E1EB-F032E84829CC}"/>
          </ac:graphicFrameMkLst>
        </pc:graphicFrameChg>
        <pc:picChg chg="add del mod">
          <ac:chgData name="Greta BILANZOLA" userId="709d3fc2-8b77-46ca-926d-c97f8ec4e8cc" providerId="ADAL" clId="{1F36DF4D-A9F2-498B-9B83-1C327EFE64B0}" dt="2023-12-04T11:35:21.974" v="223" actId="478"/>
          <ac:picMkLst>
            <pc:docMk/>
            <pc:sldMk cId="2442666482" sldId="1026"/>
            <ac:picMk id="2050" creationId="{4F8E72B1-EA33-CC6C-CFD0-9DCCA337C371}"/>
          </ac:picMkLst>
        </pc:picChg>
      </pc:sldChg>
      <pc:sldChg chg="delSp modSp new mod">
        <pc:chgData name="Greta BILANZOLA" userId="709d3fc2-8b77-46ca-926d-c97f8ec4e8cc" providerId="ADAL" clId="{1F36DF4D-A9F2-498B-9B83-1C327EFE64B0}" dt="2023-12-04T13:19:51.279" v="750" actId="20577"/>
        <pc:sldMkLst>
          <pc:docMk/>
          <pc:sldMk cId="848105504" sldId="1027"/>
        </pc:sldMkLst>
        <pc:spChg chg="mod">
          <ac:chgData name="Greta BILANZOLA" userId="709d3fc2-8b77-46ca-926d-c97f8ec4e8cc" providerId="ADAL" clId="{1F36DF4D-A9F2-498B-9B83-1C327EFE64B0}" dt="2023-12-04T13:19:51.279" v="750" actId="20577"/>
          <ac:spMkLst>
            <pc:docMk/>
            <pc:sldMk cId="848105504" sldId="1027"/>
            <ac:spMk id="2" creationId="{986EBC23-8F1E-8B7E-A51A-6B143AAAAF18}"/>
          </ac:spMkLst>
        </pc:spChg>
        <pc:spChg chg="del">
          <ac:chgData name="Greta BILANZOLA" userId="709d3fc2-8b77-46ca-926d-c97f8ec4e8cc" providerId="ADAL" clId="{1F36DF4D-A9F2-498B-9B83-1C327EFE64B0}" dt="2023-12-04T13:19:44.650" v="736" actId="478"/>
          <ac:spMkLst>
            <pc:docMk/>
            <pc:sldMk cId="848105504" sldId="1027"/>
            <ac:spMk id="3" creationId="{0FAC21FC-E828-0FBF-75B1-399966E5BCF5}"/>
          </ac:spMkLst>
        </pc:spChg>
      </pc:sldChg>
      <pc:sldChg chg="modSp new mod modNotesTx">
        <pc:chgData name="Greta BILANZOLA" userId="709d3fc2-8b77-46ca-926d-c97f8ec4e8cc" providerId="ADAL" clId="{1F36DF4D-A9F2-498B-9B83-1C327EFE64B0}" dt="2023-12-04T13:50:17.769" v="1020" actId="20577"/>
        <pc:sldMkLst>
          <pc:docMk/>
          <pc:sldMk cId="605224736" sldId="1028"/>
        </pc:sldMkLst>
        <pc:spChg chg="mod">
          <ac:chgData name="Greta BILANZOLA" userId="709d3fc2-8b77-46ca-926d-c97f8ec4e8cc" providerId="ADAL" clId="{1F36DF4D-A9F2-498B-9B83-1C327EFE64B0}" dt="2023-12-04T13:21:22.715" v="786" actId="1076"/>
          <ac:spMkLst>
            <pc:docMk/>
            <pc:sldMk cId="605224736" sldId="1028"/>
            <ac:spMk id="2" creationId="{D7A70DA4-3E78-419A-6DCC-177EA64A9B1C}"/>
          </ac:spMkLst>
        </pc:spChg>
        <pc:spChg chg="mod">
          <ac:chgData name="Greta BILANZOLA" userId="709d3fc2-8b77-46ca-926d-c97f8ec4e8cc" providerId="ADAL" clId="{1F36DF4D-A9F2-498B-9B83-1C327EFE64B0}" dt="2023-12-04T13:21:18.779" v="785" actId="14100"/>
          <ac:spMkLst>
            <pc:docMk/>
            <pc:sldMk cId="605224736" sldId="1028"/>
            <ac:spMk id="3" creationId="{E7F8BA07-4B32-058A-8BE9-6D1B0605AF40}"/>
          </ac:spMkLst>
        </pc:spChg>
      </pc:sldChg>
      <pc:sldChg chg="addSp delSp modSp new mod">
        <pc:chgData name="Greta BILANZOLA" userId="709d3fc2-8b77-46ca-926d-c97f8ec4e8cc" providerId="ADAL" clId="{1F36DF4D-A9F2-498B-9B83-1C327EFE64B0}" dt="2023-12-04T13:39:45.362" v="1005"/>
        <pc:sldMkLst>
          <pc:docMk/>
          <pc:sldMk cId="1019281235" sldId="1029"/>
        </pc:sldMkLst>
        <pc:spChg chg="del">
          <ac:chgData name="Greta BILANZOLA" userId="709d3fc2-8b77-46ca-926d-c97f8ec4e8cc" providerId="ADAL" clId="{1F36DF4D-A9F2-498B-9B83-1C327EFE64B0}" dt="2023-12-04T13:33:01.927" v="964" actId="478"/>
          <ac:spMkLst>
            <pc:docMk/>
            <pc:sldMk cId="1019281235" sldId="1029"/>
            <ac:spMk id="2" creationId="{ECC42EAA-66A7-26C3-8192-F3D0C8D459CA}"/>
          </ac:spMkLst>
        </pc:spChg>
        <pc:spChg chg="del">
          <ac:chgData name="Greta BILANZOLA" userId="709d3fc2-8b77-46ca-926d-c97f8ec4e8cc" providerId="ADAL" clId="{1F36DF4D-A9F2-498B-9B83-1C327EFE64B0}" dt="2023-12-04T13:33:03.668" v="965" actId="478"/>
          <ac:spMkLst>
            <pc:docMk/>
            <pc:sldMk cId="1019281235" sldId="1029"/>
            <ac:spMk id="3" creationId="{6166D539-5D6A-D0B5-7820-FFF0C818B03E}"/>
          </ac:spMkLst>
        </pc:spChg>
        <pc:picChg chg="add del mod">
          <ac:chgData name="Greta BILANZOLA" userId="709d3fc2-8b77-46ca-926d-c97f8ec4e8cc" providerId="ADAL" clId="{1F36DF4D-A9F2-498B-9B83-1C327EFE64B0}" dt="2023-12-04T13:39:01.772" v="1004" actId="478"/>
          <ac:picMkLst>
            <pc:docMk/>
            <pc:sldMk cId="1019281235" sldId="1029"/>
            <ac:picMk id="3074" creationId="{5F50273B-08E3-8442-99D8-E2B2CDAFCD7B}"/>
          </ac:picMkLst>
        </pc:picChg>
        <pc:picChg chg="add">
          <ac:chgData name="Greta BILANZOLA" userId="709d3fc2-8b77-46ca-926d-c97f8ec4e8cc" providerId="ADAL" clId="{1F36DF4D-A9F2-498B-9B83-1C327EFE64B0}" dt="2023-12-04T13:39:45.362" v="1005"/>
          <ac:picMkLst>
            <pc:docMk/>
            <pc:sldMk cId="1019281235" sldId="1029"/>
            <ac:picMk id="3076" creationId="{7374099F-93A7-0A58-7791-BD27DA7F15D6}"/>
          </ac:picMkLst>
        </pc:picChg>
      </pc:sldChg>
      <pc:sldChg chg="addSp delSp modSp new mod">
        <pc:chgData name="Greta BILANZOLA" userId="709d3fc2-8b77-46ca-926d-c97f8ec4e8cc" providerId="ADAL" clId="{1F36DF4D-A9F2-498B-9B83-1C327EFE64B0}" dt="2023-12-04T13:34:07.978" v="985" actId="1076"/>
        <pc:sldMkLst>
          <pc:docMk/>
          <pc:sldMk cId="1747062830" sldId="1030"/>
        </pc:sldMkLst>
        <pc:spChg chg="mod">
          <ac:chgData name="Greta BILANZOLA" userId="709d3fc2-8b77-46ca-926d-c97f8ec4e8cc" providerId="ADAL" clId="{1F36DF4D-A9F2-498B-9B83-1C327EFE64B0}" dt="2023-12-04T13:34:05.531" v="984" actId="1076"/>
          <ac:spMkLst>
            <pc:docMk/>
            <pc:sldMk cId="1747062830" sldId="1030"/>
            <ac:spMk id="2" creationId="{57A15D91-A874-8679-C300-77DA042FE789}"/>
          </ac:spMkLst>
        </pc:spChg>
        <pc:spChg chg="del">
          <ac:chgData name="Greta BILANZOLA" userId="709d3fc2-8b77-46ca-926d-c97f8ec4e8cc" providerId="ADAL" clId="{1F36DF4D-A9F2-498B-9B83-1C327EFE64B0}" dt="2023-12-04T13:33:53.737" v="981" actId="478"/>
          <ac:spMkLst>
            <pc:docMk/>
            <pc:sldMk cId="1747062830" sldId="1030"/>
            <ac:spMk id="3" creationId="{9412CF09-8AD2-6506-451D-A156D39A1F22}"/>
          </ac:spMkLst>
        </pc:spChg>
        <pc:picChg chg="add mod">
          <ac:chgData name="Greta BILANZOLA" userId="709d3fc2-8b77-46ca-926d-c97f8ec4e8cc" providerId="ADAL" clId="{1F36DF4D-A9F2-498B-9B83-1C327EFE64B0}" dt="2023-12-04T13:34:07.978" v="985" actId="1076"/>
          <ac:picMkLst>
            <pc:docMk/>
            <pc:sldMk cId="1747062830" sldId="1030"/>
            <ac:picMk id="4098" creationId="{8D95F8EE-840D-036A-3D65-D549C9CA35FA}"/>
          </ac:picMkLst>
        </pc:picChg>
      </pc:sldChg>
      <pc:sldChg chg="addSp delSp modSp new mod modNotesTx">
        <pc:chgData name="Greta BILANZOLA" userId="709d3fc2-8b77-46ca-926d-c97f8ec4e8cc" providerId="ADAL" clId="{1F36DF4D-A9F2-498B-9B83-1C327EFE64B0}" dt="2023-12-04T13:42:31.905" v="1019"/>
        <pc:sldMkLst>
          <pc:docMk/>
          <pc:sldMk cId="2317278642" sldId="1031"/>
        </pc:sldMkLst>
        <pc:spChg chg="mod">
          <ac:chgData name="Greta BILANZOLA" userId="709d3fc2-8b77-46ca-926d-c97f8ec4e8cc" providerId="ADAL" clId="{1F36DF4D-A9F2-498B-9B83-1C327EFE64B0}" dt="2023-12-04T13:37:23.637" v="996" actId="1076"/>
          <ac:spMkLst>
            <pc:docMk/>
            <pc:sldMk cId="2317278642" sldId="1031"/>
            <ac:spMk id="2" creationId="{21F57F77-50A4-6DB0-39DA-C0E0CB2D3B49}"/>
          </ac:spMkLst>
        </pc:spChg>
        <pc:spChg chg="del">
          <ac:chgData name="Greta BILANZOLA" userId="709d3fc2-8b77-46ca-926d-c97f8ec4e8cc" providerId="ADAL" clId="{1F36DF4D-A9F2-498B-9B83-1C327EFE64B0}" dt="2023-12-04T13:37:25.301" v="997" actId="478"/>
          <ac:spMkLst>
            <pc:docMk/>
            <pc:sldMk cId="2317278642" sldId="1031"/>
            <ac:spMk id="3" creationId="{D407CD59-6F45-F2AF-60B8-5EC2C86438BC}"/>
          </ac:spMkLst>
        </pc:spChg>
        <pc:picChg chg="add mod">
          <ac:chgData name="Greta BILANZOLA" userId="709d3fc2-8b77-46ca-926d-c97f8ec4e8cc" providerId="ADAL" clId="{1F36DF4D-A9F2-498B-9B83-1C327EFE64B0}" dt="2023-12-04T13:37:37.782" v="1001" actId="1076"/>
          <ac:picMkLst>
            <pc:docMk/>
            <pc:sldMk cId="2317278642" sldId="1031"/>
            <ac:picMk id="5122" creationId="{A1B92AA3-6228-6B9F-5D5A-0960872319EA}"/>
          </ac:picMkLst>
        </pc:picChg>
      </pc:sldChg>
      <pc:sldMasterChg chg="delSldLayout">
        <pc:chgData name="Greta BILANZOLA" userId="709d3fc2-8b77-46ca-926d-c97f8ec4e8cc" providerId="ADAL" clId="{1F36DF4D-A9F2-498B-9B83-1C327EFE64B0}" dt="2023-12-04T13:13:16.615" v="717" actId="47"/>
        <pc:sldMasterMkLst>
          <pc:docMk/>
          <pc:sldMasterMk cId="4077274185" sldId="2147483661"/>
        </pc:sldMasterMkLst>
        <pc:sldLayoutChg chg="del">
          <pc:chgData name="Greta BILANZOLA" userId="709d3fc2-8b77-46ca-926d-c97f8ec4e8cc" providerId="ADAL" clId="{1F36DF4D-A9F2-498B-9B83-1C327EFE64B0}" dt="2023-12-04T11:18:20.663" v="35" actId="47"/>
          <pc:sldLayoutMkLst>
            <pc:docMk/>
            <pc:sldMasterMk cId="4077274185" sldId="2147483661"/>
            <pc:sldLayoutMk cId="3459717700" sldId="2147483679"/>
          </pc:sldLayoutMkLst>
        </pc:sldLayoutChg>
        <pc:sldLayoutChg chg="del">
          <pc:chgData name="Greta BILANZOLA" userId="709d3fc2-8b77-46ca-926d-c97f8ec4e8cc" providerId="ADAL" clId="{1F36DF4D-A9F2-498B-9B83-1C327EFE64B0}" dt="2023-12-04T11:18:24.993" v="36" actId="47"/>
          <pc:sldLayoutMkLst>
            <pc:docMk/>
            <pc:sldMasterMk cId="4077274185" sldId="2147483661"/>
            <pc:sldLayoutMk cId="1036107732" sldId="2147483680"/>
          </pc:sldLayoutMkLst>
        </pc:sldLayoutChg>
        <pc:sldLayoutChg chg="del">
          <pc:chgData name="Greta BILANZOLA" userId="709d3fc2-8b77-46ca-926d-c97f8ec4e8cc" providerId="ADAL" clId="{1F36DF4D-A9F2-498B-9B83-1C327EFE64B0}" dt="2023-12-04T13:13:16.615" v="717" actId="47"/>
          <pc:sldLayoutMkLst>
            <pc:docMk/>
            <pc:sldMasterMk cId="4077274185" sldId="2147483661"/>
            <pc:sldLayoutMk cId="3046294659" sldId="2147483681"/>
          </pc:sldLayoutMkLst>
        </pc:sldLayoutChg>
      </pc:sldMasterChg>
    </pc:docChg>
  </pc:docChgLst>
  <pc:docChgLst>
    <pc:chgData name="Greta BILANZOLA" userId="709d3fc2-8b77-46ca-926d-c97f8ec4e8cc" providerId="ADAL" clId="{F1C238B3-81B1-4F30-BB65-462058E84B59}"/>
    <pc:docChg chg="undo redo custSel delSld modSld">
      <pc:chgData name="Greta BILANZOLA" userId="709d3fc2-8b77-46ca-926d-c97f8ec4e8cc" providerId="ADAL" clId="{F1C238B3-81B1-4F30-BB65-462058E84B59}" dt="2023-05-24T14:42:51.709" v="650" actId="20577"/>
      <pc:docMkLst>
        <pc:docMk/>
      </pc:docMkLst>
      <pc:sldChg chg="modSp mod modNotesTx">
        <pc:chgData name="Greta BILANZOLA" userId="709d3fc2-8b77-46ca-926d-c97f8ec4e8cc" providerId="ADAL" clId="{F1C238B3-81B1-4F30-BB65-462058E84B59}" dt="2023-05-24T14:12:36.509" v="94"/>
        <pc:sldMkLst>
          <pc:docMk/>
          <pc:sldMk cId="0" sldId="263"/>
        </pc:sldMkLst>
        <pc:spChg chg="mod">
          <ac:chgData name="Greta BILANZOLA" userId="709d3fc2-8b77-46ca-926d-c97f8ec4e8cc" providerId="ADAL" clId="{F1C238B3-81B1-4F30-BB65-462058E84B59}" dt="2023-05-24T13:57:23.316" v="90"/>
          <ac:spMkLst>
            <pc:docMk/>
            <pc:sldMk cId="0" sldId="263"/>
            <ac:spMk id="7" creationId="{00000000-0000-0000-0000-000000000000}"/>
          </ac:spMkLst>
        </pc:spChg>
      </pc:sldChg>
      <pc:sldChg chg="mod modShow">
        <pc:chgData name="Greta BILANZOLA" userId="709d3fc2-8b77-46ca-926d-c97f8ec4e8cc" providerId="ADAL" clId="{F1C238B3-81B1-4F30-BB65-462058E84B59}" dt="2023-05-24T14:39:19.083" v="187" actId="729"/>
        <pc:sldMkLst>
          <pc:docMk/>
          <pc:sldMk cId="0" sldId="266"/>
        </pc:sldMkLst>
      </pc:sldChg>
      <pc:sldChg chg="del">
        <pc:chgData name="Greta BILANZOLA" userId="709d3fc2-8b77-46ca-926d-c97f8ec4e8cc" providerId="ADAL" clId="{F1C238B3-81B1-4F30-BB65-462058E84B59}" dt="2023-05-24T14:26:47.396" v="127" actId="47"/>
        <pc:sldMkLst>
          <pc:docMk/>
          <pc:sldMk cId="0" sldId="267"/>
        </pc:sldMkLst>
      </pc:sldChg>
      <pc:sldChg chg="addSp delSp modSp mod">
        <pc:chgData name="Greta BILANZOLA" userId="709d3fc2-8b77-46ca-926d-c97f8ec4e8cc" providerId="ADAL" clId="{F1C238B3-81B1-4F30-BB65-462058E84B59}" dt="2023-05-24T14:32:54.126" v="152"/>
        <pc:sldMkLst>
          <pc:docMk/>
          <pc:sldMk cId="39663023" sldId="268"/>
        </pc:sldMkLst>
        <pc:spChg chg="del">
          <ac:chgData name="Greta BILANZOLA" userId="709d3fc2-8b77-46ca-926d-c97f8ec4e8cc" providerId="ADAL" clId="{F1C238B3-81B1-4F30-BB65-462058E84B59}" dt="2023-05-24T14:32:49.578" v="150" actId="478"/>
          <ac:spMkLst>
            <pc:docMk/>
            <pc:sldMk cId="39663023" sldId="268"/>
            <ac:spMk id="2" creationId="{007CB663-FECD-3621-0768-933507E340D2}"/>
          </ac:spMkLst>
        </pc:spChg>
        <pc:spChg chg="add del mod">
          <ac:chgData name="Greta BILANZOLA" userId="709d3fc2-8b77-46ca-926d-c97f8ec4e8cc" providerId="ADAL" clId="{F1C238B3-81B1-4F30-BB65-462058E84B59}" dt="2023-05-24T14:32:52.618" v="151" actId="478"/>
          <ac:spMkLst>
            <pc:docMk/>
            <pc:sldMk cId="39663023" sldId="268"/>
            <ac:spMk id="8" creationId="{F3EE5ADE-8308-1444-393E-F62099B9E20F}"/>
          </ac:spMkLst>
        </pc:spChg>
        <pc:spChg chg="add mod">
          <ac:chgData name="Greta BILANZOLA" userId="709d3fc2-8b77-46ca-926d-c97f8ec4e8cc" providerId="ADAL" clId="{F1C238B3-81B1-4F30-BB65-462058E84B59}" dt="2023-05-24T14:32:54.126" v="152"/>
          <ac:spMkLst>
            <pc:docMk/>
            <pc:sldMk cId="39663023" sldId="268"/>
            <ac:spMk id="9" creationId="{F9489215-14F3-A4C0-8E7B-B1699A9B00CC}"/>
          </ac:spMkLst>
        </pc:spChg>
      </pc:sldChg>
      <pc:sldChg chg="del">
        <pc:chgData name="Greta BILANZOLA" userId="709d3fc2-8b77-46ca-926d-c97f8ec4e8cc" providerId="ADAL" clId="{F1C238B3-81B1-4F30-BB65-462058E84B59}" dt="2023-05-24T14:32:57.115" v="153" actId="47"/>
        <pc:sldMkLst>
          <pc:docMk/>
          <pc:sldMk cId="518347105" sldId="269"/>
        </pc:sldMkLst>
      </pc:sldChg>
      <pc:sldChg chg="del">
        <pc:chgData name="Greta BILANZOLA" userId="709d3fc2-8b77-46ca-926d-c97f8ec4e8cc" providerId="ADAL" clId="{F1C238B3-81B1-4F30-BB65-462058E84B59}" dt="2023-05-24T14:37:25.329" v="177" actId="47"/>
        <pc:sldMkLst>
          <pc:docMk/>
          <pc:sldMk cId="2189108467" sldId="270"/>
        </pc:sldMkLst>
      </pc:sldChg>
      <pc:sldChg chg="delSp modSp mod modNotesTx">
        <pc:chgData name="Greta BILANZOLA" userId="709d3fc2-8b77-46ca-926d-c97f8ec4e8cc" providerId="ADAL" clId="{F1C238B3-81B1-4F30-BB65-462058E84B59}" dt="2023-05-24T14:42:51.709" v="650" actId="20577"/>
        <pc:sldMkLst>
          <pc:docMk/>
          <pc:sldMk cId="0" sldId="274"/>
        </pc:sldMkLst>
        <pc:spChg chg="del">
          <ac:chgData name="Greta BILANZOLA" userId="709d3fc2-8b77-46ca-926d-c97f8ec4e8cc" providerId="ADAL" clId="{F1C238B3-81B1-4F30-BB65-462058E84B59}" dt="2023-05-24T14:33:55.314" v="157" actId="478"/>
          <ac:spMkLst>
            <pc:docMk/>
            <pc:sldMk cId="0" sldId="274"/>
            <ac:spMk id="2" creationId="{00000000-0000-0000-0000-000000000000}"/>
          </ac:spMkLst>
        </pc:spChg>
        <pc:spChg chg="del">
          <ac:chgData name="Greta BILANZOLA" userId="709d3fc2-8b77-46ca-926d-c97f8ec4e8cc" providerId="ADAL" clId="{F1C238B3-81B1-4F30-BB65-462058E84B59}" dt="2023-05-24T14:33:24.432" v="154" actId="478"/>
          <ac:spMkLst>
            <pc:docMk/>
            <pc:sldMk cId="0" sldId="274"/>
            <ac:spMk id="45" creationId="{DC6CAA17-1129-1498-7A8B-0EA2645E531B}"/>
          </ac:spMkLst>
        </pc:spChg>
        <pc:picChg chg="del">
          <ac:chgData name="Greta BILANZOLA" userId="709d3fc2-8b77-46ca-926d-c97f8ec4e8cc" providerId="ADAL" clId="{F1C238B3-81B1-4F30-BB65-462058E84B59}" dt="2023-05-24T14:33:57.624" v="158" actId="478"/>
          <ac:picMkLst>
            <pc:docMk/>
            <pc:sldMk cId="0" sldId="274"/>
            <ac:picMk id="6" creationId="{00000000-0000-0000-0000-000000000000}"/>
          </ac:picMkLst>
        </pc:picChg>
        <pc:picChg chg="mod">
          <ac:chgData name="Greta BILANZOLA" userId="709d3fc2-8b77-46ca-926d-c97f8ec4e8cc" providerId="ADAL" clId="{F1C238B3-81B1-4F30-BB65-462058E84B59}" dt="2023-05-24T14:38:08.350" v="185" actId="14100"/>
          <ac:picMkLst>
            <pc:docMk/>
            <pc:sldMk cId="0" sldId="274"/>
            <ac:picMk id="44" creationId="{12C6AFF0-B562-2398-EFB1-69BD0A8A968A}"/>
          </ac:picMkLst>
        </pc:picChg>
        <pc:picChg chg="mod">
          <ac:chgData name="Greta BILANZOLA" userId="709d3fc2-8b77-46ca-926d-c97f8ec4e8cc" providerId="ADAL" clId="{F1C238B3-81B1-4F30-BB65-462058E84B59}" dt="2023-05-24T14:33:51.364" v="156" actId="1076"/>
          <ac:picMkLst>
            <pc:docMk/>
            <pc:sldMk cId="0" sldId="274"/>
            <ac:picMk id="46" creationId="{BA71739D-60F0-70D4-DB58-C8A3442B6A2A}"/>
          </ac:picMkLst>
        </pc:picChg>
        <pc:picChg chg="mod">
          <ac:chgData name="Greta BILANZOLA" userId="709d3fc2-8b77-46ca-926d-c97f8ec4e8cc" providerId="ADAL" clId="{F1C238B3-81B1-4F30-BB65-462058E84B59}" dt="2023-05-24T14:40:22.106" v="189" actId="1076"/>
          <ac:picMkLst>
            <pc:docMk/>
            <pc:sldMk cId="0" sldId="274"/>
            <ac:picMk id="47" creationId="{883F1253-0E86-1837-B25B-1541A641BF4F}"/>
          </ac:picMkLst>
        </pc:picChg>
        <pc:picChg chg="mod">
          <ac:chgData name="Greta BILANZOLA" userId="709d3fc2-8b77-46ca-926d-c97f8ec4e8cc" providerId="ADAL" clId="{F1C238B3-81B1-4F30-BB65-462058E84B59}" dt="2023-05-24T14:34:01.430" v="170" actId="1036"/>
          <ac:picMkLst>
            <pc:docMk/>
            <pc:sldMk cId="0" sldId="274"/>
            <ac:picMk id="48" creationId="{1279F678-43EF-7A4B-7139-0D52839018DC}"/>
          </ac:picMkLst>
        </pc:picChg>
      </pc:sldChg>
      <pc:sldChg chg="delSp modSp del mod">
        <pc:chgData name="Greta BILANZOLA" userId="709d3fc2-8b77-46ca-926d-c97f8ec4e8cc" providerId="ADAL" clId="{F1C238B3-81B1-4F30-BB65-462058E84B59}" dt="2023-05-24T14:42:30.433" v="611" actId="47"/>
        <pc:sldMkLst>
          <pc:docMk/>
          <pc:sldMk cId="1846664049" sldId="275"/>
        </pc:sldMkLst>
        <pc:spChg chg="del">
          <ac:chgData name="Greta BILANZOLA" userId="709d3fc2-8b77-46ca-926d-c97f8ec4e8cc" providerId="ADAL" clId="{F1C238B3-81B1-4F30-BB65-462058E84B59}" dt="2023-05-24T14:34:29.299" v="175" actId="478"/>
          <ac:spMkLst>
            <pc:docMk/>
            <pc:sldMk cId="1846664049" sldId="275"/>
            <ac:spMk id="2" creationId="{00000000-0000-0000-0000-000000000000}"/>
          </ac:spMkLst>
        </pc:spChg>
        <pc:spChg chg="del mod">
          <ac:chgData name="Greta BILANZOLA" userId="709d3fc2-8b77-46ca-926d-c97f8ec4e8cc" providerId="ADAL" clId="{F1C238B3-81B1-4F30-BB65-462058E84B59}" dt="2023-05-24T14:34:26.384" v="174" actId="478"/>
          <ac:spMkLst>
            <pc:docMk/>
            <pc:sldMk cId="1846664049" sldId="275"/>
            <ac:spMk id="4" creationId="{00000000-0000-0000-0000-000000000000}"/>
          </ac:spMkLst>
        </pc:spChg>
        <pc:picChg chg="del mod">
          <ac:chgData name="Greta BILANZOLA" userId="709d3fc2-8b77-46ca-926d-c97f8ec4e8cc" providerId="ADAL" clId="{F1C238B3-81B1-4F30-BB65-462058E84B59}" dt="2023-05-24T14:34:22.380" v="172" actId="478"/>
          <ac:picMkLst>
            <pc:docMk/>
            <pc:sldMk cId="1846664049" sldId="275"/>
            <ac:picMk id="5" creationId="{00000000-0000-0000-0000-000000000000}"/>
          </ac:picMkLst>
        </pc:picChg>
        <pc:picChg chg="del">
          <ac:chgData name="Greta BILANZOLA" userId="709d3fc2-8b77-46ca-926d-c97f8ec4e8cc" providerId="ADAL" clId="{F1C238B3-81B1-4F30-BB65-462058E84B59}" dt="2023-05-24T14:34:32.734" v="176" actId="478"/>
          <ac:picMkLst>
            <pc:docMk/>
            <pc:sldMk cId="1846664049" sldId="275"/>
            <ac:picMk id="6" creationId="{00000000-0000-0000-0000-000000000000}"/>
          </ac:picMkLst>
        </pc:picChg>
      </pc:sldChg>
      <pc:sldChg chg="del">
        <pc:chgData name="Greta BILANZOLA" userId="709d3fc2-8b77-46ca-926d-c97f8ec4e8cc" providerId="ADAL" clId="{F1C238B3-81B1-4F30-BB65-462058E84B59}" dt="2023-05-24T14:32:34.056" v="149" actId="47"/>
        <pc:sldMkLst>
          <pc:docMk/>
          <pc:sldMk cId="712714250" sldId="279"/>
        </pc:sldMkLst>
      </pc:sldChg>
      <pc:sldChg chg="mod modShow">
        <pc:chgData name="Greta BILANZOLA" userId="709d3fc2-8b77-46ca-926d-c97f8ec4e8cc" providerId="ADAL" clId="{F1C238B3-81B1-4F30-BB65-462058E84B59}" dt="2023-05-24T14:38:58.402" v="186" actId="729"/>
        <pc:sldMkLst>
          <pc:docMk/>
          <pc:sldMk cId="2578973574" sldId="285"/>
        </pc:sldMkLst>
      </pc:sldChg>
      <pc:sldChg chg="del">
        <pc:chgData name="Greta BILANZOLA" userId="709d3fc2-8b77-46ca-926d-c97f8ec4e8cc" providerId="ADAL" clId="{F1C238B3-81B1-4F30-BB65-462058E84B59}" dt="2023-05-24T14:27:09.386" v="129" actId="47"/>
        <pc:sldMkLst>
          <pc:docMk/>
          <pc:sldMk cId="4233067212" sldId="287"/>
        </pc:sldMkLst>
      </pc:sldChg>
      <pc:sldChg chg="addSp delSp modSp mod">
        <pc:chgData name="Greta BILANZOLA" userId="709d3fc2-8b77-46ca-926d-c97f8ec4e8cc" providerId="ADAL" clId="{F1C238B3-81B1-4F30-BB65-462058E84B59}" dt="2023-05-24T14:32:29.727" v="148" actId="478"/>
        <pc:sldMkLst>
          <pc:docMk/>
          <pc:sldMk cId="4004241678" sldId="288"/>
        </pc:sldMkLst>
        <pc:spChg chg="del mod">
          <ac:chgData name="Greta BILANZOLA" userId="709d3fc2-8b77-46ca-926d-c97f8ec4e8cc" providerId="ADAL" clId="{F1C238B3-81B1-4F30-BB65-462058E84B59}" dt="2023-05-24T14:31:14.358" v="134" actId="478"/>
          <ac:spMkLst>
            <pc:docMk/>
            <pc:sldMk cId="4004241678" sldId="288"/>
            <ac:spMk id="4" creationId="{81623046-6298-D168-670B-FFD6945976A2}"/>
          </ac:spMkLst>
        </pc:spChg>
        <pc:spChg chg="mod">
          <ac:chgData name="Greta BILANZOLA" userId="709d3fc2-8b77-46ca-926d-c97f8ec4e8cc" providerId="ADAL" clId="{F1C238B3-81B1-4F30-BB65-462058E84B59}" dt="2023-05-24T14:31:37.058" v="139" actId="6549"/>
          <ac:spMkLst>
            <pc:docMk/>
            <pc:sldMk cId="4004241678" sldId="288"/>
            <ac:spMk id="7" creationId="{00000000-0000-0000-0000-000000000000}"/>
          </ac:spMkLst>
        </pc:spChg>
        <pc:spChg chg="mod">
          <ac:chgData name="Greta BILANZOLA" userId="709d3fc2-8b77-46ca-926d-c97f8ec4e8cc" providerId="ADAL" clId="{F1C238B3-81B1-4F30-BB65-462058E84B59}" dt="2023-05-24T14:32:24.878" v="147" actId="1076"/>
          <ac:spMkLst>
            <pc:docMk/>
            <pc:sldMk cId="4004241678" sldId="288"/>
            <ac:spMk id="8" creationId="{00000000-0000-0000-0000-000000000000}"/>
          </ac:spMkLst>
        </pc:spChg>
        <pc:picChg chg="del mod">
          <ac:chgData name="Greta BILANZOLA" userId="709d3fc2-8b77-46ca-926d-c97f8ec4e8cc" providerId="ADAL" clId="{F1C238B3-81B1-4F30-BB65-462058E84B59}" dt="2023-05-24T14:32:29.727" v="148" actId="478"/>
          <ac:picMkLst>
            <pc:docMk/>
            <pc:sldMk cId="4004241678" sldId="288"/>
            <ac:picMk id="2" creationId="{00000000-0000-0000-0000-000000000000}"/>
          </ac:picMkLst>
        </pc:picChg>
        <pc:picChg chg="add mod">
          <ac:chgData name="Greta BILANZOLA" userId="709d3fc2-8b77-46ca-926d-c97f8ec4e8cc" providerId="ADAL" clId="{F1C238B3-81B1-4F30-BB65-462058E84B59}" dt="2023-05-24T14:32:11.267" v="144" actId="14100"/>
          <ac:picMkLst>
            <pc:docMk/>
            <pc:sldMk cId="4004241678" sldId="288"/>
            <ac:picMk id="3" creationId="{49AF7B89-4F32-7F15-485B-A8AA8E07E70C}"/>
          </ac:picMkLst>
        </pc:picChg>
      </pc:sldChg>
      <pc:sldChg chg="delSp modSp del mod">
        <pc:chgData name="Greta BILANZOLA" userId="709d3fc2-8b77-46ca-926d-c97f8ec4e8cc" providerId="ADAL" clId="{F1C238B3-81B1-4F30-BB65-462058E84B59}" dt="2023-05-24T14:26:39.389" v="123" actId="47"/>
        <pc:sldMkLst>
          <pc:docMk/>
          <pc:sldMk cId="653897533" sldId="964"/>
        </pc:sldMkLst>
        <pc:spChg chg="del mod">
          <ac:chgData name="Greta BILANZOLA" userId="709d3fc2-8b77-46ca-926d-c97f8ec4e8cc" providerId="ADAL" clId="{F1C238B3-81B1-4F30-BB65-462058E84B59}" dt="2023-05-24T13:04:25.435" v="48" actId="478"/>
          <ac:spMkLst>
            <pc:docMk/>
            <pc:sldMk cId="653897533" sldId="964"/>
            <ac:spMk id="13" creationId="{C486FD87-49A8-4D08-BB4B-DD1524E1B21C}"/>
          </ac:spMkLst>
        </pc:spChg>
        <pc:spChg chg="mod">
          <ac:chgData name="Greta BILANZOLA" userId="709d3fc2-8b77-46ca-926d-c97f8ec4e8cc" providerId="ADAL" clId="{F1C238B3-81B1-4F30-BB65-462058E84B59}" dt="2023-05-24T13:06:30.464" v="55" actId="20577"/>
          <ac:spMkLst>
            <pc:docMk/>
            <pc:sldMk cId="653897533" sldId="964"/>
            <ac:spMk id="18" creationId="{4791848C-CF91-49C8-92DC-6817E13B6079}"/>
          </ac:spMkLst>
        </pc:spChg>
        <pc:spChg chg="mod">
          <ac:chgData name="Greta BILANZOLA" userId="709d3fc2-8b77-46ca-926d-c97f8ec4e8cc" providerId="ADAL" clId="{F1C238B3-81B1-4F30-BB65-462058E84B59}" dt="2023-05-24T13:05:58.013" v="51" actId="20577"/>
          <ac:spMkLst>
            <pc:docMk/>
            <pc:sldMk cId="653897533" sldId="964"/>
            <ac:spMk id="20" creationId="{C983A867-EB37-4A91-96A7-5F3748F932E8}"/>
          </ac:spMkLst>
        </pc:spChg>
        <pc:spChg chg="mod">
          <ac:chgData name="Greta BILANZOLA" userId="709d3fc2-8b77-46ca-926d-c97f8ec4e8cc" providerId="ADAL" clId="{F1C238B3-81B1-4F30-BB65-462058E84B59}" dt="2023-05-24T13:04:34.303" v="49" actId="1076"/>
          <ac:spMkLst>
            <pc:docMk/>
            <pc:sldMk cId="653897533" sldId="964"/>
            <ac:spMk id="23" creationId="{18D0962E-A351-45EA-B259-B5C5A1C3B08E}"/>
          </ac:spMkLst>
        </pc:spChg>
      </pc:sldChg>
      <pc:sldChg chg="modSp del mod">
        <pc:chgData name="Greta BILANZOLA" userId="709d3fc2-8b77-46ca-926d-c97f8ec4e8cc" providerId="ADAL" clId="{F1C238B3-81B1-4F30-BB65-462058E84B59}" dt="2023-05-24T14:26:42.585" v="124" actId="47"/>
        <pc:sldMkLst>
          <pc:docMk/>
          <pc:sldMk cId="0" sldId="1000"/>
        </pc:sldMkLst>
        <pc:spChg chg="mod">
          <ac:chgData name="Greta BILANZOLA" userId="709d3fc2-8b77-46ca-926d-c97f8ec4e8cc" providerId="ADAL" clId="{F1C238B3-81B1-4F30-BB65-462058E84B59}" dt="2023-05-24T13:04:05.207" v="32" actId="113"/>
          <ac:spMkLst>
            <pc:docMk/>
            <pc:sldMk cId="0" sldId="1000"/>
            <ac:spMk id="6" creationId="{1A43E848-FA82-1DCB-F893-A096F3476F86}"/>
          </ac:spMkLst>
        </pc:spChg>
      </pc:sldChg>
      <pc:sldChg chg="modSp del mod">
        <pc:chgData name="Greta BILANZOLA" userId="709d3fc2-8b77-46ca-926d-c97f8ec4e8cc" providerId="ADAL" clId="{F1C238B3-81B1-4F30-BB65-462058E84B59}" dt="2023-05-24T14:26:44.246" v="125" actId="47"/>
        <pc:sldMkLst>
          <pc:docMk/>
          <pc:sldMk cId="0" sldId="1002"/>
        </pc:sldMkLst>
        <pc:spChg chg="mod">
          <ac:chgData name="Greta BILANZOLA" userId="709d3fc2-8b77-46ca-926d-c97f8ec4e8cc" providerId="ADAL" clId="{F1C238B3-81B1-4F30-BB65-462058E84B59}" dt="2023-05-24T13:08:18.391" v="60" actId="14100"/>
          <ac:spMkLst>
            <pc:docMk/>
            <pc:sldMk cId="0" sldId="1002"/>
            <ac:spMk id="6" creationId="{CBE5957F-5BFD-4BB5-BB76-FD7B52B87C73}"/>
          </ac:spMkLst>
        </pc:spChg>
        <pc:spChg chg="mod">
          <ac:chgData name="Greta BILANZOLA" userId="709d3fc2-8b77-46ca-926d-c97f8ec4e8cc" providerId="ADAL" clId="{F1C238B3-81B1-4F30-BB65-462058E84B59}" dt="2023-05-24T13:08:31.860" v="61" actId="20577"/>
          <ac:spMkLst>
            <pc:docMk/>
            <pc:sldMk cId="0" sldId="1002"/>
            <ac:spMk id="7" creationId="{D79F16E5-22DF-57DE-7044-5561B1B5389E}"/>
          </ac:spMkLst>
        </pc:spChg>
        <pc:spChg chg="mod">
          <ac:chgData name="Greta BILANZOLA" userId="709d3fc2-8b77-46ca-926d-c97f8ec4e8cc" providerId="ADAL" clId="{F1C238B3-81B1-4F30-BB65-462058E84B59}" dt="2023-05-24T13:08:37.854" v="62" actId="6549"/>
          <ac:spMkLst>
            <pc:docMk/>
            <pc:sldMk cId="0" sldId="1002"/>
            <ac:spMk id="10" creationId="{C720A658-A1A4-24EC-BC31-9CB74B73ADE8}"/>
          </ac:spMkLst>
        </pc:spChg>
        <pc:spChg chg="mod">
          <ac:chgData name="Greta BILANZOLA" userId="709d3fc2-8b77-46ca-926d-c97f8ec4e8cc" providerId="ADAL" clId="{F1C238B3-81B1-4F30-BB65-462058E84B59}" dt="2023-05-24T13:18:03.118" v="65" actId="6549"/>
          <ac:spMkLst>
            <pc:docMk/>
            <pc:sldMk cId="0" sldId="1002"/>
            <ac:spMk id="14" creationId="{5A5DB0E8-52C8-01F7-B27A-F0854CCDE11A}"/>
          </ac:spMkLst>
        </pc:spChg>
        <pc:spChg chg="mod">
          <ac:chgData name="Greta BILANZOLA" userId="709d3fc2-8b77-46ca-926d-c97f8ec4e8cc" providerId="ADAL" clId="{F1C238B3-81B1-4F30-BB65-462058E84B59}" dt="2023-05-24T13:18:31.825" v="73" actId="20577"/>
          <ac:spMkLst>
            <pc:docMk/>
            <pc:sldMk cId="0" sldId="1002"/>
            <ac:spMk id="15" creationId="{042A0535-430C-2388-B555-785CAA962473}"/>
          </ac:spMkLst>
        </pc:spChg>
        <pc:spChg chg="mod">
          <ac:chgData name="Greta BILANZOLA" userId="709d3fc2-8b77-46ca-926d-c97f8ec4e8cc" providerId="ADAL" clId="{F1C238B3-81B1-4F30-BB65-462058E84B59}" dt="2023-05-24T13:18:55.836" v="77" actId="20577"/>
          <ac:spMkLst>
            <pc:docMk/>
            <pc:sldMk cId="0" sldId="1002"/>
            <ac:spMk id="18" creationId="{58F1610B-572F-6056-2FA4-BF28C9CE01F6}"/>
          </ac:spMkLst>
        </pc:spChg>
      </pc:sldChg>
      <pc:sldChg chg="del">
        <pc:chgData name="Greta BILANZOLA" userId="709d3fc2-8b77-46ca-926d-c97f8ec4e8cc" providerId="ADAL" clId="{F1C238B3-81B1-4F30-BB65-462058E84B59}" dt="2023-05-24T14:26:34.510" v="122" actId="47"/>
        <pc:sldMkLst>
          <pc:docMk/>
          <pc:sldMk cId="0" sldId="1003"/>
        </pc:sldMkLst>
      </pc:sldChg>
      <pc:sldChg chg="del mod modShow">
        <pc:chgData name="Greta BILANZOLA" userId="709d3fc2-8b77-46ca-926d-c97f8ec4e8cc" providerId="ADAL" clId="{F1C238B3-81B1-4F30-BB65-462058E84B59}" dt="2023-05-24T14:26:29.260" v="119" actId="47"/>
        <pc:sldMkLst>
          <pc:docMk/>
          <pc:sldMk cId="0" sldId="1004"/>
        </pc:sldMkLst>
      </pc:sldChg>
      <pc:sldChg chg="del mod modShow">
        <pc:chgData name="Greta BILANZOLA" userId="709d3fc2-8b77-46ca-926d-c97f8ec4e8cc" providerId="ADAL" clId="{F1C238B3-81B1-4F30-BB65-462058E84B59}" dt="2023-05-24T14:26:32.446" v="121" actId="47"/>
        <pc:sldMkLst>
          <pc:docMk/>
          <pc:sldMk cId="2528322271" sldId="1007"/>
        </pc:sldMkLst>
      </pc:sldChg>
      <pc:sldChg chg="del mod modShow">
        <pc:chgData name="Greta BILANZOLA" userId="709d3fc2-8b77-46ca-926d-c97f8ec4e8cc" providerId="ADAL" clId="{F1C238B3-81B1-4F30-BB65-462058E84B59}" dt="2023-05-24T14:26:27.904" v="118" actId="47"/>
        <pc:sldMkLst>
          <pc:docMk/>
          <pc:sldMk cId="3518690991" sldId="1010"/>
        </pc:sldMkLst>
      </pc:sldChg>
      <pc:sldChg chg="modSp del mod">
        <pc:chgData name="Greta BILANZOLA" userId="709d3fc2-8b77-46ca-926d-c97f8ec4e8cc" providerId="ADAL" clId="{F1C238B3-81B1-4F30-BB65-462058E84B59}" dt="2023-05-24T14:26:49.335" v="128" actId="47"/>
        <pc:sldMkLst>
          <pc:docMk/>
          <pc:sldMk cId="3203409059" sldId="1012"/>
        </pc:sldMkLst>
        <pc:graphicFrameChg chg="mod modGraphic">
          <ac:chgData name="Greta BILANZOLA" userId="709d3fc2-8b77-46ca-926d-c97f8ec4e8cc" providerId="ADAL" clId="{F1C238B3-81B1-4F30-BB65-462058E84B59}" dt="2023-05-24T14:16:10.469" v="117" actId="20577"/>
          <ac:graphicFrameMkLst>
            <pc:docMk/>
            <pc:sldMk cId="3203409059" sldId="1012"/>
            <ac:graphicFrameMk id="11" creationId="{288078BF-32FA-7C46-836B-905BFE079BCA}"/>
          </ac:graphicFrameMkLst>
        </pc:graphicFrameChg>
      </pc:sldChg>
      <pc:sldChg chg="del">
        <pc:chgData name="Greta BILANZOLA" userId="709d3fc2-8b77-46ca-926d-c97f8ec4e8cc" providerId="ADAL" clId="{F1C238B3-81B1-4F30-BB65-462058E84B59}" dt="2023-05-24T14:26:45.425" v="126" actId="47"/>
        <pc:sldMkLst>
          <pc:docMk/>
          <pc:sldMk cId="0" sldId="1016"/>
        </pc:sldMkLst>
      </pc:sldChg>
      <pc:sldChg chg="del mod modShow">
        <pc:chgData name="Greta BILANZOLA" userId="709d3fc2-8b77-46ca-926d-c97f8ec4e8cc" providerId="ADAL" clId="{F1C238B3-81B1-4F30-BB65-462058E84B59}" dt="2023-05-24T14:26:30.229" v="120" actId="47"/>
        <pc:sldMkLst>
          <pc:docMk/>
          <pc:sldMk cId="0" sldId="1018"/>
        </pc:sldMkLst>
      </pc:sldChg>
      <pc:sldChg chg="modNotesTx">
        <pc:chgData name="Greta BILANZOLA" userId="709d3fc2-8b77-46ca-926d-c97f8ec4e8cc" providerId="ADAL" clId="{F1C238B3-81B1-4F30-BB65-462058E84B59}" dt="2023-05-24T12:54:39.038" v="16" actId="6549"/>
        <pc:sldMkLst>
          <pc:docMk/>
          <pc:sldMk cId="968086578" sldId="1020"/>
        </pc:sldMkLst>
      </pc:sldChg>
      <pc:sldChg chg="modNotesTx">
        <pc:chgData name="Greta BILANZOLA" userId="709d3fc2-8b77-46ca-926d-c97f8ec4e8cc" providerId="ADAL" clId="{F1C238B3-81B1-4F30-BB65-462058E84B59}" dt="2023-05-24T12:56:07.173" v="25" actId="20577"/>
        <pc:sldMkLst>
          <pc:docMk/>
          <pc:sldMk cId="887228620" sldId="1021"/>
        </pc:sldMkLst>
      </pc:sldChg>
      <pc:sldChg chg="modNotesTx">
        <pc:chgData name="Greta BILANZOLA" userId="709d3fc2-8b77-46ca-926d-c97f8ec4e8cc" providerId="ADAL" clId="{F1C238B3-81B1-4F30-BB65-462058E84B59}" dt="2023-05-24T14:13:10.163" v="96"/>
        <pc:sldMkLst>
          <pc:docMk/>
          <pc:sldMk cId="2213562085" sldId="1022"/>
        </pc:sldMkLst>
      </pc:sldChg>
      <pc:sldChg chg="modNotesTx">
        <pc:chgData name="Greta BILANZOLA" userId="709d3fc2-8b77-46ca-926d-c97f8ec4e8cc" providerId="ADAL" clId="{F1C238B3-81B1-4F30-BB65-462058E84B59}" dt="2023-05-24T13:00:47.624" v="26" actId="20577"/>
        <pc:sldMkLst>
          <pc:docMk/>
          <pc:sldMk cId="3440455634" sldId="1025"/>
        </pc:sldMkLst>
      </pc:sldChg>
      <pc:sldMasterChg chg="delSldLayout">
        <pc:chgData name="Greta BILANZOLA" userId="709d3fc2-8b77-46ca-926d-c97f8ec4e8cc" providerId="ADAL" clId="{F1C238B3-81B1-4F30-BB65-462058E84B59}" dt="2023-05-24T14:26:49.335" v="128" actId="47"/>
        <pc:sldMasterMkLst>
          <pc:docMk/>
          <pc:sldMasterMk cId="4077274185" sldId="2147483661"/>
        </pc:sldMasterMkLst>
        <pc:sldLayoutChg chg="del">
          <pc:chgData name="Greta BILANZOLA" userId="709d3fc2-8b77-46ca-926d-c97f8ec4e8cc" providerId="ADAL" clId="{F1C238B3-81B1-4F30-BB65-462058E84B59}" dt="2023-05-24T14:26:49.335" v="128" actId="47"/>
          <pc:sldLayoutMkLst>
            <pc:docMk/>
            <pc:sldMasterMk cId="4077274185" sldId="2147483661"/>
            <pc:sldLayoutMk cId="1799027925" sldId="2147483677"/>
          </pc:sldLayoutMkLst>
        </pc:sldLayoutChg>
        <pc:sldLayoutChg chg="del">
          <pc:chgData name="Greta BILANZOLA" userId="709d3fc2-8b77-46ca-926d-c97f8ec4e8cc" providerId="ADAL" clId="{F1C238B3-81B1-4F30-BB65-462058E84B59}" dt="2023-05-24T14:26:39.389" v="123" actId="47"/>
          <pc:sldLayoutMkLst>
            <pc:docMk/>
            <pc:sldMasterMk cId="4077274185" sldId="2147483661"/>
            <pc:sldLayoutMk cId="3554756727" sldId="2147483678"/>
          </pc:sldLayoutMkLst>
        </pc:sldLayoutChg>
      </pc:sldMasterChg>
    </pc:docChg>
  </pc:docChgLst>
</pc:chgInfo>
</file>

<file path=ppt/diagrams/_rels/data1.xml.rels><?xml version="1.0" encoding="UTF-8" standalone="yes"?>
<Relationships xmlns="http://schemas.openxmlformats.org/package/2006/relationships"><Relationship Id="rId1" Type="http://schemas.openxmlformats.org/officeDocument/2006/relationships/image" Target="../media/image9.png"/></Relationships>
</file>

<file path=ppt/diagrams/_rels/data3.xml.rels><?xml version="1.0" encoding="UTF-8" standalone="yes"?>
<Relationships xmlns="http://schemas.openxmlformats.org/package/2006/relationships"><Relationship Id="rId1" Type="http://schemas.openxmlformats.org/officeDocument/2006/relationships/image" Target="../media/image9.png"/></Relationships>
</file>

<file path=ppt/diagrams/_rels/data5.xml.rels><?xml version="1.0" encoding="UTF-8" standalone="yes"?>
<Relationships xmlns="http://schemas.openxmlformats.org/package/2006/relationships"><Relationship Id="rId1" Type="http://schemas.openxmlformats.org/officeDocument/2006/relationships/image" Target="../media/image9.png"/></Relationships>
</file>

<file path=ppt/diagrams/_rels/data8.xml.rels><?xml version="1.0" encoding="UTF-8" standalone="yes"?>
<Relationships xmlns="http://schemas.openxmlformats.org/package/2006/relationships"><Relationship Id="rId1" Type="http://schemas.openxmlformats.org/officeDocument/2006/relationships/image" Target="../media/image9.png"/></Relationships>
</file>

<file path=ppt/diagrams/_rels/drawing1.xml.rels><?xml version="1.0" encoding="UTF-8" standalone="yes"?>
<Relationships xmlns="http://schemas.openxmlformats.org/package/2006/relationships"><Relationship Id="rId1" Type="http://schemas.openxmlformats.org/officeDocument/2006/relationships/image" Target="../media/image9.png"/></Relationships>
</file>

<file path=ppt/diagrams/_rels/drawing3.xml.rels><?xml version="1.0" encoding="UTF-8" standalone="yes"?>
<Relationships xmlns="http://schemas.openxmlformats.org/package/2006/relationships"><Relationship Id="rId1" Type="http://schemas.openxmlformats.org/officeDocument/2006/relationships/image" Target="../media/image9.png"/></Relationships>
</file>

<file path=ppt/diagrams/_rels/drawing5.xml.rels><?xml version="1.0" encoding="UTF-8" standalone="yes"?>
<Relationships xmlns="http://schemas.openxmlformats.org/package/2006/relationships"><Relationship Id="rId1" Type="http://schemas.openxmlformats.org/officeDocument/2006/relationships/image" Target="../media/image9.png"/></Relationships>
</file>

<file path=ppt/diagrams/_rels/drawing8.xml.rels><?xml version="1.0" encoding="UTF-8" standalone="yes"?>
<Relationships xmlns="http://schemas.openxmlformats.org/package/2006/relationships"><Relationship Id="rId1"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6A2B588-5327-40B2-A36C-FF18D4B97044}">
      <dgm:prSet custT="1"/>
      <dgm:spPr/>
      <dgm:t>
        <a:bodyPr/>
        <a:lstStyle/>
        <a:p>
          <a:pPr rtl="0">
            <a:spcAft>
              <a:spcPts val="0"/>
            </a:spcAft>
            <a:defRPr sz="900" b="1"/>
          </a:pPr>
          <a:r>
            <a:rPr sz="1050" dirty="0"/>
            <a:t>Idee &amp; </a:t>
          </a:r>
          <a:r>
            <a:rPr sz="1050" dirty="0" err="1"/>
            <a:t>oportu</a:t>
          </a:r>
          <a:r>
            <a:rPr lang="fr-BE" sz="1050" dirty="0" err="1"/>
            <a:t>nita</a:t>
          </a:r>
          <a:r>
            <a:rPr lang="fr-BE" sz="1050" dirty="0"/>
            <a:t>’</a:t>
          </a:r>
          <a:endParaRPr sz="1050" dirty="0"/>
        </a:p>
      </dgm:t>
    </dgm:pt>
    <dgm:pt modelId="{D13CDA00-BEBB-4F29-B2CA-43A6292C575E}" type="parTrans" cxnId="{7126C4A7-010E-46CE-A8D7-19E022F499A5}">
      <dgm:prSet/>
      <dgm:spPr/>
      <dgm:t>
        <a:bodyPr/>
        <a:lstStyle/>
        <a:p>
          <a:endParaRPr sz="1050"/>
        </a:p>
      </dgm:t>
    </dgm:pt>
    <dgm:pt modelId="{FD2BCFE2-6441-48AD-BD47-851FAE39802B}" type="sibTrans" cxnId="{7126C4A7-010E-46CE-A8D7-19E022F499A5}">
      <dgm:prSet/>
      <dgm:spPr/>
      <dgm:t>
        <a:bodyPr/>
        <a:lstStyle/>
        <a:p>
          <a:endParaRPr sz="1050"/>
        </a:p>
      </dgm:t>
    </dgm:pt>
    <dgm:pt modelId="{33C6D8C7-1FA1-41D6-BF6B-3892AA1BE9A1}">
      <dgm:prSet custT="1"/>
      <dgm:spPr/>
      <dgm:t>
        <a:bodyPr/>
        <a:lstStyle/>
        <a:p>
          <a:pPr rtl="0">
            <a:defRPr sz="1200">
              <a:solidFill>
                <a:schemeClr val="tx1"/>
              </a:solidFill>
            </a:defRPr>
          </a:pPr>
          <a:r>
            <a:rPr sz="1050"/>
            <a:t>Creatività</a:t>
          </a:r>
          <a:endParaRPr sz="1050">
            <a:solidFill>
              <a:schemeClr val="tx1"/>
            </a:solidFill>
          </a:endParaRPr>
        </a:p>
      </dgm:t>
    </dgm:pt>
    <dgm:pt modelId="{3B6E41A5-AC7A-449F-B686-78B4DAA20C43}" type="parTrans" cxnId="{5482C833-9E35-43A7-A5AF-D70507081417}">
      <dgm:prSet/>
      <dgm:spPr/>
      <dgm:t>
        <a:bodyPr/>
        <a:lstStyle/>
        <a:p>
          <a:endParaRPr sz="1050"/>
        </a:p>
      </dgm:t>
    </dgm:pt>
    <dgm:pt modelId="{4E17D2AA-A5E5-4065-AC36-082AEAFEB29C}" type="sibTrans" cxnId="{5482C833-9E35-43A7-A5AF-D70507081417}">
      <dgm:prSet/>
      <dgm:spPr/>
      <dgm:t>
        <a:bodyPr/>
        <a:lstStyle/>
        <a:p>
          <a:endParaRPr sz="1050"/>
        </a:p>
      </dgm:t>
    </dgm:pt>
    <dgm:pt modelId="{4CF7EB7C-F2A3-41C9-B980-5E8AA1D534F0}">
      <dgm:prSet custT="1"/>
      <dgm:spPr/>
      <dgm:t>
        <a:bodyPr/>
        <a:lstStyle/>
        <a:p>
          <a:pPr rtl="0">
            <a:defRPr sz="1200">
              <a:solidFill>
                <a:schemeClr val="tx1"/>
              </a:solidFill>
            </a:defRPr>
          </a:pPr>
          <a:r>
            <a:rPr sz="1050"/>
            <a:t>Visione d'insieme</a:t>
          </a:r>
          <a:endParaRPr sz="1050">
            <a:solidFill>
              <a:schemeClr val="tx1"/>
            </a:solidFill>
          </a:endParaRPr>
        </a:p>
      </dgm:t>
    </dgm:pt>
    <dgm:pt modelId="{D0BA6C5E-FB16-40CB-8C15-39A8608874DE}" type="parTrans" cxnId="{0CF5F58B-410F-44EC-80E2-496E3FE7AB84}">
      <dgm:prSet/>
      <dgm:spPr/>
      <dgm:t>
        <a:bodyPr/>
        <a:lstStyle/>
        <a:p>
          <a:endParaRPr sz="1050"/>
        </a:p>
      </dgm:t>
    </dgm:pt>
    <dgm:pt modelId="{B396D1F6-B31E-4DBE-9576-02A237BC361D}" type="sibTrans" cxnId="{0CF5F58B-410F-44EC-80E2-496E3FE7AB84}">
      <dgm:prSet/>
      <dgm:spPr/>
      <dgm:t>
        <a:bodyPr/>
        <a:lstStyle/>
        <a:p>
          <a:endParaRPr sz="1050"/>
        </a:p>
      </dgm:t>
    </dgm:pt>
    <dgm:pt modelId="{705FA00B-FED2-43B0-B31D-862F6C43A463}">
      <dgm:prSet custT="1"/>
      <dgm:spPr/>
      <dgm:t>
        <a:bodyPr/>
        <a:lstStyle/>
        <a:p>
          <a:pPr rtl="0">
            <a:defRPr sz="1200">
              <a:solidFill>
                <a:schemeClr val="tx1"/>
              </a:solidFill>
            </a:defRPr>
          </a:pPr>
          <a:r>
            <a:rPr sz="1050"/>
            <a:t>Valorizzare le idee</a:t>
          </a:r>
        </a:p>
      </dgm:t>
    </dgm:pt>
    <dgm:pt modelId="{8AB1B807-6C87-4FD5-8DED-ACC186BA6335}" type="parTrans" cxnId="{AECCC4FB-CA82-4E88-8DEA-F7BFD1315530}">
      <dgm:prSet/>
      <dgm:spPr/>
      <dgm:t>
        <a:bodyPr/>
        <a:lstStyle/>
        <a:p>
          <a:endParaRPr sz="1050"/>
        </a:p>
      </dgm:t>
    </dgm:pt>
    <dgm:pt modelId="{24B2BD6B-FBF9-4A8E-9207-D19D3722C72F}" type="sibTrans" cxnId="{AECCC4FB-CA82-4E88-8DEA-F7BFD1315530}">
      <dgm:prSet/>
      <dgm:spPr/>
      <dgm:t>
        <a:bodyPr/>
        <a:lstStyle/>
        <a:p>
          <a:endParaRPr sz="1050"/>
        </a:p>
      </dgm:t>
    </dgm:pt>
    <dgm:pt modelId="{D5CB922D-C7CA-4A78-9C87-2C5A34D52094}">
      <dgm:prSet custT="1"/>
      <dgm:spPr/>
      <dgm:t>
        <a:bodyPr/>
        <a:lstStyle/>
        <a:p>
          <a:pPr rtl="0">
            <a:defRPr sz="1200">
              <a:solidFill>
                <a:schemeClr val="tx1"/>
              </a:solidFill>
              <a:effectLst/>
            </a:defRPr>
          </a:pPr>
          <a:r>
            <a:rPr sz="1050"/>
            <a:t>Pensiero Etico &amp; Sostenibile</a:t>
          </a:r>
          <a:endParaRPr sz="1050">
            <a:solidFill>
              <a:schemeClr val="tx1"/>
            </a:solidFill>
            <a:effectLst/>
          </a:endParaRPr>
        </a:p>
      </dgm:t>
    </dgm:pt>
    <dgm:pt modelId="{5F67CC53-B98C-45B1-9D06-F09E47E3A065}" type="parTrans" cxnId="{51713B98-2F0A-42CA-A636-CAC1B9CB9FF0}">
      <dgm:prSet/>
      <dgm:spPr/>
      <dgm:t>
        <a:bodyPr/>
        <a:lstStyle/>
        <a:p>
          <a:endParaRPr sz="1050"/>
        </a:p>
      </dgm:t>
    </dgm:pt>
    <dgm:pt modelId="{49F0985B-4032-430D-AFB9-A982941C2222}" type="sibTrans" cxnId="{51713B98-2F0A-42CA-A636-CAC1B9CB9FF0}">
      <dgm:prSet/>
      <dgm:spPr/>
      <dgm:t>
        <a:bodyPr/>
        <a:lstStyle/>
        <a:p>
          <a:endParaRPr sz="1050"/>
        </a:p>
      </dgm:t>
    </dgm:pt>
    <dgm:pt modelId="{26233A46-0A92-4CF7-AA81-51274C0FCE34}">
      <dgm:prSet custT="1"/>
      <dgm:spPr/>
      <dgm:t>
        <a:bodyPr/>
        <a:lstStyle/>
        <a:p>
          <a:pPr rtl="0">
            <a:defRPr sz="900" b="1">
              <a:solidFill>
                <a:schemeClr val="tx1"/>
              </a:solidFill>
            </a:defRPr>
          </a:pPr>
          <a:r>
            <a:rPr sz="1050"/>
            <a:t>RISORSE</a:t>
          </a:r>
          <a:endParaRPr sz="1050">
            <a:solidFill>
              <a:schemeClr val="tx1"/>
            </a:solidFill>
          </a:endParaRPr>
        </a:p>
      </dgm:t>
    </dgm:pt>
    <dgm:pt modelId="{63EB2B58-CD63-45B7-9346-2E7353379E37}" type="parTrans" cxnId="{EFAC9E11-D667-409B-B056-CD1409D66830}">
      <dgm:prSet/>
      <dgm:spPr/>
      <dgm:t>
        <a:bodyPr/>
        <a:lstStyle/>
        <a:p>
          <a:endParaRPr sz="1050"/>
        </a:p>
      </dgm:t>
    </dgm:pt>
    <dgm:pt modelId="{327E307E-2C9A-415B-B1AB-8B2CCF84F20E}" type="sibTrans" cxnId="{EFAC9E11-D667-409B-B056-CD1409D66830}">
      <dgm:prSet/>
      <dgm:spPr/>
      <dgm:t>
        <a:bodyPr/>
        <a:lstStyle/>
        <a:p>
          <a:endParaRPr sz="1050"/>
        </a:p>
      </dgm:t>
    </dgm:pt>
    <dgm:pt modelId="{B95BF614-6716-4DA4-A4CA-F5FFDC90E50D}">
      <dgm:prSet custT="1"/>
      <dgm:spPr/>
      <dgm:t>
        <a:bodyPr/>
        <a:lstStyle/>
        <a:p>
          <a:pPr rtl="0">
            <a:defRPr sz="1200">
              <a:solidFill>
                <a:schemeClr val="tx1"/>
              </a:solidFill>
            </a:defRPr>
          </a:pPr>
          <a:r>
            <a:rPr sz="1050"/>
            <a:t>Prendere l'iniziativa</a:t>
          </a:r>
          <a:endParaRPr sz="1050">
            <a:solidFill>
              <a:schemeClr val="tx1"/>
            </a:solidFill>
          </a:endParaRPr>
        </a:p>
      </dgm:t>
    </dgm:pt>
    <dgm:pt modelId="{5D6727D5-D870-4AF4-BBE4-D7A3F9C2F3EC}" type="parTrans" cxnId="{6352CD56-B19F-473E-B9DC-E0117FA379AD}">
      <dgm:prSet/>
      <dgm:spPr/>
      <dgm:t>
        <a:bodyPr/>
        <a:lstStyle/>
        <a:p>
          <a:endParaRPr sz="1050"/>
        </a:p>
      </dgm:t>
    </dgm:pt>
    <dgm:pt modelId="{9A22FD8C-CFCE-4E03-8EB3-0CBFF958F1E3}" type="sibTrans" cxnId="{6352CD56-B19F-473E-B9DC-E0117FA379AD}">
      <dgm:prSet/>
      <dgm:spPr/>
      <dgm:t>
        <a:bodyPr/>
        <a:lstStyle/>
        <a:p>
          <a:endParaRPr sz="1050"/>
        </a:p>
      </dgm:t>
    </dgm:pt>
    <dgm:pt modelId="{E5A12504-0B0E-43FA-9426-6F3DF2B957CF}">
      <dgm:prSet custT="1"/>
      <dgm:spPr/>
      <dgm:t>
        <a:bodyPr/>
        <a:lstStyle/>
        <a:p>
          <a:pPr rtl="0">
            <a:defRPr sz="1200">
              <a:solidFill>
                <a:schemeClr val="tx1"/>
              </a:solidFill>
            </a:defRPr>
          </a:pPr>
          <a:r>
            <a:rPr sz="1050"/>
            <a:t>Pianificazione e gestione</a:t>
          </a:r>
        </a:p>
      </dgm:t>
    </dgm:pt>
    <dgm:pt modelId="{C365BC71-B882-4347-92CC-D243309DE8B5}" type="parTrans" cxnId="{C632E35E-D55D-414F-B22C-9B03A37B7DDC}">
      <dgm:prSet/>
      <dgm:spPr/>
      <dgm:t>
        <a:bodyPr/>
        <a:lstStyle/>
        <a:p>
          <a:endParaRPr sz="1050"/>
        </a:p>
      </dgm:t>
    </dgm:pt>
    <dgm:pt modelId="{80D70D82-8418-47B4-A71D-65DB5A7533CE}" type="sibTrans" cxnId="{C632E35E-D55D-414F-B22C-9B03A37B7DDC}">
      <dgm:prSet/>
      <dgm:spPr/>
      <dgm:t>
        <a:bodyPr/>
        <a:lstStyle/>
        <a:p>
          <a:endParaRPr sz="1050"/>
        </a:p>
      </dgm:t>
    </dgm:pt>
    <dgm:pt modelId="{6DA81B66-52FD-4001-82BF-8D8F9E049CEA}">
      <dgm:prSet custT="1"/>
      <dgm:spPr/>
      <dgm:t>
        <a:bodyPr/>
        <a:lstStyle/>
        <a:p>
          <a:pPr rtl="0">
            <a:defRPr sz="1200">
              <a:solidFill>
                <a:schemeClr val="tx1"/>
              </a:solidFill>
            </a:defRPr>
          </a:pPr>
          <a:r>
            <a:rPr sz="1050"/>
            <a:t>Copiare con incertezza, ambiguità e rischio</a:t>
          </a:r>
          <a:endParaRPr sz="1050">
            <a:solidFill>
              <a:schemeClr val="tx1"/>
            </a:solidFill>
          </a:endParaRPr>
        </a:p>
      </dgm:t>
    </dgm:pt>
    <dgm:pt modelId="{82092AAE-4875-4695-A617-27EE820C2D5A}" type="parTrans" cxnId="{174FBBA8-0D73-4D83-AC07-01F13C9975B4}">
      <dgm:prSet/>
      <dgm:spPr/>
      <dgm:t>
        <a:bodyPr/>
        <a:lstStyle/>
        <a:p>
          <a:endParaRPr sz="1050"/>
        </a:p>
      </dgm:t>
    </dgm:pt>
    <dgm:pt modelId="{04C0B9C3-2A38-45AF-B8DD-AE345181936E}" type="sibTrans" cxnId="{174FBBA8-0D73-4D83-AC07-01F13C9975B4}">
      <dgm:prSet/>
      <dgm:spPr/>
      <dgm:t>
        <a:bodyPr/>
        <a:lstStyle/>
        <a:p>
          <a:endParaRPr sz="1050"/>
        </a:p>
      </dgm:t>
    </dgm:pt>
    <dgm:pt modelId="{77CAFBFC-BE43-478A-A799-1F392BEB60FF}">
      <dgm:prSet custT="1"/>
      <dgm:spPr/>
      <dgm:t>
        <a:bodyPr/>
        <a:lstStyle/>
        <a:p>
          <a:pPr rtl="0">
            <a:defRPr sz="1200">
              <a:solidFill>
                <a:schemeClr val="tx1"/>
              </a:solidFill>
            </a:defRPr>
          </a:pPr>
          <a:r>
            <a:rPr sz="1050" dirty="0" err="1"/>
            <a:t>Lavorare</a:t>
          </a:r>
          <a:r>
            <a:rPr sz="1050" dirty="0"/>
            <a:t> con </a:t>
          </a:r>
          <a:r>
            <a:rPr sz="1050" dirty="0" err="1"/>
            <a:t>gli</a:t>
          </a:r>
          <a:r>
            <a:rPr sz="1050" dirty="0"/>
            <a:t> </a:t>
          </a:r>
          <a:r>
            <a:rPr sz="1050" dirty="0" err="1"/>
            <a:t>altri</a:t>
          </a:r>
          <a:endParaRPr sz="1050" dirty="0">
            <a:solidFill>
              <a:schemeClr val="tx1"/>
            </a:solidFill>
          </a:endParaRPr>
        </a:p>
      </dgm:t>
    </dgm:pt>
    <dgm:pt modelId="{6FBC8299-73B7-4527-B2F7-22E61581184C}" type="parTrans" cxnId="{81537863-0CC2-43A4-8950-B179BDCFA3C8}">
      <dgm:prSet/>
      <dgm:spPr/>
      <dgm:t>
        <a:bodyPr/>
        <a:lstStyle/>
        <a:p>
          <a:endParaRPr sz="1050"/>
        </a:p>
      </dgm:t>
    </dgm:pt>
    <dgm:pt modelId="{85A90023-BDCE-4EAB-90FB-FC1DF62CB09B}" type="sibTrans" cxnId="{81537863-0CC2-43A4-8950-B179BDCFA3C8}">
      <dgm:prSet/>
      <dgm:spPr/>
      <dgm:t>
        <a:bodyPr/>
        <a:lstStyle/>
        <a:p>
          <a:endParaRPr sz="1050"/>
        </a:p>
      </dgm:t>
    </dgm:pt>
    <dgm:pt modelId="{3938340E-8011-495B-A238-9F3656D9ABFF}">
      <dgm:prSet custT="1"/>
      <dgm:spPr/>
      <dgm:t>
        <a:bodyPr/>
        <a:lstStyle/>
        <a:p>
          <a:pPr rtl="0">
            <a:defRPr sz="1200">
              <a:solidFill>
                <a:schemeClr val="tx1"/>
              </a:solidFill>
            </a:defRPr>
          </a:pPr>
          <a:r>
            <a:rPr sz="1050"/>
            <a:t>Imparare attraverso l'esperienza</a:t>
          </a:r>
          <a:endParaRPr sz="1050">
            <a:solidFill>
              <a:schemeClr val="tx1"/>
            </a:solidFill>
          </a:endParaRPr>
        </a:p>
      </dgm:t>
    </dgm:pt>
    <dgm:pt modelId="{7DDC39CD-5D65-4E06-A7AA-4605C367DD61}" type="parTrans" cxnId="{F299AD9D-4C83-4CBF-959A-47B5F48D0E1A}">
      <dgm:prSet/>
      <dgm:spPr/>
      <dgm:t>
        <a:bodyPr/>
        <a:lstStyle/>
        <a:p>
          <a:endParaRPr sz="1050"/>
        </a:p>
      </dgm:t>
    </dgm:pt>
    <dgm:pt modelId="{F7DBAF2D-3CD1-47A5-90C2-CDF8C818DB53}" type="sibTrans" cxnId="{F299AD9D-4C83-4CBF-959A-47B5F48D0E1A}">
      <dgm:prSet/>
      <dgm:spPr/>
      <dgm:t>
        <a:bodyPr/>
        <a:lstStyle/>
        <a:p>
          <a:endParaRPr sz="1050"/>
        </a:p>
      </dgm:t>
    </dgm:pt>
    <dgm:pt modelId="{B6EED418-7790-472E-BF35-6C3CDD251B5E}">
      <dgm:prSet custT="1"/>
      <dgm:spPr/>
      <dgm:t>
        <a:bodyPr/>
        <a:lstStyle/>
        <a:p>
          <a:pPr rtl="0">
            <a:defRPr sz="900" b="1">
              <a:solidFill>
                <a:schemeClr val="tx1"/>
              </a:solidFill>
            </a:defRPr>
          </a:pPr>
          <a:r>
            <a:rPr sz="1050"/>
            <a:t>IN AZIONE</a:t>
          </a:r>
          <a:endParaRPr sz="1050">
            <a:solidFill>
              <a:schemeClr val="tx1"/>
            </a:solidFill>
          </a:endParaRPr>
        </a:p>
      </dgm:t>
    </dgm:pt>
    <dgm:pt modelId="{51E6032C-BD7B-4D32-B682-789EEF85D1C6}" type="parTrans" cxnId="{99403308-0361-43B6-80D4-24ABF04AEE1F}">
      <dgm:prSet/>
      <dgm:spPr/>
      <dgm:t>
        <a:bodyPr/>
        <a:lstStyle/>
        <a:p>
          <a:endParaRPr sz="1050"/>
        </a:p>
      </dgm:t>
    </dgm:pt>
    <dgm:pt modelId="{9F1D2A7E-19A8-4F07-B675-21E3A69E4FF2}" type="sibTrans" cxnId="{99403308-0361-43B6-80D4-24ABF04AEE1F}">
      <dgm:prSet/>
      <dgm:spPr/>
      <dgm:t>
        <a:bodyPr/>
        <a:lstStyle/>
        <a:p>
          <a:endParaRPr sz="1050"/>
        </a:p>
      </dgm:t>
    </dgm:pt>
    <dgm:pt modelId="{654C45BD-D293-46B6-8F09-EC50EAAF569E}">
      <dgm:prSet custT="1"/>
      <dgm:spPr/>
      <dgm:t>
        <a:bodyPr/>
        <a:lstStyle/>
        <a:p>
          <a:pPr rtl="0">
            <a:defRPr sz="1200">
              <a:solidFill>
                <a:schemeClr val="tx1"/>
              </a:solidFill>
            </a:defRPr>
          </a:pPr>
          <a:r>
            <a:rPr sz="1050"/>
            <a:t>Auto-consapevolezza e autoefficacia</a:t>
          </a:r>
          <a:endParaRPr sz="1050">
            <a:solidFill>
              <a:schemeClr val="tx1"/>
            </a:solidFill>
          </a:endParaRPr>
        </a:p>
      </dgm:t>
    </dgm:pt>
    <dgm:pt modelId="{EDFDA3D6-9363-4028-B9DA-27619870D714}" type="parTrans" cxnId="{34A8F939-3614-457F-80CB-B8A7A3F827B3}">
      <dgm:prSet/>
      <dgm:spPr/>
      <dgm:t>
        <a:bodyPr/>
        <a:lstStyle/>
        <a:p>
          <a:endParaRPr sz="1050"/>
        </a:p>
      </dgm:t>
    </dgm:pt>
    <dgm:pt modelId="{C3EDEE53-CF58-4D79-89B9-A73EB8234BB6}" type="sibTrans" cxnId="{34A8F939-3614-457F-80CB-B8A7A3F827B3}">
      <dgm:prSet/>
      <dgm:spPr/>
      <dgm:t>
        <a:bodyPr/>
        <a:lstStyle/>
        <a:p>
          <a:endParaRPr sz="1050"/>
        </a:p>
      </dgm:t>
    </dgm:pt>
    <dgm:pt modelId="{38B5A4A4-FB19-4744-87AB-EE390FA7848B}">
      <dgm:prSet custT="1"/>
      <dgm:spPr/>
      <dgm:t>
        <a:bodyPr/>
        <a:lstStyle/>
        <a:p>
          <a:pPr rtl="0">
            <a:defRPr sz="1200">
              <a:solidFill>
                <a:schemeClr val="tx1"/>
              </a:solidFill>
            </a:defRPr>
          </a:pPr>
          <a:r>
            <a:rPr sz="1050" dirty="0" err="1"/>
            <a:t>Motivazione</a:t>
          </a:r>
          <a:r>
            <a:rPr sz="1050" dirty="0"/>
            <a:t> e </a:t>
          </a:r>
          <a:r>
            <a:rPr sz="1050" dirty="0" err="1"/>
            <a:t>perseveranza</a:t>
          </a:r>
          <a:endParaRPr sz="1050" dirty="0">
            <a:solidFill>
              <a:schemeClr val="tx1"/>
            </a:solidFill>
          </a:endParaRPr>
        </a:p>
      </dgm:t>
    </dgm:pt>
    <dgm:pt modelId="{4750B405-2A6E-4CAE-B639-5069EA0B491C}" type="parTrans" cxnId="{28B4DA46-EF57-4CBD-A278-23A1D78B0F66}">
      <dgm:prSet/>
      <dgm:spPr/>
      <dgm:t>
        <a:bodyPr/>
        <a:lstStyle/>
        <a:p>
          <a:endParaRPr sz="1050"/>
        </a:p>
      </dgm:t>
    </dgm:pt>
    <dgm:pt modelId="{D61DA291-5199-41C5-976C-CDD4D833ECFC}" type="sibTrans" cxnId="{28B4DA46-EF57-4CBD-A278-23A1D78B0F66}">
      <dgm:prSet/>
      <dgm:spPr/>
      <dgm:t>
        <a:bodyPr/>
        <a:lstStyle/>
        <a:p>
          <a:endParaRPr sz="1050"/>
        </a:p>
      </dgm:t>
    </dgm:pt>
    <dgm:pt modelId="{83EFFACE-5CE9-4342-8DE8-0FFE18006C29}">
      <dgm:prSet custT="1"/>
      <dgm:spPr/>
      <dgm:t>
        <a:bodyPr/>
        <a:lstStyle/>
        <a:p>
          <a:pPr rtl="0">
            <a:defRPr sz="1200">
              <a:solidFill>
                <a:schemeClr val="tx1"/>
              </a:solidFill>
            </a:defRPr>
          </a:pPr>
          <a:r>
            <a:rPr sz="1050"/>
            <a:t>Mobilitare le risorse</a:t>
          </a:r>
          <a:endParaRPr sz="1050">
            <a:solidFill>
              <a:schemeClr val="tx1"/>
            </a:solidFill>
          </a:endParaRPr>
        </a:p>
      </dgm:t>
    </dgm:pt>
    <dgm:pt modelId="{8F2B8984-F90C-480C-940B-41682D500591}" type="parTrans" cxnId="{C191B3D3-74C8-4B4A-B79F-2DBC9767145F}">
      <dgm:prSet/>
      <dgm:spPr/>
      <dgm:t>
        <a:bodyPr/>
        <a:lstStyle/>
        <a:p>
          <a:endParaRPr sz="1050"/>
        </a:p>
      </dgm:t>
    </dgm:pt>
    <dgm:pt modelId="{7779CEBA-02BD-4FC9-B589-25AD9EED3925}" type="sibTrans" cxnId="{C191B3D3-74C8-4B4A-B79F-2DBC9767145F}">
      <dgm:prSet/>
      <dgm:spPr/>
      <dgm:t>
        <a:bodyPr/>
        <a:lstStyle/>
        <a:p>
          <a:endParaRPr sz="1050"/>
        </a:p>
      </dgm:t>
    </dgm:pt>
    <dgm:pt modelId="{E8E8A3A0-4BDF-453B-BB44-F5597A4926EC}">
      <dgm:prSet custT="1"/>
      <dgm:spPr/>
      <dgm:t>
        <a:bodyPr/>
        <a:lstStyle/>
        <a:p>
          <a:pPr rtl="0">
            <a:defRPr sz="1200">
              <a:solidFill>
                <a:schemeClr val="tx1"/>
              </a:solidFill>
            </a:defRPr>
          </a:pPr>
          <a:r>
            <a:rPr sz="1050"/>
            <a:t>Alfabetizzazione finanziaria ed economica</a:t>
          </a:r>
          <a:endParaRPr sz="1050">
            <a:solidFill>
              <a:schemeClr val="tx1"/>
            </a:solidFill>
          </a:endParaRPr>
        </a:p>
      </dgm:t>
    </dgm:pt>
    <dgm:pt modelId="{D44B4B08-DEF6-49BF-B7F8-A90569728F67}" type="parTrans" cxnId="{8F2D87AD-FDB4-4536-A9AF-61DC6C517634}">
      <dgm:prSet/>
      <dgm:spPr/>
      <dgm:t>
        <a:bodyPr/>
        <a:lstStyle/>
        <a:p>
          <a:endParaRPr sz="1050"/>
        </a:p>
      </dgm:t>
    </dgm:pt>
    <dgm:pt modelId="{A93A7011-354D-4967-B5A0-FC017193168E}" type="sibTrans" cxnId="{8F2D87AD-FDB4-4536-A9AF-61DC6C517634}">
      <dgm:prSet/>
      <dgm:spPr/>
      <dgm:t>
        <a:bodyPr/>
        <a:lstStyle/>
        <a:p>
          <a:endParaRPr sz="1050"/>
        </a:p>
      </dgm:t>
    </dgm:pt>
    <dgm:pt modelId="{396EF6A1-FBA6-410B-BC71-1592914BF829}">
      <dgm:prSet custT="1"/>
      <dgm:spPr/>
      <dgm:t>
        <a:bodyPr/>
        <a:lstStyle/>
        <a:p>
          <a:pPr rtl="0">
            <a:defRPr sz="1200">
              <a:solidFill>
                <a:schemeClr val="tx1"/>
              </a:solidFill>
            </a:defRPr>
          </a:pPr>
          <a:r>
            <a:rPr sz="1050"/>
            <a:t>Mobilitare gli altri</a:t>
          </a:r>
          <a:endParaRPr sz="1050">
            <a:solidFill>
              <a:schemeClr val="tx1"/>
            </a:solidFill>
          </a:endParaRPr>
        </a:p>
      </dgm:t>
    </dgm:pt>
    <dgm:pt modelId="{870F6406-59A0-49F3-897A-CC7166AC0942}" type="parTrans" cxnId="{82A054AF-7A9D-4D3D-97A8-91FC85949A66}">
      <dgm:prSet/>
      <dgm:spPr/>
      <dgm:t>
        <a:bodyPr/>
        <a:lstStyle/>
        <a:p>
          <a:endParaRPr sz="1050"/>
        </a:p>
      </dgm:t>
    </dgm:pt>
    <dgm:pt modelId="{63A105B8-7D77-4DE7-A85E-423FA66B1871}" type="sibTrans" cxnId="{82A054AF-7A9D-4D3D-97A8-91FC85949A66}">
      <dgm:prSet/>
      <dgm:spPr/>
      <dgm:t>
        <a:bodyPr/>
        <a:lstStyle/>
        <a:p>
          <a:endParaRPr sz="1050"/>
        </a:p>
      </dgm:t>
    </dgm:pt>
    <dgm:pt modelId="{E00D1BD2-E205-4AD5-B1BB-D6228F074C33}">
      <dgm:prSet custT="1"/>
      <dgm:spPr/>
      <dgm:t>
        <a:bodyPr/>
        <a:lstStyle/>
        <a:p>
          <a:pPr rtl="0">
            <a:spcAft>
              <a:spcPts val="0"/>
            </a:spcAft>
            <a:defRPr sz="900" b="1"/>
          </a:pPr>
          <a:r>
            <a:rPr lang="en-GB" sz="1050"/>
            <a:t>Identificare </a:t>
          </a:r>
          <a:r>
            <a:rPr lang="en-GB" sz="1050" dirty="0"/>
            <a:t>le </a:t>
          </a:r>
          <a:r>
            <a:rPr lang="en-GB" sz="1050" dirty="0" err="1"/>
            <a:t>opportunità</a:t>
          </a:r>
          <a:endParaRPr sz="1050" dirty="0"/>
        </a:p>
      </dgm:t>
    </dgm:pt>
    <dgm:pt modelId="{AF059FF5-76BC-4912-9AAC-2CE5CDBDDB6A}" type="parTrans" cxnId="{8B7AD92D-CE11-4756-8838-FF36C02544A7}">
      <dgm:prSet/>
      <dgm:spPr/>
      <dgm:t>
        <a:bodyPr/>
        <a:lstStyle/>
        <a:p>
          <a:endParaRPr lang="en-GB"/>
        </a:p>
      </dgm:t>
    </dgm:pt>
    <dgm:pt modelId="{7C185E34-6C93-45D4-A68A-39F5E8BE0B91}" type="sibTrans" cxnId="{8B7AD92D-CE11-4756-8838-FF36C02544A7}">
      <dgm:prSet/>
      <dgm:spPr/>
      <dgm:t>
        <a:bodyPr/>
        <a:lstStyle/>
        <a:p>
          <a:endParaRPr lang="en-GB"/>
        </a:p>
      </dgm:t>
    </dgm:pt>
    <dgm:pt modelId="{6AAE064D-03DB-4501-B00D-F9774B9CBEE9}" type="pres">
      <dgm:prSet presAssocID="{59DDA1B3-8226-4D7B-BC24-9EF5F39EBA71}" presName="vert0" presStyleCnt="0">
        <dgm:presLayoutVars>
          <dgm:dir/>
          <dgm:animOne val="branch"/>
          <dgm:animLvl val="lvl"/>
        </dgm:presLayoutVars>
      </dgm:prSet>
      <dgm:spPr/>
    </dgm:pt>
    <dgm:pt modelId="{081D5090-8422-4C49-A82C-4B2D2523789C}" type="pres">
      <dgm:prSet presAssocID="{66A2B588-5327-40B2-A36C-FF18D4B97044}" presName="thickLine" presStyleLbl="alignNode1" presStyleIdx="0" presStyleCnt="3"/>
      <dgm:spPr>
        <a:blipFill rotWithShape="0">
          <a:blip xmlns:r="http://schemas.openxmlformats.org/officeDocument/2006/relationships" r:embed="rId1"/>
          <a:stretch>
            <a:fillRect/>
          </a:stretch>
        </a:blipFill>
      </dgm:spPr>
    </dgm:pt>
    <dgm:pt modelId="{D2F82823-F194-4ECA-A97C-994AB7772AB1}" type="pres">
      <dgm:prSet presAssocID="{66A2B588-5327-40B2-A36C-FF18D4B97044}" presName="horz1" presStyleCnt="0"/>
      <dgm:spPr/>
    </dgm:pt>
    <dgm:pt modelId="{A2AA0E69-00EE-4E3F-B5DC-47CBA138238C}" type="pres">
      <dgm:prSet presAssocID="{66A2B588-5327-40B2-A36C-FF18D4B97044}" presName="tx1" presStyleLbl="revTx" presStyleIdx="0" presStyleCnt="18"/>
      <dgm:spPr/>
    </dgm:pt>
    <dgm:pt modelId="{6A25081B-839E-4400-814E-AA4E095A9AB2}" type="pres">
      <dgm:prSet presAssocID="{66A2B588-5327-40B2-A36C-FF18D4B97044}" presName="vert1" presStyleCnt="0"/>
      <dgm:spPr/>
    </dgm:pt>
    <dgm:pt modelId="{1F4ACE50-5FE7-4ED4-86B2-A9691EB694F9}" type="pres">
      <dgm:prSet presAssocID="{E00D1BD2-E205-4AD5-B1BB-D6228F074C33}" presName="vertSpace2a" presStyleCnt="0"/>
      <dgm:spPr/>
    </dgm:pt>
    <dgm:pt modelId="{DA2EF802-9EE2-40DA-88C8-ACD190C188F3}" type="pres">
      <dgm:prSet presAssocID="{E00D1BD2-E205-4AD5-B1BB-D6228F074C33}" presName="horz2" presStyleCnt="0"/>
      <dgm:spPr/>
    </dgm:pt>
    <dgm:pt modelId="{6CAA0D3F-4BE6-410D-B7E3-3369BFC79A50}" type="pres">
      <dgm:prSet presAssocID="{E00D1BD2-E205-4AD5-B1BB-D6228F074C33}" presName="horzSpace2" presStyleCnt="0"/>
      <dgm:spPr/>
    </dgm:pt>
    <dgm:pt modelId="{16D7BB4D-A0A3-4056-8244-C577A64C28B4}" type="pres">
      <dgm:prSet presAssocID="{E00D1BD2-E205-4AD5-B1BB-D6228F074C33}" presName="tx2" presStyleLbl="revTx" presStyleIdx="1" presStyleCnt="18"/>
      <dgm:spPr/>
    </dgm:pt>
    <dgm:pt modelId="{894B6811-8295-4644-A15A-F05418E2547A}" type="pres">
      <dgm:prSet presAssocID="{E00D1BD2-E205-4AD5-B1BB-D6228F074C33}" presName="vert2" presStyleCnt="0"/>
      <dgm:spPr/>
    </dgm:pt>
    <dgm:pt modelId="{FDD36B56-3BD7-4F75-80AA-24873259C562}" type="pres">
      <dgm:prSet presAssocID="{E00D1BD2-E205-4AD5-B1BB-D6228F074C33}" presName="thinLine2b" presStyleLbl="callout" presStyleIdx="0" presStyleCnt="15"/>
      <dgm:spPr/>
    </dgm:pt>
    <dgm:pt modelId="{9ABEBF15-86D6-4CCB-81B4-FEB4B4AC1CCA}" type="pres">
      <dgm:prSet presAssocID="{E00D1BD2-E205-4AD5-B1BB-D6228F074C33}" presName="vertSpace2b" presStyleCnt="0"/>
      <dgm:spPr/>
    </dgm:pt>
    <dgm:pt modelId="{04DC3B05-9CEB-4563-885F-A7898343F83A}" type="pres">
      <dgm:prSet presAssocID="{33C6D8C7-1FA1-41D6-BF6B-3892AA1BE9A1}" presName="horz2" presStyleCnt="0"/>
      <dgm:spPr/>
    </dgm:pt>
    <dgm:pt modelId="{FA8702FF-083A-4623-AA99-3AD6403687C6}" type="pres">
      <dgm:prSet presAssocID="{33C6D8C7-1FA1-41D6-BF6B-3892AA1BE9A1}" presName="horzSpace2" presStyleCnt="0"/>
      <dgm:spPr/>
    </dgm:pt>
    <dgm:pt modelId="{3C014A86-F498-4A60-9DED-48A28D6A90D9}" type="pres">
      <dgm:prSet presAssocID="{33C6D8C7-1FA1-41D6-BF6B-3892AA1BE9A1}" presName="tx2" presStyleLbl="revTx" presStyleIdx="2" presStyleCnt="18"/>
      <dgm:spPr/>
    </dgm:pt>
    <dgm:pt modelId="{1EE5C6D5-B08A-4B2B-A1BB-B51D89E6A316}" type="pres">
      <dgm:prSet presAssocID="{33C6D8C7-1FA1-41D6-BF6B-3892AA1BE9A1}" presName="vert2" presStyleCnt="0"/>
      <dgm:spPr/>
    </dgm:pt>
    <dgm:pt modelId="{C7CC3FE6-06F5-4879-9D7A-763049BE4BF5}" type="pres">
      <dgm:prSet presAssocID="{33C6D8C7-1FA1-41D6-BF6B-3892AA1BE9A1}" presName="thinLine2b" presStyleLbl="callout" presStyleIdx="1" presStyleCnt="15"/>
      <dgm:spPr/>
    </dgm:pt>
    <dgm:pt modelId="{02E6853A-E27F-43E3-B11E-EF425C3DC6C9}" type="pres">
      <dgm:prSet presAssocID="{33C6D8C7-1FA1-41D6-BF6B-3892AA1BE9A1}" presName="vertSpace2b" presStyleCnt="0"/>
      <dgm:spPr/>
    </dgm:pt>
    <dgm:pt modelId="{9CEA1599-1445-48D0-A627-670B0532278F}" type="pres">
      <dgm:prSet presAssocID="{4CF7EB7C-F2A3-41C9-B980-5E8AA1D534F0}" presName="horz2" presStyleCnt="0"/>
      <dgm:spPr/>
    </dgm:pt>
    <dgm:pt modelId="{90623019-83BB-4A21-A5B0-8A435967B019}" type="pres">
      <dgm:prSet presAssocID="{4CF7EB7C-F2A3-41C9-B980-5E8AA1D534F0}" presName="horzSpace2" presStyleCnt="0"/>
      <dgm:spPr/>
    </dgm:pt>
    <dgm:pt modelId="{FCE6D883-F4AE-4E6A-A75B-018C90423A2B}" type="pres">
      <dgm:prSet presAssocID="{4CF7EB7C-F2A3-41C9-B980-5E8AA1D534F0}" presName="tx2" presStyleLbl="revTx" presStyleIdx="3" presStyleCnt="18"/>
      <dgm:spPr/>
    </dgm:pt>
    <dgm:pt modelId="{C60F623F-0108-4873-824E-83F796386088}" type="pres">
      <dgm:prSet presAssocID="{4CF7EB7C-F2A3-41C9-B980-5E8AA1D534F0}" presName="vert2" presStyleCnt="0"/>
      <dgm:spPr/>
    </dgm:pt>
    <dgm:pt modelId="{14567618-C20A-4981-99F6-2DCD422D7833}" type="pres">
      <dgm:prSet presAssocID="{4CF7EB7C-F2A3-41C9-B980-5E8AA1D534F0}" presName="thinLine2b" presStyleLbl="callout" presStyleIdx="2" presStyleCnt="15"/>
      <dgm:spPr/>
    </dgm:pt>
    <dgm:pt modelId="{1B8A7DC9-C7C5-4B01-9D3F-7217C21E16E9}" type="pres">
      <dgm:prSet presAssocID="{4CF7EB7C-F2A3-41C9-B980-5E8AA1D534F0}" presName="vertSpace2b" presStyleCnt="0"/>
      <dgm:spPr/>
    </dgm:pt>
    <dgm:pt modelId="{813EFE73-EC55-4973-B83D-DBDD8A06CC49}" type="pres">
      <dgm:prSet presAssocID="{705FA00B-FED2-43B0-B31D-862F6C43A463}" presName="horz2" presStyleCnt="0"/>
      <dgm:spPr/>
    </dgm:pt>
    <dgm:pt modelId="{A1C698A9-37A7-4C9C-951D-BAAEBB81E1F5}" type="pres">
      <dgm:prSet presAssocID="{705FA00B-FED2-43B0-B31D-862F6C43A463}" presName="horzSpace2" presStyleCnt="0"/>
      <dgm:spPr/>
    </dgm:pt>
    <dgm:pt modelId="{DA324A83-C988-4851-B4AB-75AA037E710C}" type="pres">
      <dgm:prSet presAssocID="{705FA00B-FED2-43B0-B31D-862F6C43A463}" presName="tx2" presStyleLbl="revTx" presStyleIdx="4" presStyleCnt="18"/>
      <dgm:spPr/>
    </dgm:pt>
    <dgm:pt modelId="{3A6124BD-B057-47D9-A2B6-4046CE9FAB63}" type="pres">
      <dgm:prSet presAssocID="{705FA00B-FED2-43B0-B31D-862F6C43A463}" presName="vert2" presStyleCnt="0"/>
      <dgm:spPr/>
    </dgm:pt>
    <dgm:pt modelId="{E88823D1-6EDA-41B1-A3CA-39C3F5C06BC5}" type="pres">
      <dgm:prSet presAssocID="{705FA00B-FED2-43B0-B31D-862F6C43A463}" presName="thinLine2b" presStyleLbl="callout" presStyleIdx="3" presStyleCnt="15"/>
      <dgm:spPr/>
    </dgm:pt>
    <dgm:pt modelId="{D0EF559D-1D56-4D8E-B9C7-E6849BD4EE7E}" type="pres">
      <dgm:prSet presAssocID="{705FA00B-FED2-43B0-B31D-862F6C43A463}" presName="vertSpace2b" presStyleCnt="0"/>
      <dgm:spPr/>
    </dgm:pt>
    <dgm:pt modelId="{5F1EE91C-A565-4E80-999B-02A321380944}" type="pres">
      <dgm:prSet presAssocID="{D5CB922D-C7CA-4A78-9C87-2C5A34D52094}" presName="horz2" presStyleCnt="0"/>
      <dgm:spPr/>
    </dgm:pt>
    <dgm:pt modelId="{1A685660-21B2-44DE-8B02-04B6C7A21F2A}" type="pres">
      <dgm:prSet presAssocID="{D5CB922D-C7CA-4A78-9C87-2C5A34D52094}" presName="horzSpace2" presStyleCnt="0"/>
      <dgm:spPr/>
    </dgm:pt>
    <dgm:pt modelId="{0EAD48F4-27A1-4FD0-A110-26574E4253BE}" type="pres">
      <dgm:prSet presAssocID="{D5CB922D-C7CA-4A78-9C87-2C5A34D52094}" presName="tx2" presStyleLbl="revTx" presStyleIdx="5" presStyleCnt="18"/>
      <dgm:spPr/>
    </dgm:pt>
    <dgm:pt modelId="{4C6F59D6-B3E0-4DA4-B3B3-D8401A9A2BA0}" type="pres">
      <dgm:prSet presAssocID="{D5CB922D-C7CA-4A78-9C87-2C5A34D52094}" presName="vert2" presStyleCnt="0"/>
      <dgm:spPr/>
    </dgm:pt>
    <dgm:pt modelId="{4115304D-A961-43B9-B934-6DDC731E46B7}" type="pres">
      <dgm:prSet presAssocID="{D5CB922D-C7CA-4A78-9C87-2C5A34D52094}" presName="thinLine2b" presStyleLbl="callout" presStyleIdx="4" presStyleCnt="15"/>
      <dgm:spPr/>
    </dgm:pt>
    <dgm:pt modelId="{7240E1BE-6904-4737-9D20-2F635041DD21}" type="pres">
      <dgm:prSet presAssocID="{D5CB922D-C7CA-4A78-9C87-2C5A34D52094}" presName="vertSpace2b" presStyleCnt="0"/>
      <dgm:spPr/>
    </dgm:pt>
    <dgm:pt modelId="{E2242D90-CCF6-4E1C-802C-D21ABE8E3658}" type="pres">
      <dgm:prSet presAssocID="{26233A46-0A92-4CF7-AA81-51274C0FCE34}" presName="thickLine" presStyleLbl="alignNode1" presStyleIdx="1" presStyleCnt="3"/>
      <dgm:spPr/>
    </dgm:pt>
    <dgm:pt modelId="{58B5D5E1-8313-4A67-8E53-B9B9AF550C7C}" type="pres">
      <dgm:prSet presAssocID="{26233A46-0A92-4CF7-AA81-51274C0FCE34}" presName="horz1" presStyleCnt="0"/>
      <dgm:spPr/>
    </dgm:pt>
    <dgm:pt modelId="{D2223E33-8B30-4E58-A621-E09C3E8D1C22}" type="pres">
      <dgm:prSet presAssocID="{26233A46-0A92-4CF7-AA81-51274C0FCE34}" presName="tx1" presStyleLbl="revTx" presStyleIdx="6" presStyleCnt="18"/>
      <dgm:spPr/>
    </dgm:pt>
    <dgm:pt modelId="{E4D07A07-1796-414D-A18A-DFDFADDC63A3}" type="pres">
      <dgm:prSet presAssocID="{26233A46-0A92-4CF7-AA81-51274C0FCE34}" presName="vert1" presStyleCnt="0"/>
      <dgm:spPr/>
    </dgm:pt>
    <dgm:pt modelId="{EAAFDE61-3AFF-4735-BC8F-8B6BBD57CB3F}" type="pres">
      <dgm:prSet presAssocID="{B95BF614-6716-4DA4-A4CA-F5FFDC90E50D}" presName="vertSpace2a" presStyleCnt="0"/>
      <dgm:spPr/>
    </dgm:pt>
    <dgm:pt modelId="{C3984802-9C41-47C9-8282-3FFBAAC6CAA7}" type="pres">
      <dgm:prSet presAssocID="{B95BF614-6716-4DA4-A4CA-F5FFDC90E50D}" presName="horz2" presStyleCnt="0"/>
      <dgm:spPr/>
    </dgm:pt>
    <dgm:pt modelId="{0A47AF94-CE7F-44B9-A82C-4B113F898213}" type="pres">
      <dgm:prSet presAssocID="{B95BF614-6716-4DA4-A4CA-F5FFDC90E50D}" presName="horzSpace2" presStyleCnt="0"/>
      <dgm:spPr/>
    </dgm:pt>
    <dgm:pt modelId="{25C3A31D-0F1F-4748-94CD-95772905D3CB}" type="pres">
      <dgm:prSet presAssocID="{B95BF614-6716-4DA4-A4CA-F5FFDC90E50D}" presName="tx2" presStyleLbl="revTx" presStyleIdx="7" presStyleCnt="18"/>
      <dgm:spPr/>
    </dgm:pt>
    <dgm:pt modelId="{B1DEBF63-540C-43B8-AA7F-6E98CA0AD107}" type="pres">
      <dgm:prSet presAssocID="{B95BF614-6716-4DA4-A4CA-F5FFDC90E50D}" presName="vert2" presStyleCnt="0"/>
      <dgm:spPr/>
    </dgm:pt>
    <dgm:pt modelId="{65622626-31A5-4CF4-8AEA-61C8C29A4987}" type="pres">
      <dgm:prSet presAssocID="{B95BF614-6716-4DA4-A4CA-F5FFDC90E50D}" presName="thinLine2b" presStyleLbl="callout" presStyleIdx="5" presStyleCnt="15"/>
      <dgm:spPr/>
    </dgm:pt>
    <dgm:pt modelId="{B8032D8B-47B4-40A0-A0F9-B6BAC4048DE1}" type="pres">
      <dgm:prSet presAssocID="{B95BF614-6716-4DA4-A4CA-F5FFDC90E50D}" presName="vertSpace2b" presStyleCnt="0"/>
      <dgm:spPr/>
    </dgm:pt>
    <dgm:pt modelId="{5FF99F50-3F71-4827-AB00-46DA7D82E045}" type="pres">
      <dgm:prSet presAssocID="{E5A12504-0B0E-43FA-9426-6F3DF2B957CF}" presName="horz2" presStyleCnt="0"/>
      <dgm:spPr/>
    </dgm:pt>
    <dgm:pt modelId="{F56BDC56-953D-418E-8D93-D2F3DF6BC60F}" type="pres">
      <dgm:prSet presAssocID="{E5A12504-0B0E-43FA-9426-6F3DF2B957CF}" presName="horzSpace2" presStyleCnt="0"/>
      <dgm:spPr/>
    </dgm:pt>
    <dgm:pt modelId="{F97B29D7-128D-4466-97DD-F86AB19D5BAC}" type="pres">
      <dgm:prSet presAssocID="{E5A12504-0B0E-43FA-9426-6F3DF2B957CF}" presName="tx2" presStyleLbl="revTx" presStyleIdx="8" presStyleCnt="18"/>
      <dgm:spPr/>
    </dgm:pt>
    <dgm:pt modelId="{1C8DC40C-29A9-4500-BB6A-988EE5B82CEE}" type="pres">
      <dgm:prSet presAssocID="{E5A12504-0B0E-43FA-9426-6F3DF2B957CF}" presName="vert2" presStyleCnt="0"/>
      <dgm:spPr/>
    </dgm:pt>
    <dgm:pt modelId="{57C29965-DD61-47AF-A6E2-062867A310F5}" type="pres">
      <dgm:prSet presAssocID="{E5A12504-0B0E-43FA-9426-6F3DF2B957CF}" presName="thinLine2b" presStyleLbl="callout" presStyleIdx="6" presStyleCnt="15"/>
      <dgm:spPr/>
    </dgm:pt>
    <dgm:pt modelId="{095A7A6A-7740-4401-9F02-96D3E249C0F7}" type="pres">
      <dgm:prSet presAssocID="{E5A12504-0B0E-43FA-9426-6F3DF2B957CF}" presName="vertSpace2b" presStyleCnt="0"/>
      <dgm:spPr/>
    </dgm:pt>
    <dgm:pt modelId="{84C820F0-C8D9-4491-8DE6-CE470CD8F235}" type="pres">
      <dgm:prSet presAssocID="{6DA81B66-52FD-4001-82BF-8D8F9E049CEA}" presName="horz2" presStyleCnt="0"/>
      <dgm:spPr/>
    </dgm:pt>
    <dgm:pt modelId="{C534B4A1-13BC-4D1A-8995-A32F239599C3}" type="pres">
      <dgm:prSet presAssocID="{6DA81B66-52FD-4001-82BF-8D8F9E049CEA}" presName="horzSpace2" presStyleCnt="0"/>
      <dgm:spPr/>
    </dgm:pt>
    <dgm:pt modelId="{C82E4430-993B-41BF-A137-1C5C0FF7E22B}" type="pres">
      <dgm:prSet presAssocID="{6DA81B66-52FD-4001-82BF-8D8F9E049CEA}" presName="tx2" presStyleLbl="revTx" presStyleIdx="9" presStyleCnt="18" custScaleY="143924"/>
      <dgm:spPr/>
    </dgm:pt>
    <dgm:pt modelId="{853EF558-99B6-4471-A26D-1628F974D32E}" type="pres">
      <dgm:prSet presAssocID="{6DA81B66-52FD-4001-82BF-8D8F9E049CEA}" presName="vert2" presStyleCnt="0"/>
      <dgm:spPr/>
    </dgm:pt>
    <dgm:pt modelId="{131E7A88-BB08-41D0-B41E-B93A8156170E}" type="pres">
      <dgm:prSet presAssocID="{6DA81B66-52FD-4001-82BF-8D8F9E049CEA}" presName="thinLine2b" presStyleLbl="callout" presStyleIdx="7" presStyleCnt="15"/>
      <dgm:spPr/>
    </dgm:pt>
    <dgm:pt modelId="{775A7310-B8E1-44AE-A879-9E26E816D6AC}" type="pres">
      <dgm:prSet presAssocID="{6DA81B66-52FD-4001-82BF-8D8F9E049CEA}" presName="vertSpace2b" presStyleCnt="0"/>
      <dgm:spPr/>
    </dgm:pt>
    <dgm:pt modelId="{CB027696-30E5-486D-9543-976F65173C12}" type="pres">
      <dgm:prSet presAssocID="{77CAFBFC-BE43-478A-A799-1F392BEB60FF}" presName="horz2" presStyleCnt="0"/>
      <dgm:spPr/>
    </dgm:pt>
    <dgm:pt modelId="{0DD173A7-688B-40FE-979B-2BDF87C311AB}" type="pres">
      <dgm:prSet presAssocID="{77CAFBFC-BE43-478A-A799-1F392BEB60FF}" presName="horzSpace2" presStyleCnt="0"/>
      <dgm:spPr/>
    </dgm:pt>
    <dgm:pt modelId="{42F7FE79-EB3C-4F96-A478-63C66521EB9D}" type="pres">
      <dgm:prSet presAssocID="{77CAFBFC-BE43-478A-A799-1F392BEB60FF}" presName="tx2" presStyleLbl="revTx" presStyleIdx="10" presStyleCnt="18"/>
      <dgm:spPr/>
    </dgm:pt>
    <dgm:pt modelId="{182EBECD-4A3D-4E83-A979-22AB9A51A07F}" type="pres">
      <dgm:prSet presAssocID="{77CAFBFC-BE43-478A-A799-1F392BEB60FF}" presName="vert2" presStyleCnt="0"/>
      <dgm:spPr/>
    </dgm:pt>
    <dgm:pt modelId="{2748641F-6CC5-4353-8711-D36922090034}" type="pres">
      <dgm:prSet presAssocID="{77CAFBFC-BE43-478A-A799-1F392BEB60FF}" presName="thinLine2b" presStyleLbl="callout" presStyleIdx="8" presStyleCnt="15"/>
      <dgm:spPr/>
    </dgm:pt>
    <dgm:pt modelId="{72972421-BE42-4BD2-93AC-5D7297BCA1D4}" type="pres">
      <dgm:prSet presAssocID="{77CAFBFC-BE43-478A-A799-1F392BEB60FF}" presName="vertSpace2b" presStyleCnt="0"/>
      <dgm:spPr/>
    </dgm:pt>
    <dgm:pt modelId="{4A4126CF-9AD9-426A-9A96-B3B64D0EF494}" type="pres">
      <dgm:prSet presAssocID="{3938340E-8011-495B-A238-9F3656D9ABFF}" presName="horz2" presStyleCnt="0"/>
      <dgm:spPr/>
    </dgm:pt>
    <dgm:pt modelId="{F52B2708-C28A-4371-A291-8980C6A72D09}" type="pres">
      <dgm:prSet presAssocID="{3938340E-8011-495B-A238-9F3656D9ABFF}" presName="horzSpace2" presStyleCnt="0"/>
      <dgm:spPr/>
    </dgm:pt>
    <dgm:pt modelId="{20469CEC-1768-4C08-B637-E6596BD96784}" type="pres">
      <dgm:prSet presAssocID="{3938340E-8011-495B-A238-9F3656D9ABFF}" presName="tx2" presStyleLbl="revTx" presStyleIdx="11" presStyleCnt="18"/>
      <dgm:spPr/>
    </dgm:pt>
    <dgm:pt modelId="{05877531-4E2A-475D-8873-BBD221DC5841}" type="pres">
      <dgm:prSet presAssocID="{3938340E-8011-495B-A238-9F3656D9ABFF}" presName="vert2" presStyleCnt="0"/>
      <dgm:spPr/>
    </dgm:pt>
    <dgm:pt modelId="{0C37C366-8E78-463E-8CEC-BB7F27A9BA5B}" type="pres">
      <dgm:prSet presAssocID="{3938340E-8011-495B-A238-9F3656D9ABFF}" presName="thinLine2b" presStyleLbl="callout" presStyleIdx="9" presStyleCnt="15"/>
      <dgm:spPr/>
    </dgm:pt>
    <dgm:pt modelId="{66C3B6BD-27C0-4B28-ACE8-EEBB667F35A3}" type="pres">
      <dgm:prSet presAssocID="{3938340E-8011-495B-A238-9F3656D9ABFF}" presName="vertSpace2b" presStyleCnt="0"/>
      <dgm:spPr/>
    </dgm:pt>
    <dgm:pt modelId="{5BEA231E-7B10-4D31-A714-F9CBBF979154}" type="pres">
      <dgm:prSet presAssocID="{B6EED418-7790-472E-BF35-6C3CDD251B5E}" presName="thickLine" presStyleLbl="alignNode1" presStyleIdx="2" presStyleCnt="3"/>
      <dgm:spPr/>
    </dgm:pt>
    <dgm:pt modelId="{2295FD3A-D8A3-49F6-829B-DB54F07A7441}" type="pres">
      <dgm:prSet presAssocID="{B6EED418-7790-472E-BF35-6C3CDD251B5E}" presName="horz1" presStyleCnt="0"/>
      <dgm:spPr/>
    </dgm:pt>
    <dgm:pt modelId="{7969CF64-E386-4482-B507-7520439EBBB8}" type="pres">
      <dgm:prSet presAssocID="{B6EED418-7790-472E-BF35-6C3CDD251B5E}" presName="tx1" presStyleLbl="revTx" presStyleIdx="12" presStyleCnt="18"/>
      <dgm:spPr/>
    </dgm:pt>
    <dgm:pt modelId="{96785A85-AB4E-41C5-8730-A4F91CF99711}" type="pres">
      <dgm:prSet presAssocID="{B6EED418-7790-472E-BF35-6C3CDD251B5E}" presName="vert1" presStyleCnt="0"/>
      <dgm:spPr/>
    </dgm:pt>
    <dgm:pt modelId="{48BA7D88-9C3E-4D17-9035-C1A2AEEAEE35}" type="pres">
      <dgm:prSet presAssocID="{654C45BD-D293-46B6-8F09-EC50EAAF569E}" presName="vertSpace2a" presStyleCnt="0"/>
      <dgm:spPr/>
    </dgm:pt>
    <dgm:pt modelId="{FD3EF2A5-C982-40CB-B4C2-B471701B63AB}" type="pres">
      <dgm:prSet presAssocID="{654C45BD-D293-46B6-8F09-EC50EAAF569E}" presName="horz2" presStyleCnt="0"/>
      <dgm:spPr/>
    </dgm:pt>
    <dgm:pt modelId="{16623492-0B40-4EA1-83E7-669FBE767E3B}" type="pres">
      <dgm:prSet presAssocID="{654C45BD-D293-46B6-8F09-EC50EAAF569E}" presName="horzSpace2" presStyleCnt="0"/>
      <dgm:spPr/>
    </dgm:pt>
    <dgm:pt modelId="{0A73F24D-FFAF-49A7-810C-119475C3DA12}" type="pres">
      <dgm:prSet presAssocID="{654C45BD-D293-46B6-8F09-EC50EAAF569E}" presName="tx2" presStyleLbl="revTx" presStyleIdx="13" presStyleCnt="18"/>
      <dgm:spPr/>
    </dgm:pt>
    <dgm:pt modelId="{74DCF49F-61D8-4B7D-BB3F-58BAFBD55294}" type="pres">
      <dgm:prSet presAssocID="{654C45BD-D293-46B6-8F09-EC50EAAF569E}" presName="vert2" presStyleCnt="0"/>
      <dgm:spPr/>
    </dgm:pt>
    <dgm:pt modelId="{A2BE239C-05ED-4D2A-995E-D8867334C36E}" type="pres">
      <dgm:prSet presAssocID="{654C45BD-D293-46B6-8F09-EC50EAAF569E}" presName="thinLine2b" presStyleLbl="callout" presStyleIdx="10" presStyleCnt="15"/>
      <dgm:spPr/>
    </dgm:pt>
    <dgm:pt modelId="{4812A0F4-3129-481C-A32B-A30B6C11131B}" type="pres">
      <dgm:prSet presAssocID="{654C45BD-D293-46B6-8F09-EC50EAAF569E}" presName="vertSpace2b" presStyleCnt="0"/>
      <dgm:spPr/>
    </dgm:pt>
    <dgm:pt modelId="{7F9BF057-32A0-4CAF-AFA0-337929CC8B88}" type="pres">
      <dgm:prSet presAssocID="{38B5A4A4-FB19-4744-87AB-EE390FA7848B}" presName="horz2" presStyleCnt="0"/>
      <dgm:spPr/>
    </dgm:pt>
    <dgm:pt modelId="{4F774486-047A-47FE-9B14-7DEABC520613}" type="pres">
      <dgm:prSet presAssocID="{38B5A4A4-FB19-4744-87AB-EE390FA7848B}" presName="horzSpace2" presStyleCnt="0"/>
      <dgm:spPr/>
    </dgm:pt>
    <dgm:pt modelId="{4844886A-75E4-4A53-8782-1630D7EA31F7}" type="pres">
      <dgm:prSet presAssocID="{38B5A4A4-FB19-4744-87AB-EE390FA7848B}" presName="tx2" presStyleLbl="revTx" presStyleIdx="14" presStyleCnt="18"/>
      <dgm:spPr/>
    </dgm:pt>
    <dgm:pt modelId="{0747F159-E855-419D-BCEC-092B99A76D0F}" type="pres">
      <dgm:prSet presAssocID="{38B5A4A4-FB19-4744-87AB-EE390FA7848B}" presName="vert2" presStyleCnt="0"/>
      <dgm:spPr/>
    </dgm:pt>
    <dgm:pt modelId="{2EC2AE88-3D52-4607-B6E5-3BFFF645D630}" type="pres">
      <dgm:prSet presAssocID="{38B5A4A4-FB19-4744-87AB-EE390FA7848B}" presName="thinLine2b" presStyleLbl="callout" presStyleIdx="11" presStyleCnt="15"/>
      <dgm:spPr/>
    </dgm:pt>
    <dgm:pt modelId="{5895A49C-FFCF-487E-B59F-2AA97B3EF830}" type="pres">
      <dgm:prSet presAssocID="{38B5A4A4-FB19-4744-87AB-EE390FA7848B}" presName="vertSpace2b" presStyleCnt="0"/>
      <dgm:spPr/>
    </dgm:pt>
    <dgm:pt modelId="{E3FDA510-0594-4FA4-9F45-EB666752EB8B}" type="pres">
      <dgm:prSet presAssocID="{83EFFACE-5CE9-4342-8DE8-0FFE18006C29}" presName="horz2" presStyleCnt="0"/>
      <dgm:spPr/>
    </dgm:pt>
    <dgm:pt modelId="{1083ECAB-DD41-4EB3-AEBA-3FDDA35C75C0}" type="pres">
      <dgm:prSet presAssocID="{83EFFACE-5CE9-4342-8DE8-0FFE18006C29}" presName="horzSpace2" presStyleCnt="0"/>
      <dgm:spPr/>
    </dgm:pt>
    <dgm:pt modelId="{97E2C518-C0EB-4C81-8E0D-CDDDEC46AD3B}" type="pres">
      <dgm:prSet presAssocID="{83EFFACE-5CE9-4342-8DE8-0FFE18006C29}" presName="tx2" presStyleLbl="revTx" presStyleIdx="15" presStyleCnt="18"/>
      <dgm:spPr/>
    </dgm:pt>
    <dgm:pt modelId="{7DAAF6CC-DE4F-438A-83D2-64A87A20EE3B}" type="pres">
      <dgm:prSet presAssocID="{83EFFACE-5CE9-4342-8DE8-0FFE18006C29}" presName="vert2" presStyleCnt="0"/>
      <dgm:spPr/>
    </dgm:pt>
    <dgm:pt modelId="{A3F1F576-C947-48B3-AE2C-E239AD441C44}" type="pres">
      <dgm:prSet presAssocID="{83EFFACE-5CE9-4342-8DE8-0FFE18006C29}" presName="thinLine2b" presStyleLbl="callout" presStyleIdx="12" presStyleCnt="15"/>
      <dgm:spPr/>
    </dgm:pt>
    <dgm:pt modelId="{7A8EF491-4B40-4F65-8C9D-C5B79BF6334D}" type="pres">
      <dgm:prSet presAssocID="{83EFFACE-5CE9-4342-8DE8-0FFE18006C29}" presName="vertSpace2b" presStyleCnt="0"/>
      <dgm:spPr/>
    </dgm:pt>
    <dgm:pt modelId="{5487D7E3-847C-4F38-95CE-ADD25CBC5ED5}" type="pres">
      <dgm:prSet presAssocID="{E8E8A3A0-4BDF-453B-BB44-F5597A4926EC}" presName="horz2" presStyleCnt="0"/>
      <dgm:spPr/>
    </dgm:pt>
    <dgm:pt modelId="{8C662D09-B6EE-49FC-92E1-66AF199BD9EE}" type="pres">
      <dgm:prSet presAssocID="{E8E8A3A0-4BDF-453B-BB44-F5597A4926EC}" presName="horzSpace2" presStyleCnt="0"/>
      <dgm:spPr/>
    </dgm:pt>
    <dgm:pt modelId="{AE22F69D-343B-4391-957D-061458ED3A51}" type="pres">
      <dgm:prSet presAssocID="{E8E8A3A0-4BDF-453B-BB44-F5597A4926EC}" presName="tx2" presStyleLbl="revTx" presStyleIdx="16" presStyleCnt="18"/>
      <dgm:spPr/>
    </dgm:pt>
    <dgm:pt modelId="{C2641819-05D5-4ADE-8E67-005B8A9DF430}" type="pres">
      <dgm:prSet presAssocID="{E8E8A3A0-4BDF-453B-BB44-F5597A4926EC}" presName="vert2" presStyleCnt="0"/>
      <dgm:spPr/>
    </dgm:pt>
    <dgm:pt modelId="{8E8539AA-D357-4EDD-943B-C406491CC9CB}" type="pres">
      <dgm:prSet presAssocID="{E8E8A3A0-4BDF-453B-BB44-F5597A4926EC}" presName="thinLine2b" presStyleLbl="callout" presStyleIdx="13" presStyleCnt="15"/>
      <dgm:spPr/>
    </dgm:pt>
    <dgm:pt modelId="{FD41C741-831B-4A4F-BF03-DCE7D1A6DF63}" type="pres">
      <dgm:prSet presAssocID="{E8E8A3A0-4BDF-453B-BB44-F5597A4926EC}" presName="vertSpace2b" presStyleCnt="0"/>
      <dgm:spPr/>
    </dgm:pt>
    <dgm:pt modelId="{D816920C-9C39-4685-903B-093889BB410C}" type="pres">
      <dgm:prSet presAssocID="{396EF6A1-FBA6-410B-BC71-1592914BF829}" presName="horz2" presStyleCnt="0"/>
      <dgm:spPr/>
    </dgm:pt>
    <dgm:pt modelId="{31E5B665-4174-43AA-98BA-A4703FB1D47F}" type="pres">
      <dgm:prSet presAssocID="{396EF6A1-FBA6-410B-BC71-1592914BF829}" presName="horzSpace2" presStyleCnt="0"/>
      <dgm:spPr/>
    </dgm:pt>
    <dgm:pt modelId="{BFFEBC7A-74CF-4A8C-8CE9-9E054C425A09}" type="pres">
      <dgm:prSet presAssocID="{396EF6A1-FBA6-410B-BC71-1592914BF829}" presName="tx2" presStyleLbl="revTx" presStyleIdx="17" presStyleCnt="18"/>
      <dgm:spPr/>
    </dgm:pt>
    <dgm:pt modelId="{4D5F576D-6F1F-48E9-97B9-4A072C92E813}" type="pres">
      <dgm:prSet presAssocID="{396EF6A1-FBA6-410B-BC71-1592914BF829}" presName="vert2" presStyleCnt="0"/>
      <dgm:spPr/>
    </dgm:pt>
    <dgm:pt modelId="{74786870-3DC3-4520-9F78-A38EFDE9DB80}" type="pres">
      <dgm:prSet presAssocID="{396EF6A1-FBA6-410B-BC71-1592914BF829}" presName="thinLine2b" presStyleLbl="callout" presStyleIdx="14" presStyleCnt="15"/>
      <dgm:spPr/>
    </dgm:pt>
    <dgm:pt modelId="{C9D528BF-2B39-484F-856D-4E68DF509F1B}" type="pres">
      <dgm:prSet presAssocID="{396EF6A1-FBA6-410B-BC71-1592914BF829}" presName="vertSpace2b" presStyleCnt="0"/>
      <dgm:spPr/>
    </dgm:pt>
  </dgm:ptLst>
  <dgm:cxnLst>
    <dgm:cxn modelId="{99403308-0361-43B6-80D4-24ABF04AEE1F}" srcId="{59DDA1B3-8226-4D7B-BC24-9EF5F39EBA71}" destId="{B6EED418-7790-472E-BF35-6C3CDD251B5E}" srcOrd="2" destOrd="0" parTransId="{51E6032C-BD7B-4D32-B682-789EEF85D1C6}" sibTransId="{9F1D2A7E-19A8-4F07-B675-21E3A69E4FF2}"/>
    <dgm:cxn modelId="{80AD8C0E-0255-4BBC-9759-DC2EC3DFB1CC}" type="presOf" srcId="{66A2B588-5327-40B2-A36C-FF18D4B97044}" destId="{A2AA0E69-00EE-4E3F-B5DC-47CBA138238C}" srcOrd="0" destOrd="0" presId="urn:microsoft.com/office/officeart/2008/layout/LinedList"/>
    <dgm:cxn modelId="{EFAC9E11-D667-409B-B056-CD1409D66830}" srcId="{59DDA1B3-8226-4D7B-BC24-9EF5F39EBA71}" destId="{26233A46-0A92-4CF7-AA81-51274C0FCE34}" srcOrd="1" destOrd="0" parTransId="{63EB2B58-CD63-45B7-9346-2E7353379E37}" sibTransId="{327E307E-2C9A-415B-B1AB-8B2CCF84F20E}"/>
    <dgm:cxn modelId="{EED63A21-30D9-4A53-A969-B2D25DF0D23E}" type="presOf" srcId="{E00D1BD2-E205-4AD5-B1BB-D6228F074C33}" destId="{16D7BB4D-A0A3-4056-8244-C577A64C28B4}" srcOrd="0" destOrd="0" presId="urn:microsoft.com/office/officeart/2008/layout/LinedList"/>
    <dgm:cxn modelId="{EA818328-D359-4DDA-B0FC-349C3A6F554D}" type="presOf" srcId="{B6EED418-7790-472E-BF35-6C3CDD251B5E}" destId="{7969CF64-E386-4482-B507-7520439EBBB8}" srcOrd="0" destOrd="0" presId="urn:microsoft.com/office/officeart/2008/layout/LinedList"/>
    <dgm:cxn modelId="{9ED6902B-BD46-4096-B344-1B88586B019F}" type="presOf" srcId="{D5CB922D-C7CA-4A78-9C87-2C5A34D52094}" destId="{0EAD48F4-27A1-4FD0-A110-26574E4253BE}" srcOrd="0" destOrd="0" presId="urn:microsoft.com/office/officeart/2008/layout/LinedList"/>
    <dgm:cxn modelId="{8B7AD92D-CE11-4756-8838-FF36C02544A7}" srcId="{66A2B588-5327-40B2-A36C-FF18D4B97044}" destId="{E00D1BD2-E205-4AD5-B1BB-D6228F074C33}" srcOrd="0" destOrd="0" parTransId="{AF059FF5-76BC-4912-9AAC-2CE5CDBDDB6A}" sibTransId="{7C185E34-6C93-45D4-A68A-39F5E8BE0B91}"/>
    <dgm:cxn modelId="{5482C833-9E35-43A7-A5AF-D70507081417}" srcId="{66A2B588-5327-40B2-A36C-FF18D4B97044}" destId="{33C6D8C7-1FA1-41D6-BF6B-3892AA1BE9A1}" srcOrd="1" destOrd="0" parTransId="{3B6E41A5-AC7A-449F-B686-78B4DAA20C43}" sibTransId="{4E17D2AA-A5E5-4065-AC36-082AEAFEB29C}"/>
    <dgm:cxn modelId="{34A8F939-3614-457F-80CB-B8A7A3F827B3}" srcId="{B6EED418-7790-472E-BF35-6C3CDD251B5E}" destId="{654C45BD-D293-46B6-8F09-EC50EAAF569E}" srcOrd="0" destOrd="0" parTransId="{EDFDA3D6-9363-4028-B9DA-27619870D714}" sibTransId="{C3EDEE53-CF58-4D79-89B9-A73EB8234BB6}"/>
    <dgm:cxn modelId="{C632E35E-D55D-414F-B22C-9B03A37B7DDC}" srcId="{26233A46-0A92-4CF7-AA81-51274C0FCE34}" destId="{E5A12504-0B0E-43FA-9426-6F3DF2B957CF}" srcOrd="1" destOrd="0" parTransId="{C365BC71-B882-4347-92CC-D243309DE8B5}" sibTransId="{80D70D82-8418-47B4-A71D-65DB5A7533CE}"/>
    <dgm:cxn modelId="{3799D062-F551-4751-96D4-3F1505C627F4}" type="presOf" srcId="{6DA81B66-52FD-4001-82BF-8D8F9E049CEA}" destId="{C82E4430-993B-41BF-A137-1C5C0FF7E22B}" srcOrd="0" destOrd="0" presId="urn:microsoft.com/office/officeart/2008/layout/LinedList"/>
    <dgm:cxn modelId="{81537863-0CC2-43A4-8950-B179BDCFA3C8}" srcId="{26233A46-0A92-4CF7-AA81-51274C0FCE34}" destId="{77CAFBFC-BE43-478A-A799-1F392BEB60FF}" srcOrd="3" destOrd="0" parTransId="{6FBC8299-73B7-4527-B2F7-22E61581184C}" sibTransId="{85A90023-BDCE-4EAB-90FB-FC1DF62CB09B}"/>
    <dgm:cxn modelId="{28B4DA46-EF57-4CBD-A278-23A1D78B0F66}" srcId="{B6EED418-7790-472E-BF35-6C3CDD251B5E}" destId="{38B5A4A4-FB19-4744-87AB-EE390FA7848B}" srcOrd="1" destOrd="0" parTransId="{4750B405-2A6E-4CAE-B639-5069EA0B491C}" sibTransId="{D61DA291-5199-41C5-976C-CDD4D833ECFC}"/>
    <dgm:cxn modelId="{EA809869-B1B6-497F-A2F3-EE2B116DE7BB}" type="presOf" srcId="{E8E8A3A0-4BDF-453B-BB44-F5597A4926EC}" destId="{AE22F69D-343B-4391-957D-061458ED3A51}" srcOrd="0" destOrd="0" presId="urn:microsoft.com/office/officeart/2008/layout/LinedList"/>
    <dgm:cxn modelId="{F40D186A-EB7D-46BE-BEFF-33444747AF9C}" type="presOf" srcId="{33C6D8C7-1FA1-41D6-BF6B-3892AA1BE9A1}" destId="{3C014A86-F498-4A60-9DED-48A28D6A90D9}"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6352CD56-B19F-473E-B9DC-E0117FA379AD}" srcId="{26233A46-0A92-4CF7-AA81-51274C0FCE34}" destId="{B95BF614-6716-4DA4-A4CA-F5FFDC90E50D}" srcOrd="0" destOrd="0" parTransId="{5D6727D5-D870-4AF4-BBE4-D7A3F9C2F3EC}" sibTransId="{9A22FD8C-CFCE-4E03-8EB3-0CBFF958F1E3}"/>
    <dgm:cxn modelId="{E796E277-324C-47E3-A390-249D7F7C9354}" type="presOf" srcId="{38B5A4A4-FB19-4744-87AB-EE390FA7848B}" destId="{4844886A-75E4-4A53-8782-1630D7EA31F7}" srcOrd="0" destOrd="0" presId="urn:microsoft.com/office/officeart/2008/layout/LinedList"/>
    <dgm:cxn modelId="{CBEB4688-AD7F-4FB0-9C4A-E6A745871E0A}" type="presOf" srcId="{83EFFACE-5CE9-4342-8DE8-0FFE18006C29}" destId="{97E2C518-C0EB-4C81-8E0D-CDDDEC46AD3B}" srcOrd="0" destOrd="0" presId="urn:microsoft.com/office/officeart/2008/layout/LinedList"/>
    <dgm:cxn modelId="{0CF5F58B-410F-44EC-80E2-496E3FE7AB84}" srcId="{66A2B588-5327-40B2-A36C-FF18D4B97044}" destId="{4CF7EB7C-F2A3-41C9-B980-5E8AA1D534F0}" srcOrd="2" destOrd="0" parTransId="{D0BA6C5E-FB16-40CB-8C15-39A8608874DE}" sibTransId="{B396D1F6-B31E-4DBE-9576-02A237BC361D}"/>
    <dgm:cxn modelId="{51713B98-2F0A-42CA-A636-CAC1B9CB9FF0}" srcId="{66A2B588-5327-40B2-A36C-FF18D4B97044}" destId="{D5CB922D-C7CA-4A78-9C87-2C5A34D52094}" srcOrd="4" destOrd="0" parTransId="{5F67CC53-B98C-45B1-9D06-F09E47E3A065}" sibTransId="{49F0985B-4032-430D-AFB9-A982941C2222}"/>
    <dgm:cxn modelId="{F299AD9D-4C83-4CBF-959A-47B5F48D0E1A}" srcId="{26233A46-0A92-4CF7-AA81-51274C0FCE34}" destId="{3938340E-8011-495B-A238-9F3656D9ABFF}" srcOrd="4" destOrd="0" parTransId="{7DDC39CD-5D65-4E06-A7AA-4605C367DD61}" sibTransId="{F7DBAF2D-3CD1-47A5-90C2-CDF8C818DB53}"/>
    <dgm:cxn modelId="{7126C4A7-010E-46CE-A8D7-19E022F499A5}" srcId="{59DDA1B3-8226-4D7B-BC24-9EF5F39EBA71}" destId="{66A2B588-5327-40B2-A36C-FF18D4B97044}" srcOrd="0" destOrd="0" parTransId="{D13CDA00-BEBB-4F29-B2CA-43A6292C575E}" sibTransId="{FD2BCFE2-6441-48AD-BD47-851FAE39802B}"/>
    <dgm:cxn modelId="{53A1A1A8-4E90-407D-989A-008408F81F4F}" type="presOf" srcId="{E5A12504-0B0E-43FA-9426-6F3DF2B957CF}" destId="{F97B29D7-128D-4466-97DD-F86AB19D5BAC}" srcOrd="0" destOrd="0" presId="urn:microsoft.com/office/officeart/2008/layout/LinedList"/>
    <dgm:cxn modelId="{174FBBA8-0D73-4D83-AC07-01F13C9975B4}" srcId="{26233A46-0A92-4CF7-AA81-51274C0FCE34}" destId="{6DA81B66-52FD-4001-82BF-8D8F9E049CEA}" srcOrd="2" destOrd="0" parTransId="{82092AAE-4875-4695-A617-27EE820C2D5A}" sibTransId="{04C0B9C3-2A38-45AF-B8DD-AE345181936E}"/>
    <dgm:cxn modelId="{BBE685AB-DF39-45B8-8D39-A36A88055265}" type="presOf" srcId="{3938340E-8011-495B-A238-9F3656D9ABFF}" destId="{20469CEC-1768-4C08-B637-E6596BD96784}" srcOrd="0" destOrd="0" presId="urn:microsoft.com/office/officeart/2008/layout/LinedList"/>
    <dgm:cxn modelId="{8F2D87AD-FDB4-4536-A9AF-61DC6C517634}" srcId="{B6EED418-7790-472E-BF35-6C3CDD251B5E}" destId="{E8E8A3A0-4BDF-453B-BB44-F5597A4926EC}" srcOrd="3" destOrd="0" parTransId="{D44B4B08-DEF6-49BF-B7F8-A90569728F67}" sibTransId="{A93A7011-354D-4967-B5A0-FC017193168E}"/>
    <dgm:cxn modelId="{8CC708AE-284D-4663-96AA-05E23A8EC72D}" type="presOf" srcId="{654C45BD-D293-46B6-8F09-EC50EAAF569E}" destId="{0A73F24D-FFAF-49A7-810C-119475C3DA12}" srcOrd="0" destOrd="0" presId="urn:microsoft.com/office/officeart/2008/layout/LinedList"/>
    <dgm:cxn modelId="{D4ADB1AE-BE7E-4C81-8B5B-3115A5EC3B34}" type="presOf" srcId="{26233A46-0A92-4CF7-AA81-51274C0FCE34}" destId="{D2223E33-8B30-4E58-A621-E09C3E8D1C22}" srcOrd="0" destOrd="0" presId="urn:microsoft.com/office/officeart/2008/layout/LinedList"/>
    <dgm:cxn modelId="{82A054AF-7A9D-4D3D-97A8-91FC85949A66}" srcId="{B6EED418-7790-472E-BF35-6C3CDD251B5E}" destId="{396EF6A1-FBA6-410B-BC71-1592914BF829}" srcOrd="4" destOrd="0" parTransId="{870F6406-59A0-49F3-897A-CC7166AC0942}" sibTransId="{63A105B8-7D77-4DE7-A85E-423FA66B1871}"/>
    <dgm:cxn modelId="{46B6E1B1-875B-4883-B80B-28AEA81BA9FD}" type="presOf" srcId="{396EF6A1-FBA6-410B-BC71-1592914BF829}" destId="{BFFEBC7A-74CF-4A8C-8CE9-9E054C425A09}" srcOrd="0" destOrd="0" presId="urn:microsoft.com/office/officeart/2008/layout/LinedList"/>
    <dgm:cxn modelId="{C191B3D3-74C8-4B4A-B79F-2DBC9767145F}" srcId="{B6EED418-7790-472E-BF35-6C3CDD251B5E}" destId="{83EFFACE-5CE9-4342-8DE8-0FFE18006C29}" srcOrd="2" destOrd="0" parTransId="{8F2B8984-F90C-480C-940B-41682D500591}" sibTransId="{7779CEBA-02BD-4FC9-B589-25AD9EED3925}"/>
    <dgm:cxn modelId="{1E3ED2E0-04BE-4662-A064-20D1745A176A}" type="presOf" srcId="{705FA00B-FED2-43B0-B31D-862F6C43A463}" destId="{DA324A83-C988-4851-B4AB-75AA037E710C}" srcOrd="0" destOrd="0" presId="urn:microsoft.com/office/officeart/2008/layout/LinedList"/>
    <dgm:cxn modelId="{4FA888E4-7F1D-47A9-9E32-6B9B4DB23077}" type="presOf" srcId="{4CF7EB7C-F2A3-41C9-B980-5E8AA1D534F0}" destId="{FCE6D883-F4AE-4E6A-A75B-018C90423A2B}" srcOrd="0" destOrd="0" presId="urn:microsoft.com/office/officeart/2008/layout/LinedList"/>
    <dgm:cxn modelId="{11FFC4F4-A42B-4276-A877-33F0B81909FF}" type="presOf" srcId="{B95BF614-6716-4DA4-A4CA-F5FFDC90E50D}" destId="{25C3A31D-0F1F-4748-94CD-95772905D3CB}" srcOrd="0" destOrd="0" presId="urn:microsoft.com/office/officeart/2008/layout/LinedList"/>
    <dgm:cxn modelId="{B6F9E1F9-C09C-4F31-8E10-0BEFB6703DC6}" type="presOf" srcId="{77CAFBFC-BE43-478A-A799-1F392BEB60FF}" destId="{42F7FE79-EB3C-4F96-A478-63C66521EB9D}" srcOrd="0" destOrd="0" presId="urn:microsoft.com/office/officeart/2008/layout/LinedList"/>
    <dgm:cxn modelId="{AECCC4FB-CA82-4E88-8DEA-F7BFD1315530}" srcId="{66A2B588-5327-40B2-A36C-FF18D4B97044}" destId="{705FA00B-FED2-43B0-B31D-862F6C43A463}" srcOrd="3" destOrd="0" parTransId="{8AB1B807-6C87-4FD5-8DED-ACC186BA6335}" sibTransId="{24B2BD6B-FBF9-4A8E-9207-D19D3722C72F}"/>
    <dgm:cxn modelId="{3FA91A6A-2132-4508-BA0F-FF6BA87A9C43}" type="presParOf" srcId="{6AAE064D-03DB-4501-B00D-F9774B9CBEE9}" destId="{081D5090-8422-4C49-A82C-4B2D2523789C}" srcOrd="0" destOrd="0" presId="urn:microsoft.com/office/officeart/2008/layout/LinedList"/>
    <dgm:cxn modelId="{0C327A07-AA02-467F-8C45-6AF778A05815}" type="presParOf" srcId="{6AAE064D-03DB-4501-B00D-F9774B9CBEE9}" destId="{D2F82823-F194-4ECA-A97C-994AB7772AB1}" srcOrd="1" destOrd="0" presId="urn:microsoft.com/office/officeart/2008/layout/LinedList"/>
    <dgm:cxn modelId="{9BF2211F-60F8-4FC6-B9A8-7386C8FC5734}" type="presParOf" srcId="{D2F82823-F194-4ECA-A97C-994AB7772AB1}" destId="{A2AA0E69-00EE-4E3F-B5DC-47CBA138238C}" srcOrd="0" destOrd="0" presId="urn:microsoft.com/office/officeart/2008/layout/LinedList"/>
    <dgm:cxn modelId="{78016752-65B8-458F-AC8A-E4EBB474B945}" type="presParOf" srcId="{D2F82823-F194-4ECA-A97C-994AB7772AB1}" destId="{6A25081B-839E-4400-814E-AA4E095A9AB2}" srcOrd="1" destOrd="0" presId="urn:microsoft.com/office/officeart/2008/layout/LinedList"/>
    <dgm:cxn modelId="{94D359E4-E06C-4DEF-9DCB-CBB98499AE8D}" type="presParOf" srcId="{6A25081B-839E-4400-814E-AA4E095A9AB2}" destId="{1F4ACE50-5FE7-4ED4-86B2-A9691EB694F9}" srcOrd="0" destOrd="0" presId="urn:microsoft.com/office/officeart/2008/layout/LinedList"/>
    <dgm:cxn modelId="{A1E11121-7D79-4C60-87D7-BBA41D2EC943}" type="presParOf" srcId="{6A25081B-839E-4400-814E-AA4E095A9AB2}" destId="{DA2EF802-9EE2-40DA-88C8-ACD190C188F3}" srcOrd="1" destOrd="0" presId="urn:microsoft.com/office/officeart/2008/layout/LinedList"/>
    <dgm:cxn modelId="{B4998DE2-E1A2-4ED0-8F0A-5B45FEA30468}" type="presParOf" srcId="{DA2EF802-9EE2-40DA-88C8-ACD190C188F3}" destId="{6CAA0D3F-4BE6-410D-B7E3-3369BFC79A50}" srcOrd="0" destOrd="0" presId="urn:microsoft.com/office/officeart/2008/layout/LinedList"/>
    <dgm:cxn modelId="{CDF74DCC-0B6E-4179-A80A-677575123E6D}" type="presParOf" srcId="{DA2EF802-9EE2-40DA-88C8-ACD190C188F3}" destId="{16D7BB4D-A0A3-4056-8244-C577A64C28B4}" srcOrd="1" destOrd="0" presId="urn:microsoft.com/office/officeart/2008/layout/LinedList"/>
    <dgm:cxn modelId="{FBB09471-C2A5-4CB8-AA33-CEBD3622FA16}" type="presParOf" srcId="{DA2EF802-9EE2-40DA-88C8-ACD190C188F3}" destId="{894B6811-8295-4644-A15A-F05418E2547A}" srcOrd="2" destOrd="0" presId="urn:microsoft.com/office/officeart/2008/layout/LinedList"/>
    <dgm:cxn modelId="{B88CC0A4-A096-4515-B20F-C28C3BBBD4E1}" type="presParOf" srcId="{6A25081B-839E-4400-814E-AA4E095A9AB2}" destId="{FDD36B56-3BD7-4F75-80AA-24873259C562}" srcOrd="2" destOrd="0" presId="urn:microsoft.com/office/officeart/2008/layout/LinedList"/>
    <dgm:cxn modelId="{4FB296E1-BEA3-4A6F-BFEB-1D3B726551B1}" type="presParOf" srcId="{6A25081B-839E-4400-814E-AA4E095A9AB2}" destId="{9ABEBF15-86D6-4CCB-81B4-FEB4B4AC1CCA}" srcOrd="3" destOrd="0" presId="urn:microsoft.com/office/officeart/2008/layout/LinedList"/>
    <dgm:cxn modelId="{B8C61C1C-35B3-4DBA-93FB-D3DB8C8026C7}" type="presParOf" srcId="{6A25081B-839E-4400-814E-AA4E095A9AB2}" destId="{04DC3B05-9CEB-4563-885F-A7898343F83A}" srcOrd="4" destOrd="0" presId="urn:microsoft.com/office/officeart/2008/layout/LinedList"/>
    <dgm:cxn modelId="{D693E5F5-A570-46D2-8517-4A51009BD91F}" type="presParOf" srcId="{04DC3B05-9CEB-4563-885F-A7898343F83A}" destId="{FA8702FF-083A-4623-AA99-3AD6403687C6}" srcOrd="0" destOrd="0" presId="urn:microsoft.com/office/officeart/2008/layout/LinedList"/>
    <dgm:cxn modelId="{07A48E4A-9ADD-4C52-BBDA-60B2E25323C2}" type="presParOf" srcId="{04DC3B05-9CEB-4563-885F-A7898343F83A}" destId="{3C014A86-F498-4A60-9DED-48A28D6A90D9}" srcOrd="1" destOrd="0" presId="urn:microsoft.com/office/officeart/2008/layout/LinedList"/>
    <dgm:cxn modelId="{9D0692C6-B125-407A-AC73-CD50116CB03B}" type="presParOf" srcId="{04DC3B05-9CEB-4563-885F-A7898343F83A}" destId="{1EE5C6D5-B08A-4B2B-A1BB-B51D89E6A316}" srcOrd="2" destOrd="0" presId="urn:microsoft.com/office/officeart/2008/layout/LinedList"/>
    <dgm:cxn modelId="{744410CB-94FB-4C61-BB80-38CF628A250D}" type="presParOf" srcId="{6A25081B-839E-4400-814E-AA4E095A9AB2}" destId="{C7CC3FE6-06F5-4879-9D7A-763049BE4BF5}" srcOrd="5" destOrd="0" presId="urn:microsoft.com/office/officeart/2008/layout/LinedList"/>
    <dgm:cxn modelId="{4E73D1A2-5456-4FB8-8ADE-E7EC6BAD959B}" type="presParOf" srcId="{6A25081B-839E-4400-814E-AA4E095A9AB2}" destId="{02E6853A-E27F-43E3-B11E-EF425C3DC6C9}" srcOrd="6" destOrd="0" presId="urn:microsoft.com/office/officeart/2008/layout/LinedList"/>
    <dgm:cxn modelId="{A338A55A-8ECE-4E3D-9998-F44D959CFE11}" type="presParOf" srcId="{6A25081B-839E-4400-814E-AA4E095A9AB2}" destId="{9CEA1599-1445-48D0-A627-670B0532278F}" srcOrd="7" destOrd="0" presId="urn:microsoft.com/office/officeart/2008/layout/LinedList"/>
    <dgm:cxn modelId="{520E57B0-07F5-4A4B-80B6-D967B44B5443}" type="presParOf" srcId="{9CEA1599-1445-48D0-A627-670B0532278F}" destId="{90623019-83BB-4A21-A5B0-8A435967B019}" srcOrd="0" destOrd="0" presId="urn:microsoft.com/office/officeart/2008/layout/LinedList"/>
    <dgm:cxn modelId="{E86B4425-F725-4061-9A4C-F7C39EB262CD}" type="presParOf" srcId="{9CEA1599-1445-48D0-A627-670B0532278F}" destId="{FCE6D883-F4AE-4E6A-A75B-018C90423A2B}" srcOrd="1" destOrd="0" presId="urn:microsoft.com/office/officeart/2008/layout/LinedList"/>
    <dgm:cxn modelId="{5CB8DB09-6812-4A01-9695-4F1A480BF9B9}" type="presParOf" srcId="{9CEA1599-1445-48D0-A627-670B0532278F}" destId="{C60F623F-0108-4873-824E-83F796386088}" srcOrd="2" destOrd="0" presId="urn:microsoft.com/office/officeart/2008/layout/LinedList"/>
    <dgm:cxn modelId="{93D9182A-B92D-431A-B8FE-73A21DF50F9C}" type="presParOf" srcId="{6A25081B-839E-4400-814E-AA4E095A9AB2}" destId="{14567618-C20A-4981-99F6-2DCD422D7833}" srcOrd="8" destOrd="0" presId="urn:microsoft.com/office/officeart/2008/layout/LinedList"/>
    <dgm:cxn modelId="{974C92D2-059F-4CDB-B9C4-62AC2EE0BB1A}" type="presParOf" srcId="{6A25081B-839E-4400-814E-AA4E095A9AB2}" destId="{1B8A7DC9-C7C5-4B01-9D3F-7217C21E16E9}" srcOrd="9" destOrd="0" presId="urn:microsoft.com/office/officeart/2008/layout/LinedList"/>
    <dgm:cxn modelId="{9C1315D4-C43B-46A0-BDA9-7C6FB6419A98}" type="presParOf" srcId="{6A25081B-839E-4400-814E-AA4E095A9AB2}" destId="{813EFE73-EC55-4973-B83D-DBDD8A06CC49}" srcOrd="10" destOrd="0" presId="urn:microsoft.com/office/officeart/2008/layout/LinedList"/>
    <dgm:cxn modelId="{012EEF8B-5575-4E87-9E60-1A13268C6E49}" type="presParOf" srcId="{813EFE73-EC55-4973-B83D-DBDD8A06CC49}" destId="{A1C698A9-37A7-4C9C-951D-BAAEBB81E1F5}" srcOrd="0" destOrd="0" presId="urn:microsoft.com/office/officeart/2008/layout/LinedList"/>
    <dgm:cxn modelId="{BF441772-6881-44B1-977A-2D76450465CE}" type="presParOf" srcId="{813EFE73-EC55-4973-B83D-DBDD8A06CC49}" destId="{DA324A83-C988-4851-B4AB-75AA037E710C}" srcOrd="1" destOrd="0" presId="urn:microsoft.com/office/officeart/2008/layout/LinedList"/>
    <dgm:cxn modelId="{844FEDB6-F142-49D9-8E8A-041DE049822A}" type="presParOf" srcId="{813EFE73-EC55-4973-B83D-DBDD8A06CC49}" destId="{3A6124BD-B057-47D9-A2B6-4046CE9FAB63}" srcOrd="2" destOrd="0" presId="urn:microsoft.com/office/officeart/2008/layout/LinedList"/>
    <dgm:cxn modelId="{D10157F9-7439-47C5-B290-DD08FB14A273}" type="presParOf" srcId="{6A25081B-839E-4400-814E-AA4E095A9AB2}" destId="{E88823D1-6EDA-41B1-A3CA-39C3F5C06BC5}" srcOrd="11" destOrd="0" presId="urn:microsoft.com/office/officeart/2008/layout/LinedList"/>
    <dgm:cxn modelId="{86DB704C-A3FC-40F1-BD60-D5D51C5BBA34}" type="presParOf" srcId="{6A25081B-839E-4400-814E-AA4E095A9AB2}" destId="{D0EF559D-1D56-4D8E-B9C7-E6849BD4EE7E}" srcOrd="12" destOrd="0" presId="urn:microsoft.com/office/officeart/2008/layout/LinedList"/>
    <dgm:cxn modelId="{3A5C3992-682E-4867-8233-9D8D53E276FE}" type="presParOf" srcId="{6A25081B-839E-4400-814E-AA4E095A9AB2}" destId="{5F1EE91C-A565-4E80-999B-02A321380944}" srcOrd="13" destOrd="0" presId="urn:microsoft.com/office/officeart/2008/layout/LinedList"/>
    <dgm:cxn modelId="{638A4BC1-2D7F-418A-89CC-F8AF8A283764}" type="presParOf" srcId="{5F1EE91C-A565-4E80-999B-02A321380944}" destId="{1A685660-21B2-44DE-8B02-04B6C7A21F2A}" srcOrd="0" destOrd="0" presId="urn:microsoft.com/office/officeart/2008/layout/LinedList"/>
    <dgm:cxn modelId="{FF2AFECA-B9F0-489F-A9FA-535259BA1CAC}" type="presParOf" srcId="{5F1EE91C-A565-4E80-999B-02A321380944}" destId="{0EAD48F4-27A1-4FD0-A110-26574E4253BE}" srcOrd="1" destOrd="0" presId="urn:microsoft.com/office/officeart/2008/layout/LinedList"/>
    <dgm:cxn modelId="{F6D93F4B-B2E8-47E3-B4C2-FE2D03A224B6}" type="presParOf" srcId="{5F1EE91C-A565-4E80-999B-02A321380944}" destId="{4C6F59D6-B3E0-4DA4-B3B3-D8401A9A2BA0}" srcOrd="2" destOrd="0" presId="urn:microsoft.com/office/officeart/2008/layout/LinedList"/>
    <dgm:cxn modelId="{FDE2DB28-BE04-46B1-82BC-A4B98883860A}" type="presParOf" srcId="{6A25081B-839E-4400-814E-AA4E095A9AB2}" destId="{4115304D-A961-43B9-B934-6DDC731E46B7}" srcOrd="14" destOrd="0" presId="urn:microsoft.com/office/officeart/2008/layout/LinedList"/>
    <dgm:cxn modelId="{81040E17-98F6-4411-9C78-B8B3CCC243B9}" type="presParOf" srcId="{6A25081B-839E-4400-814E-AA4E095A9AB2}" destId="{7240E1BE-6904-4737-9D20-2F635041DD21}" srcOrd="15" destOrd="0" presId="urn:microsoft.com/office/officeart/2008/layout/LinedList"/>
    <dgm:cxn modelId="{535E8ADF-4072-4FCA-BD20-9FC4D891CE0E}" type="presParOf" srcId="{6AAE064D-03DB-4501-B00D-F9774B9CBEE9}" destId="{E2242D90-CCF6-4E1C-802C-D21ABE8E3658}" srcOrd="2" destOrd="0" presId="urn:microsoft.com/office/officeart/2008/layout/LinedList"/>
    <dgm:cxn modelId="{7B2A7413-D8FC-40C8-ACF4-322A91A02CBB}" type="presParOf" srcId="{6AAE064D-03DB-4501-B00D-F9774B9CBEE9}" destId="{58B5D5E1-8313-4A67-8E53-B9B9AF550C7C}" srcOrd="3" destOrd="0" presId="urn:microsoft.com/office/officeart/2008/layout/LinedList"/>
    <dgm:cxn modelId="{072C1C3F-DF2E-4647-BC5A-B3CE580D3CB7}" type="presParOf" srcId="{58B5D5E1-8313-4A67-8E53-B9B9AF550C7C}" destId="{D2223E33-8B30-4E58-A621-E09C3E8D1C22}" srcOrd="0" destOrd="0" presId="urn:microsoft.com/office/officeart/2008/layout/LinedList"/>
    <dgm:cxn modelId="{987EE4BD-29A2-431B-B5CD-D3569793B342}" type="presParOf" srcId="{58B5D5E1-8313-4A67-8E53-B9B9AF550C7C}" destId="{E4D07A07-1796-414D-A18A-DFDFADDC63A3}" srcOrd="1" destOrd="0" presId="urn:microsoft.com/office/officeart/2008/layout/LinedList"/>
    <dgm:cxn modelId="{A9FC225B-D130-47B6-A986-3AB5F759C9D1}" type="presParOf" srcId="{E4D07A07-1796-414D-A18A-DFDFADDC63A3}" destId="{EAAFDE61-3AFF-4735-BC8F-8B6BBD57CB3F}" srcOrd="0" destOrd="0" presId="urn:microsoft.com/office/officeart/2008/layout/LinedList"/>
    <dgm:cxn modelId="{FF958273-6BFA-4FA4-9161-A0D4A2AFA21D}" type="presParOf" srcId="{E4D07A07-1796-414D-A18A-DFDFADDC63A3}" destId="{C3984802-9C41-47C9-8282-3FFBAAC6CAA7}" srcOrd="1" destOrd="0" presId="urn:microsoft.com/office/officeart/2008/layout/LinedList"/>
    <dgm:cxn modelId="{3FDE6498-F684-4029-8E98-AA708A959303}" type="presParOf" srcId="{C3984802-9C41-47C9-8282-3FFBAAC6CAA7}" destId="{0A47AF94-CE7F-44B9-A82C-4B113F898213}" srcOrd="0" destOrd="0" presId="urn:microsoft.com/office/officeart/2008/layout/LinedList"/>
    <dgm:cxn modelId="{40A51CD8-DCA6-4248-8F23-A7A1B408439D}" type="presParOf" srcId="{C3984802-9C41-47C9-8282-3FFBAAC6CAA7}" destId="{25C3A31D-0F1F-4748-94CD-95772905D3CB}" srcOrd="1" destOrd="0" presId="urn:microsoft.com/office/officeart/2008/layout/LinedList"/>
    <dgm:cxn modelId="{CECBF074-9614-4841-9AF1-7E731514E4DA}" type="presParOf" srcId="{C3984802-9C41-47C9-8282-3FFBAAC6CAA7}" destId="{B1DEBF63-540C-43B8-AA7F-6E98CA0AD107}" srcOrd="2" destOrd="0" presId="urn:microsoft.com/office/officeart/2008/layout/LinedList"/>
    <dgm:cxn modelId="{99FE3A63-E91A-4F02-A3C3-7556B4638D98}" type="presParOf" srcId="{E4D07A07-1796-414D-A18A-DFDFADDC63A3}" destId="{65622626-31A5-4CF4-8AEA-61C8C29A4987}" srcOrd="2" destOrd="0" presId="urn:microsoft.com/office/officeart/2008/layout/LinedList"/>
    <dgm:cxn modelId="{C54D9EEB-0839-45E5-B7B3-7AE5551319FF}" type="presParOf" srcId="{E4D07A07-1796-414D-A18A-DFDFADDC63A3}" destId="{B8032D8B-47B4-40A0-A0F9-B6BAC4048DE1}" srcOrd="3" destOrd="0" presId="urn:microsoft.com/office/officeart/2008/layout/LinedList"/>
    <dgm:cxn modelId="{8AD7E68A-290D-464F-A962-BBBB122142E3}" type="presParOf" srcId="{E4D07A07-1796-414D-A18A-DFDFADDC63A3}" destId="{5FF99F50-3F71-4827-AB00-46DA7D82E045}" srcOrd="4" destOrd="0" presId="urn:microsoft.com/office/officeart/2008/layout/LinedList"/>
    <dgm:cxn modelId="{5B6C2F3D-B5D1-4E1C-A847-6DB1ADCFBF60}" type="presParOf" srcId="{5FF99F50-3F71-4827-AB00-46DA7D82E045}" destId="{F56BDC56-953D-418E-8D93-D2F3DF6BC60F}" srcOrd="0" destOrd="0" presId="urn:microsoft.com/office/officeart/2008/layout/LinedList"/>
    <dgm:cxn modelId="{70E96841-E6C1-4686-9438-A94A7809F838}" type="presParOf" srcId="{5FF99F50-3F71-4827-AB00-46DA7D82E045}" destId="{F97B29D7-128D-4466-97DD-F86AB19D5BAC}" srcOrd="1" destOrd="0" presId="urn:microsoft.com/office/officeart/2008/layout/LinedList"/>
    <dgm:cxn modelId="{78CD5477-8146-48E2-BBA1-E820DCA01631}" type="presParOf" srcId="{5FF99F50-3F71-4827-AB00-46DA7D82E045}" destId="{1C8DC40C-29A9-4500-BB6A-988EE5B82CEE}" srcOrd="2" destOrd="0" presId="urn:microsoft.com/office/officeart/2008/layout/LinedList"/>
    <dgm:cxn modelId="{163F93CA-DCAE-43A9-813E-50B678E4C886}" type="presParOf" srcId="{E4D07A07-1796-414D-A18A-DFDFADDC63A3}" destId="{57C29965-DD61-47AF-A6E2-062867A310F5}" srcOrd="5" destOrd="0" presId="urn:microsoft.com/office/officeart/2008/layout/LinedList"/>
    <dgm:cxn modelId="{E05D355A-6092-4F23-A992-9271AD17F6C4}" type="presParOf" srcId="{E4D07A07-1796-414D-A18A-DFDFADDC63A3}" destId="{095A7A6A-7740-4401-9F02-96D3E249C0F7}" srcOrd="6" destOrd="0" presId="urn:microsoft.com/office/officeart/2008/layout/LinedList"/>
    <dgm:cxn modelId="{8E184D5B-C1C0-49C6-BE48-B540186AA17D}" type="presParOf" srcId="{E4D07A07-1796-414D-A18A-DFDFADDC63A3}" destId="{84C820F0-C8D9-4491-8DE6-CE470CD8F235}" srcOrd="7" destOrd="0" presId="urn:microsoft.com/office/officeart/2008/layout/LinedList"/>
    <dgm:cxn modelId="{6A541B85-E7DB-4FF0-B14F-7292FD0B9DB3}" type="presParOf" srcId="{84C820F0-C8D9-4491-8DE6-CE470CD8F235}" destId="{C534B4A1-13BC-4D1A-8995-A32F239599C3}" srcOrd="0" destOrd="0" presId="urn:microsoft.com/office/officeart/2008/layout/LinedList"/>
    <dgm:cxn modelId="{7C78AB56-E869-4646-8597-97E20C85312D}" type="presParOf" srcId="{84C820F0-C8D9-4491-8DE6-CE470CD8F235}" destId="{C82E4430-993B-41BF-A137-1C5C0FF7E22B}" srcOrd="1" destOrd="0" presId="urn:microsoft.com/office/officeart/2008/layout/LinedList"/>
    <dgm:cxn modelId="{89681ADB-E23F-457B-BDC7-451B353952D2}" type="presParOf" srcId="{84C820F0-C8D9-4491-8DE6-CE470CD8F235}" destId="{853EF558-99B6-4471-A26D-1628F974D32E}" srcOrd="2" destOrd="0" presId="urn:microsoft.com/office/officeart/2008/layout/LinedList"/>
    <dgm:cxn modelId="{BB1FC850-517A-4EFC-A34F-516A45D132FF}" type="presParOf" srcId="{E4D07A07-1796-414D-A18A-DFDFADDC63A3}" destId="{131E7A88-BB08-41D0-B41E-B93A8156170E}" srcOrd="8" destOrd="0" presId="urn:microsoft.com/office/officeart/2008/layout/LinedList"/>
    <dgm:cxn modelId="{E6575A5B-8D6A-445F-BB47-3598AC24E844}" type="presParOf" srcId="{E4D07A07-1796-414D-A18A-DFDFADDC63A3}" destId="{775A7310-B8E1-44AE-A879-9E26E816D6AC}" srcOrd="9" destOrd="0" presId="urn:microsoft.com/office/officeart/2008/layout/LinedList"/>
    <dgm:cxn modelId="{76E15EDF-5A04-4F34-BB9B-783C6A5B99B4}" type="presParOf" srcId="{E4D07A07-1796-414D-A18A-DFDFADDC63A3}" destId="{CB027696-30E5-486D-9543-976F65173C12}" srcOrd="10" destOrd="0" presId="urn:microsoft.com/office/officeart/2008/layout/LinedList"/>
    <dgm:cxn modelId="{D749A817-A1BB-4FEA-B117-8C9FB664DFF7}" type="presParOf" srcId="{CB027696-30E5-486D-9543-976F65173C12}" destId="{0DD173A7-688B-40FE-979B-2BDF87C311AB}" srcOrd="0" destOrd="0" presId="urn:microsoft.com/office/officeart/2008/layout/LinedList"/>
    <dgm:cxn modelId="{A7D45F92-7C34-4F4B-A058-A46520781014}" type="presParOf" srcId="{CB027696-30E5-486D-9543-976F65173C12}" destId="{42F7FE79-EB3C-4F96-A478-63C66521EB9D}" srcOrd="1" destOrd="0" presId="urn:microsoft.com/office/officeart/2008/layout/LinedList"/>
    <dgm:cxn modelId="{CD7111C9-9358-44CA-A79D-D8C1BBBBCFC3}" type="presParOf" srcId="{CB027696-30E5-486D-9543-976F65173C12}" destId="{182EBECD-4A3D-4E83-A979-22AB9A51A07F}" srcOrd="2" destOrd="0" presId="urn:microsoft.com/office/officeart/2008/layout/LinedList"/>
    <dgm:cxn modelId="{2842349F-876B-488A-8C8B-3B3199BF090B}" type="presParOf" srcId="{E4D07A07-1796-414D-A18A-DFDFADDC63A3}" destId="{2748641F-6CC5-4353-8711-D36922090034}" srcOrd="11" destOrd="0" presId="urn:microsoft.com/office/officeart/2008/layout/LinedList"/>
    <dgm:cxn modelId="{319F1F1A-4D42-43BF-BBC7-9E570DCE19A1}" type="presParOf" srcId="{E4D07A07-1796-414D-A18A-DFDFADDC63A3}" destId="{72972421-BE42-4BD2-93AC-5D7297BCA1D4}" srcOrd="12" destOrd="0" presId="urn:microsoft.com/office/officeart/2008/layout/LinedList"/>
    <dgm:cxn modelId="{2DA8ABFB-F49A-4901-97E2-CB83D1A928D9}" type="presParOf" srcId="{E4D07A07-1796-414D-A18A-DFDFADDC63A3}" destId="{4A4126CF-9AD9-426A-9A96-B3B64D0EF494}" srcOrd="13" destOrd="0" presId="urn:microsoft.com/office/officeart/2008/layout/LinedList"/>
    <dgm:cxn modelId="{FA51FF76-79E5-4B25-B3C2-F482676559F8}" type="presParOf" srcId="{4A4126CF-9AD9-426A-9A96-B3B64D0EF494}" destId="{F52B2708-C28A-4371-A291-8980C6A72D09}" srcOrd="0" destOrd="0" presId="urn:microsoft.com/office/officeart/2008/layout/LinedList"/>
    <dgm:cxn modelId="{80FF4E65-AFF9-4D2E-89A2-57C5F364B5C8}" type="presParOf" srcId="{4A4126CF-9AD9-426A-9A96-B3B64D0EF494}" destId="{20469CEC-1768-4C08-B637-E6596BD96784}" srcOrd="1" destOrd="0" presId="urn:microsoft.com/office/officeart/2008/layout/LinedList"/>
    <dgm:cxn modelId="{52D0AD9C-C2A2-406B-A52B-1C030B1BF79C}" type="presParOf" srcId="{4A4126CF-9AD9-426A-9A96-B3B64D0EF494}" destId="{05877531-4E2A-475D-8873-BBD221DC5841}" srcOrd="2" destOrd="0" presId="urn:microsoft.com/office/officeart/2008/layout/LinedList"/>
    <dgm:cxn modelId="{6820EA90-C766-4C06-8A88-8977ACEEE454}" type="presParOf" srcId="{E4D07A07-1796-414D-A18A-DFDFADDC63A3}" destId="{0C37C366-8E78-463E-8CEC-BB7F27A9BA5B}" srcOrd="14" destOrd="0" presId="urn:microsoft.com/office/officeart/2008/layout/LinedList"/>
    <dgm:cxn modelId="{AE243CF2-A377-4681-9912-80B55B5744EA}" type="presParOf" srcId="{E4D07A07-1796-414D-A18A-DFDFADDC63A3}" destId="{66C3B6BD-27C0-4B28-ACE8-EEBB667F35A3}" srcOrd="15" destOrd="0" presId="urn:microsoft.com/office/officeart/2008/layout/LinedList"/>
    <dgm:cxn modelId="{18BCB87D-F9FF-44B4-BA38-D7B73965D996}" type="presParOf" srcId="{6AAE064D-03DB-4501-B00D-F9774B9CBEE9}" destId="{5BEA231E-7B10-4D31-A714-F9CBBF979154}" srcOrd="4" destOrd="0" presId="urn:microsoft.com/office/officeart/2008/layout/LinedList"/>
    <dgm:cxn modelId="{E89130E3-23C6-48DD-9422-D43909C6A06C}" type="presParOf" srcId="{6AAE064D-03DB-4501-B00D-F9774B9CBEE9}" destId="{2295FD3A-D8A3-49F6-829B-DB54F07A7441}" srcOrd="5" destOrd="0" presId="urn:microsoft.com/office/officeart/2008/layout/LinedList"/>
    <dgm:cxn modelId="{00ABB826-1573-4D23-A753-9ED23B32DDFE}" type="presParOf" srcId="{2295FD3A-D8A3-49F6-829B-DB54F07A7441}" destId="{7969CF64-E386-4482-B507-7520439EBBB8}" srcOrd="0" destOrd="0" presId="urn:microsoft.com/office/officeart/2008/layout/LinedList"/>
    <dgm:cxn modelId="{26959C98-BCCA-444E-AFE5-644C48B202BD}" type="presParOf" srcId="{2295FD3A-D8A3-49F6-829B-DB54F07A7441}" destId="{96785A85-AB4E-41C5-8730-A4F91CF99711}" srcOrd="1" destOrd="0" presId="urn:microsoft.com/office/officeart/2008/layout/LinedList"/>
    <dgm:cxn modelId="{5FA3DC9B-28F8-4F93-8D2F-B9B96595951F}" type="presParOf" srcId="{96785A85-AB4E-41C5-8730-A4F91CF99711}" destId="{48BA7D88-9C3E-4D17-9035-C1A2AEEAEE35}" srcOrd="0" destOrd="0" presId="urn:microsoft.com/office/officeart/2008/layout/LinedList"/>
    <dgm:cxn modelId="{AA9C6D53-D6F7-41E9-83DE-6B72A2ED349C}" type="presParOf" srcId="{96785A85-AB4E-41C5-8730-A4F91CF99711}" destId="{FD3EF2A5-C982-40CB-B4C2-B471701B63AB}" srcOrd="1" destOrd="0" presId="urn:microsoft.com/office/officeart/2008/layout/LinedList"/>
    <dgm:cxn modelId="{F6194E4B-9786-437D-8D47-F7880ECF68A8}" type="presParOf" srcId="{FD3EF2A5-C982-40CB-B4C2-B471701B63AB}" destId="{16623492-0B40-4EA1-83E7-669FBE767E3B}" srcOrd="0" destOrd="0" presId="urn:microsoft.com/office/officeart/2008/layout/LinedList"/>
    <dgm:cxn modelId="{9E22E5A6-B199-4FA7-B1DF-B7825898A39C}" type="presParOf" srcId="{FD3EF2A5-C982-40CB-B4C2-B471701B63AB}" destId="{0A73F24D-FFAF-49A7-810C-119475C3DA12}" srcOrd="1" destOrd="0" presId="urn:microsoft.com/office/officeart/2008/layout/LinedList"/>
    <dgm:cxn modelId="{0550ACA7-C30A-4957-95D1-56470FA83BBE}" type="presParOf" srcId="{FD3EF2A5-C982-40CB-B4C2-B471701B63AB}" destId="{74DCF49F-61D8-4B7D-BB3F-58BAFBD55294}" srcOrd="2" destOrd="0" presId="urn:microsoft.com/office/officeart/2008/layout/LinedList"/>
    <dgm:cxn modelId="{4403FF26-75DB-4E55-B654-818359239ECC}" type="presParOf" srcId="{96785A85-AB4E-41C5-8730-A4F91CF99711}" destId="{A2BE239C-05ED-4D2A-995E-D8867334C36E}" srcOrd="2" destOrd="0" presId="urn:microsoft.com/office/officeart/2008/layout/LinedList"/>
    <dgm:cxn modelId="{1C7F2336-4828-4A3B-8817-865D020F16E3}" type="presParOf" srcId="{96785A85-AB4E-41C5-8730-A4F91CF99711}" destId="{4812A0F4-3129-481C-A32B-A30B6C11131B}" srcOrd="3" destOrd="0" presId="urn:microsoft.com/office/officeart/2008/layout/LinedList"/>
    <dgm:cxn modelId="{774D7247-C3B6-45D5-8B77-21404CBE42F4}" type="presParOf" srcId="{96785A85-AB4E-41C5-8730-A4F91CF99711}" destId="{7F9BF057-32A0-4CAF-AFA0-337929CC8B88}" srcOrd="4" destOrd="0" presId="urn:microsoft.com/office/officeart/2008/layout/LinedList"/>
    <dgm:cxn modelId="{B2F61621-F16D-4546-AB09-3EC3363778C5}" type="presParOf" srcId="{7F9BF057-32A0-4CAF-AFA0-337929CC8B88}" destId="{4F774486-047A-47FE-9B14-7DEABC520613}" srcOrd="0" destOrd="0" presId="urn:microsoft.com/office/officeart/2008/layout/LinedList"/>
    <dgm:cxn modelId="{B11583C0-8F77-43E4-9947-1D76DE92B291}" type="presParOf" srcId="{7F9BF057-32A0-4CAF-AFA0-337929CC8B88}" destId="{4844886A-75E4-4A53-8782-1630D7EA31F7}" srcOrd="1" destOrd="0" presId="urn:microsoft.com/office/officeart/2008/layout/LinedList"/>
    <dgm:cxn modelId="{1828B181-7B03-4552-BFFE-FF58F7B524AB}" type="presParOf" srcId="{7F9BF057-32A0-4CAF-AFA0-337929CC8B88}" destId="{0747F159-E855-419D-BCEC-092B99A76D0F}" srcOrd="2" destOrd="0" presId="urn:microsoft.com/office/officeart/2008/layout/LinedList"/>
    <dgm:cxn modelId="{A763030B-04AA-44CB-9280-383F481F1D01}" type="presParOf" srcId="{96785A85-AB4E-41C5-8730-A4F91CF99711}" destId="{2EC2AE88-3D52-4607-B6E5-3BFFF645D630}" srcOrd="5" destOrd="0" presId="urn:microsoft.com/office/officeart/2008/layout/LinedList"/>
    <dgm:cxn modelId="{361E581D-43BF-4E18-8AA1-F8BC66A3E48C}" type="presParOf" srcId="{96785A85-AB4E-41C5-8730-A4F91CF99711}" destId="{5895A49C-FFCF-487E-B59F-2AA97B3EF830}" srcOrd="6" destOrd="0" presId="urn:microsoft.com/office/officeart/2008/layout/LinedList"/>
    <dgm:cxn modelId="{30A5F99D-129A-41E7-9356-1AAA75857261}" type="presParOf" srcId="{96785A85-AB4E-41C5-8730-A4F91CF99711}" destId="{E3FDA510-0594-4FA4-9F45-EB666752EB8B}" srcOrd="7" destOrd="0" presId="urn:microsoft.com/office/officeart/2008/layout/LinedList"/>
    <dgm:cxn modelId="{8640AEE0-166D-4D65-8873-E3ED76D55814}" type="presParOf" srcId="{E3FDA510-0594-4FA4-9F45-EB666752EB8B}" destId="{1083ECAB-DD41-4EB3-AEBA-3FDDA35C75C0}" srcOrd="0" destOrd="0" presId="urn:microsoft.com/office/officeart/2008/layout/LinedList"/>
    <dgm:cxn modelId="{0EFBA625-909A-427F-9350-1F36BD373348}" type="presParOf" srcId="{E3FDA510-0594-4FA4-9F45-EB666752EB8B}" destId="{97E2C518-C0EB-4C81-8E0D-CDDDEC46AD3B}" srcOrd="1" destOrd="0" presId="urn:microsoft.com/office/officeart/2008/layout/LinedList"/>
    <dgm:cxn modelId="{D1F21732-295E-4E3C-8EFF-036FAF010162}" type="presParOf" srcId="{E3FDA510-0594-4FA4-9F45-EB666752EB8B}" destId="{7DAAF6CC-DE4F-438A-83D2-64A87A20EE3B}" srcOrd="2" destOrd="0" presId="urn:microsoft.com/office/officeart/2008/layout/LinedList"/>
    <dgm:cxn modelId="{AB66616E-8775-41CE-BC69-492D68DCDB89}" type="presParOf" srcId="{96785A85-AB4E-41C5-8730-A4F91CF99711}" destId="{A3F1F576-C947-48B3-AE2C-E239AD441C44}" srcOrd="8" destOrd="0" presId="urn:microsoft.com/office/officeart/2008/layout/LinedList"/>
    <dgm:cxn modelId="{0FC94B0E-200A-49C2-9C97-AB1639DFA3CE}" type="presParOf" srcId="{96785A85-AB4E-41C5-8730-A4F91CF99711}" destId="{7A8EF491-4B40-4F65-8C9D-C5B79BF6334D}" srcOrd="9" destOrd="0" presId="urn:microsoft.com/office/officeart/2008/layout/LinedList"/>
    <dgm:cxn modelId="{48FD8DB8-7976-4F11-8DB1-C6182E2B2BC1}" type="presParOf" srcId="{96785A85-AB4E-41C5-8730-A4F91CF99711}" destId="{5487D7E3-847C-4F38-95CE-ADD25CBC5ED5}" srcOrd="10" destOrd="0" presId="urn:microsoft.com/office/officeart/2008/layout/LinedList"/>
    <dgm:cxn modelId="{E9AC8528-19A0-4B25-AD01-6D45D2CD7805}" type="presParOf" srcId="{5487D7E3-847C-4F38-95CE-ADD25CBC5ED5}" destId="{8C662D09-B6EE-49FC-92E1-66AF199BD9EE}" srcOrd="0" destOrd="0" presId="urn:microsoft.com/office/officeart/2008/layout/LinedList"/>
    <dgm:cxn modelId="{728A1019-CE77-4861-A06E-922353FDF889}" type="presParOf" srcId="{5487D7E3-847C-4F38-95CE-ADD25CBC5ED5}" destId="{AE22F69D-343B-4391-957D-061458ED3A51}" srcOrd="1" destOrd="0" presId="urn:microsoft.com/office/officeart/2008/layout/LinedList"/>
    <dgm:cxn modelId="{D769563E-DA98-4C29-84E1-A171A65C42AC}" type="presParOf" srcId="{5487D7E3-847C-4F38-95CE-ADD25CBC5ED5}" destId="{C2641819-05D5-4ADE-8E67-005B8A9DF430}" srcOrd="2" destOrd="0" presId="urn:microsoft.com/office/officeart/2008/layout/LinedList"/>
    <dgm:cxn modelId="{AE338851-F422-4CD9-BD0E-E8F8892E9C18}" type="presParOf" srcId="{96785A85-AB4E-41C5-8730-A4F91CF99711}" destId="{8E8539AA-D357-4EDD-943B-C406491CC9CB}" srcOrd="11" destOrd="0" presId="urn:microsoft.com/office/officeart/2008/layout/LinedList"/>
    <dgm:cxn modelId="{0BBC1824-52A8-4192-82D6-A8F0FE5AA0F0}" type="presParOf" srcId="{96785A85-AB4E-41C5-8730-A4F91CF99711}" destId="{FD41C741-831B-4A4F-BF03-DCE7D1A6DF63}" srcOrd="12" destOrd="0" presId="urn:microsoft.com/office/officeart/2008/layout/LinedList"/>
    <dgm:cxn modelId="{641458B9-6321-4F21-AF3F-5549FEEEA470}" type="presParOf" srcId="{96785A85-AB4E-41C5-8730-A4F91CF99711}" destId="{D816920C-9C39-4685-903B-093889BB410C}" srcOrd="13" destOrd="0" presId="urn:microsoft.com/office/officeart/2008/layout/LinedList"/>
    <dgm:cxn modelId="{9CF7C18D-9F8F-4BB9-9AB8-630F0FB2ACCA}" type="presParOf" srcId="{D816920C-9C39-4685-903B-093889BB410C}" destId="{31E5B665-4174-43AA-98BA-A4703FB1D47F}" srcOrd="0" destOrd="0" presId="urn:microsoft.com/office/officeart/2008/layout/LinedList"/>
    <dgm:cxn modelId="{2DEAD795-15AC-481F-94BF-F90423C371A0}" type="presParOf" srcId="{D816920C-9C39-4685-903B-093889BB410C}" destId="{BFFEBC7A-74CF-4A8C-8CE9-9E054C425A09}" srcOrd="1" destOrd="0" presId="urn:microsoft.com/office/officeart/2008/layout/LinedList"/>
    <dgm:cxn modelId="{A336D94C-5E0A-42AF-88D1-F5FA83EB7DA2}" type="presParOf" srcId="{D816920C-9C39-4685-903B-093889BB410C}" destId="{4D5F576D-6F1F-48E9-97B9-4A072C92E813}" srcOrd="2" destOrd="0" presId="urn:microsoft.com/office/officeart/2008/layout/LinedList"/>
    <dgm:cxn modelId="{F556D6AC-38D2-406F-855A-A2A43F7A7E64}" type="presParOf" srcId="{96785A85-AB4E-41C5-8730-A4F91CF99711}" destId="{74786870-3DC3-4520-9F78-A38EFDE9DB80}" srcOrd="14" destOrd="0" presId="urn:microsoft.com/office/officeart/2008/layout/LinedList"/>
    <dgm:cxn modelId="{B147304A-C467-46AC-9A5D-1D3D4C6742C9}" type="presParOf" srcId="{96785A85-AB4E-41C5-8730-A4F91CF99711}" destId="{C9D528BF-2B39-484F-856D-4E68DF509F1B}"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4A37922-655B-43D2-B26E-A49F86195B61}">
      <dgm:prSet custT="1"/>
      <dgm:spPr/>
      <dgm:t>
        <a:bodyPr/>
        <a:lstStyle/>
        <a:p>
          <a:pPr>
            <a:defRPr sz="1200">
              <a:solidFill>
                <a:schemeClr val="tx1"/>
              </a:solidFill>
            </a:defRPr>
          </a:pPr>
          <a:r>
            <a:rPr sz="1050" dirty="0"/>
            <a:t>1. </a:t>
          </a:r>
          <a:r>
            <a:rPr sz="1050" dirty="0" err="1"/>
            <a:t>Pensiero</a:t>
          </a:r>
          <a:r>
            <a:rPr sz="1050" dirty="0"/>
            <a:t> </a:t>
          </a:r>
          <a:r>
            <a:rPr sz="1050" dirty="0" err="1"/>
            <a:t>analitico</a:t>
          </a:r>
          <a:r>
            <a:rPr sz="1050" dirty="0"/>
            <a:t> e </a:t>
          </a:r>
          <a:r>
            <a:rPr sz="1050" dirty="0" err="1"/>
            <a:t>innovazione</a:t>
          </a:r>
          <a:endParaRPr sz="1050" b="0" i="0" dirty="0">
            <a:solidFill>
              <a:schemeClr val="tx1"/>
            </a:solidFill>
          </a:endParaRPr>
        </a:p>
      </dgm:t>
    </dgm:pt>
    <dgm:pt modelId="{3FBB4DDD-C21D-4DF4-9837-22D04F70953E}" type="parTrans" cxnId="{C2D31C39-E2F9-4150-A9FB-9666F42ACAB1}">
      <dgm:prSet/>
      <dgm:spPr/>
      <dgm:t>
        <a:bodyPr/>
        <a:lstStyle/>
        <a:p>
          <a:endParaRPr sz="1050"/>
        </a:p>
      </dgm:t>
    </dgm:pt>
    <dgm:pt modelId="{EB9712E0-F5DA-47F1-9EB3-037DC033C026}" type="sibTrans" cxnId="{C2D31C39-E2F9-4150-A9FB-9666F42ACAB1}">
      <dgm:prSet/>
      <dgm:spPr/>
      <dgm:t>
        <a:bodyPr/>
        <a:lstStyle/>
        <a:p>
          <a:endParaRPr sz="1050"/>
        </a:p>
      </dgm:t>
    </dgm:pt>
    <dgm:pt modelId="{05F11AFC-3029-409E-AD52-234E1DA6D1E0}">
      <dgm:prSet custT="1"/>
      <dgm:spPr/>
      <dgm:t>
        <a:bodyPr/>
        <a:lstStyle/>
        <a:p>
          <a:pPr>
            <a:defRPr sz="1200">
              <a:solidFill>
                <a:schemeClr val="tx1"/>
              </a:solidFill>
            </a:defRPr>
          </a:pPr>
          <a:r>
            <a:rPr sz="1050"/>
            <a:t>2. Strategie di apprendimento attivo e di apprendimento</a:t>
          </a:r>
          <a:endParaRPr sz="1050" b="0" i="0">
            <a:solidFill>
              <a:schemeClr val="tx1"/>
            </a:solidFill>
          </a:endParaRPr>
        </a:p>
      </dgm:t>
    </dgm:pt>
    <dgm:pt modelId="{1FDA2783-8EAD-4B48-A4E4-B7A548467EF9}" type="parTrans" cxnId="{20EBE29F-00F3-4551-BE1A-599F8950EA13}">
      <dgm:prSet/>
      <dgm:spPr/>
      <dgm:t>
        <a:bodyPr/>
        <a:lstStyle/>
        <a:p>
          <a:endParaRPr sz="1050"/>
        </a:p>
      </dgm:t>
    </dgm:pt>
    <dgm:pt modelId="{772ABF6B-D22F-4351-9036-04F48CC0A207}" type="sibTrans" cxnId="{20EBE29F-00F3-4551-BE1A-599F8950EA13}">
      <dgm:prSet/>
      <dgm:spPr/>
      <dgm:t>
        <a:bodyPr/>
        <a:lstStyle/>
        <a:p>
          <a:endParaRPr sz="1050"/>
        </a:p>
      </dgm:t>
    </dgm:pt>
    <dgm:pt modelId="{344D9061-E8FE-4BF8-B0D3-D4E233CB2721}">
      <dgm:prSet custT="1"/>
      <dgm:spPr/>
      <dgm:t>
        <a:bodyPr/>
        <a:lstStyle/>
        <a:p>
          <a:pPr>
            <a:defRPr sz="1200">
              <a:solidFill>
                <a:schemeClr val="tx1"/>
              </a:solidFill>
            </a:defRPr>
          </a:pPr>
          <a:r>
            <a:rPr sz="1050"/>
            <a:t>3. Risoluzione di problemi complessi</a:t>
          </a:r>
          <a:endParaRPr sz="1050" b="0" i="0">
            <a:solidFill>
              <a:schemeClr val="tx1"/>
            </a:solidFill>
          </a:endParaRPr>
        </a:p>
      </dgm:t>
    </dgm:pt>
    <dgm:pt modelId="{BA704FF0-6EBB-490F-9963-1DF2FED408F4}" type="parTrans" cxnId="{B0831D2E-AA9F-40D1-9CA1-41DBF07EBC61}">
      <dgm:prSet/>
      <dgm:spPr/>
      <dgm:t>
        <a:bodyPr/>
        <a:lstStyle/>
        <a:p>
          <a:endParaRPr sz="1050"/>
        </a:p>
      </dgm:t>
    </dgm:pt>
    <dgm:pt modelId="{BC586A6B-6726-4CB4-A4ED-B7181396DFC6}" type="sibTrans" cxnId="{B0831D2E-AA9F-40D1-9CA1-41DBF07EBC61}">
      <dgm:prSet/>
      <dgm:spPr/>
      <dgm:t>
        <a:bodyPr/>
        <a:lstStyle/>
        <a:p>
          <a:endParaRPr sz="1050"/>
        </a:p>
      </dgm:t>
    </dgm:pt>
    <dgm:pt modelId="{D1009A6F-6A4B-4D1C-8401-79E2FF3E6DEB}">
      <dgm:prSet custT="1"/>
      <dgm:spPr/>
      <dgm:t>
        <a:bodyPr/>
        <a:lstStyle/>
        <a:p>
          <a:pPr>
            <a:defRPr sz="1200">
              <a:solidFill>
                <a:schemeClr val="tx1"/>
              </a:solidFill>
            </a:defRPr>
          </a:pPr>
          <a:r>
            <a:rPr sz="1050"/>
            <a:t>4. Pensiero critico e analisi</a:t>
          </a:r>
          <a:endParaRPr sz="1050" b="0" i="0">
            <a:solidFill>
              <a:schemeClr val="tx1"/>
            </a:solidFill>
          </a:endParaRPr>
        </a:p>
      </dgm:t>
    </dgm:pt>
    <dgm:pt modelId="{1DBC737B-58FF-40AD-BB18-7E82AB3AE7A6}" type="parTrans" cxnId="{2174F63F-F871-4015-9696-DF4CCC7C0441}">
      <dgm:prSet/>
      <dgm:spPr/>
      <dgm:t>
        <a:bodyPr/>
        <a:lstStyle/>
        <a:p>
          <a:endParaRPr sz="1050"/>
        </a:p>
      </dgm:t>
    </dgm:pt>
    <dgm:pt modelId="{9DC81AEF-5909-4469-B4D3-A1E681F8FFF7}" type="sibTrans" cxnId="{2174F63F-F871-4015-9696-DF4CCC7C0441}">
      <dgm:prSet/>
      <dgm:spPr/>
      <dgm:t>
        <a:bodyPr/>
        <a:lstStyle/>
        <a:p>
          <a:endParaRPr sz="1050"/>
        </a:p>
      </dgm:t>
    </dgm:pt>
    <dgm:pt modelId="{1E4EA10B-4018-4192-91A3-C5E72B4C776F}">
      <dgm:prSet custT="1"/>
      <dgm:spPr/>
      <dgm:t>
        <a:bodyPr/>
        <a:lstStyle/>
        <a:p>
          <a:pPr>
            <a:defRPr sz="1200">
              <a:solidFill>
                <a:schemeClr val="tx1"/>
              </a:solidFill>
            </a:defRPr>
          </a:pPr>
          <a:r>
            <a:rPr sz="1050"/>
            <a:t>5. Creatività, originalità e iniziativa</a:t>
          </a:r>
          <a:endParaRPr sz="1050" b="0" i="0">
            <a:solidFill>
              <a:schemeClr val="tx1"/>
            </a:solidFill>
          </a:endParaRPr>
        </a:p>
      </dgm:t>
    </dgm:pt>
    <dgm:pt modelId="{03B35EE2-7455-4E8F-9B1C-847E976FAD65}" type="parTrans" cxnId="{21C53427-4867-4992-B0ED-1364DBBFA727}">
      <dgm:prSet/>
      <dgm:spPr/>
      <dgm:t>
        <a:bodyPr/>
        <a:lstStyle/>
        <a:p>
          <a:endParaRPr sz="1050"/>
        </a:p>
      </dgm:t>
    </dgm:pt>
    <dgm:pt modelId="{561AD449-25D2-4168-B406-FAFA12E8EC4B}" type="sibTrans" cxnId="{21C53427-4867-4992-B0ED-1364DBBFA727}">
      <dgm:prSet/>
      <dgm:spPr/>
      <dgm:t>
        <a:bodyPr/>
        <a:lstStyle/>
        <a:p>
          <a:endParaRPr sz="1050"/>
        </a:p>
      </dgm:t>
    </dgm:pt>
    <dgm:pt modelId="{57AC20E1-53C3-416D-ABD7-8011E9041813}">
      <dgm:prSet custT="1"/>
      <dgm:spPr/>
      <dgm:t>
        <a:bodyPr/>
        <a:lstStyle/>
        <a:p>
          <a:pPr>
            <a:defRPr sz="1200">
              <a:solidFill>
                <a:schemeClr val="tx1"/>
              </a:solidFill>
            </a:defRPr>
          </a:pPr>
          <a:r>
            <a:rPr sz="1050"/>
            <a:t>6. Leadership e influenza sociale</a:t>
          </a:r>
          <a:endParaRPr sz="1050" b="0" i="0">
            <a:solidFill>
              <a:schemeClr val="tx1"/>
            </a:solidFill>
          </a:endParaRPr>
        </a:p>
      </dgm:t>
    </dgm:pt>
    <dgm:pt modelId="{ABB8A893-0851-4E81-A568-8595821DCAFE}" type="parTrans" cxnId="{30B8F50F-4FC5-4E38-8418-8CB7EE88796B}">
      <dgm:prSet/>
      <dgm:spPr/>
      <dgm:t>
        <a:bodyPr/>
        <a:lstStyle/>
        <a:p>
          <a:endParaRPr sz="1050"/>
        </a:p>
      </dgm:t>
    </dgm:pt>
    <dgm:pt modelId="{EFEF409E-2741-420A-BBFF-C7B8522BDDCB}" type="sibTrans" cxnId="{30B8F50F-4FC5-4E38-8418-8CB7EE88796B}">
      <dgm:prSet/>
      <dgm:spPr/>
      <dgm:t>
        <a:bodyPr/>
        <a:lstStyle/>
        <a:p>
          <a:endParaRPr sz="1050"/>
        </a:p>
      </dgm:t>
    </dgm:pt>
    <dgm:pt modelId="{3AB022B4-BD49-4AFF-A2A9-F8C9D602DFD8}">
      <dgm:prSet custT="1"/>
      <dgm:spPr/>
      <dgm:t>
        <a:bodyPr/>
        <a:lstStyle/>
        <a:p>
          <a:pPr>
            <a:defRPr sz="1200">
              <a:solidFill>
                <a:schemeClr val="accent1"/>
              </a:solidFill>
            </a:defRPr>
          </a:pPr>
          <a:r>
            <a:rPr sz="1050"/>
            <a:t>7. Utilizzo, monitoraggio e controllo della tecnologia</a:t>
          </a:r>
        </a:p>
      </dgm:t>
    </dgm:pt>
    <dgm:pt modelId="{C13DE243-9BF2-427F-AA56-98FC943F9C3C}" type="parTrans" cxnId="{3CCA0D0A-0BA9-422F-BEFE-DC1F4CED56D3}">
      <dgm:prSet/>
      <dgm:spPr/>
      <dgm:t>
        <a:bodyPr/>
        <a:lstStyle/>
        <a:p>
          <a:endParaRPr sz="1050"/>
        </a:p>
      </dgm:t>
    </dgm:pt>
    <dgm:pt modelId="{1F02B2D6-2623-4C86-AFFA-C9AD6340E88C}" type="sibTrans" cxnId="{3CCA0D0A-0BA9-422F-BEFE-DC1F4CED56D3}">
      <dgm:prSet/>
      <dgm:spPr/>
      <dgm:t>
        <a:bodyPr/>
        <a:lstStyle/>
        <a:p>
          <a:endParaRPr sz="1050"/>
        </a:p>
      </dgm:t>
    </dgm:pt>
    <dgm:pt modelId="{DA320D1A-FF42-4612-B89F-6CF7321DE8AB}">
      <dgm:prSet custT="1"/>
      <dgm:spPr/>
      <dgm:t>
        <a:bodyPr/>
        <a:lstStyle/>
        <a:p>
          <a:pPr>
            <a:defRPr sz="1200">
              <a:solidFill>
                <a:schemeClr val="accent1"/>
              </a:solidFill>
            </a:defRPr>
          </a:pPr>
          <a:r>
            <a:rPr sz="1050"/>
            <a:t>8. Progettazione e programmazione tecnologica</a:t>
          </a:r>
          <a:endParaRPr sz="1050" b="0" i="0">
            <a:solidFill>
              <a:schemeClr val="accent1"/>
            </a:solidFill>
          </a:endParaRPr>
        </a:p>
      </dgm:t>
    </dgm:pt>
    <dgm:pt modelId="{A4D3A3ED-032C-4A40-9F11-48F470293B6B}" type="parTrans" cxnId="{CE9E089A-7B58-42EB-95FA-736F9EB8C5EF}">
      <dgm:prSet/>
      <dgm:spPr/>
      <dgm:t>
        <a:bodyPr/>
        <a:lstStyle/>
        <a:p>
          <a:endParaRPr sz="1050"/>
        </a:p>
      </dgm:t>
    </dgm:pt>
    <dgm:pt modelId="{FA8AAE69-167B-4CD0-992D-43E5F5ADE87B}" type="sibTrans" cxnId="{CE9E089A-7B58-42EB-95FA-736F9EB8C5EF}">
      <dgm:prSet/>
      <dgm:spPr/>
      <dgm:t>
        <a:bodyPr/>
        <a:lstStyle/>
        <a:p>
          <a:endParaRPr sz="1050"/>
        </a:p>
      </dgm:t>
    </dgm:pt>
    <dgm:pt modelId="{7AD9FE84-4EE9-4914-AD79-61DE79D99FD3}">
      <dgm:prSet custT="1"/>
      <dgm:spPr/>
      <dgm:t>
        <a:bodyPr/>
        <a:lstStyle/>
        <a:p>
          <a:pPr>
            <a:defRPr sz="1200">
              <a:solidFill>
                <a:schemeClr val="tx1"/>
              </a:solidFill>
            </a:defRPr>
          </a:pPr>
          <a:r>
            <a:rPr sz="1050"/>
            <a:t>9. Resilienza, tolleranza allo stress e flessibilità</a:t>
          </a:r>
          <a:endParaRPr sz="1050" b="0" i="0">
            <a:solidFill>
              <a:schemeClr val="tx1"/>
            </a:solidFill>
          </a:endParaRPr>
        </a:p>
      </dgm:t>
    </dgm:pt>
    <dgm:pt modelId="{9B5BB0C0-0C55-4328-B98D-B53D8F2111B2}" type="parTrans" cxnId="{3C9FF226-E206-406E-8ABC-33E49606CA28}">
      <dgm:prSet/>
      <dgm:spPr/>
      <dgm:t>
        <a:bodyPr/>
        <a:lstStyle/>
        <a:p>
          <a:endParaRPr sz="1050"/>
        </a:p>
      </dgm:t>
    </dgm:pt>
    <dgm:pt modelId="{1E886F3E-1DA4-468F-A511-0238A9FFB8B0}" type="sibTrans" cxnId="{3C9FF226-E206-406E-8ABC-33E49606CA28}">
      <dgm:prSet/>
      <dgm:spPr/>
      <dgm:t>
        <a:bodyPr/>
        <a:lstStyle/>
        <a:p>
          <a:endParaRPr sz="1050"/>
        </a:p>
      </dgm:t>
    </dgm:pt>
    <dgm:pt modelId="{E0F92279-E600-45F0-AE4C-E734DCFADC38}">
      <dgm:prSet custT="1"/>
      <dgm:spPr/>
      <dgm:t>
        <a:bodyPr/>
        <a:lstStyle/>
        <a:p>
          <a:pPr>
            <a:defRPr sz="1200">
              <a:solidFill>
                <a:schemeClr val="tx1"/>
              </a:solidFill>
            </a:defRPr>
          </a:pPr>
          <a:r>
            <a:rPr sz="1050"/>
            <a:t>10. Ragionamento, problem solving e ideazione</a:t>
          </a:r>
          <a:endParaRPr sz="1050" b="0" i="0">
            <a:solidFill>
              <a:schemeClr val="tx1"/>
            </a:solidFill>
          </a:endParaRPr>
        </a:p>
      </dgm:t>
    </dgm:pt>
    <dgm:pt modelId="{35F23E0E-4044-4AC7-9CAE-DE9DAB2D77E2}" type="parTrans" cxnId="{60860FEB-6901-4C08-BD3E-A14288AE4FF7}">
      <dgm:prSet/>
      <dgm:spPr/>
      <dgm:t>
        <a:bodyPr/>
        <a:lstStyle/>
        <a:p>
          <a:endParaRPr sz="1050"/>
        </a:p>
      </dgm:t>
    </dgm:pt>
    <dgm:pt modelId="{CE4CC73B-3438-45CE-8152-ED94DA74CD71}" type="sibTrans" cxnId="{60860FEB-6901-4C08-BD3E-A14288AE4FF7}">
      <dgm:prSet/>
      <dgm:spPr/>
      <dgm:t>
        <a:bodyPr/>
        <a:lstStyle/>
        <a:p>
          <a:endParaRPr sz="1050"/>
        </a:p>
      </dgm:t>
    </dgm:pt>
    <dgm:pt modelId="{5D0CBAC2-181B-4323-95F6-5CA76EB83596}">
      <dgm:prSet custT="1"/>
      <dgm:spPr/>
      <dgm:t>
        <a:bodyPr/>
        <a:lstStyle/>
        <a:p>
          <a:pPr>
            <a:defRPr sz="1200">
              <a:solidFill>
                <a:schemeClr val="tx1"/>
              </a:solidFill>
            </a:defRPr>
          </a:pPr>
          <a:r>
            <a:rPr sz="1050"/>
            <a:t>11. Intelligenza emotiva</a:t>
          </a:r>
          <a:endParaRPr sz="1050" b="0" i="0">
            <a:solidFill>
              <a:schemeClr val="tx1"/>
            </a:solidFill>
          </a:endParaRPr>
        </a:p>
      </dgm:t>
    </dgm:pt>
    <dgm:pt modelId="{1696CAFA-5404-4C4A-9099-A0C54EC22FBD}" type="parTrans" cxnId="{B81B8EC7-8FAB-4E77-82E8-88A280890082}">
      <dgm:prSet/>
      <dgm:spPr/>
      <dgm:t>
        <a:bodyPr/>
        <a:lstStyle/>
        <a:p>
          <a:endParaRPr sz="1050"/>
        </a:p>
      </dgm:t>
    </dgm:pt>
    <dgm:pt modelId="{E048329E-A00B-432C-99D4-A727DDE95F73}" type="sibTrans" cxnId="{B81B8EC7-8FAB-4E77-82E8-88A280890082}">
      <dgm:prSet/>
      <dgm:spPr/>
      <dgm:t>
        <a:bodyPr/>
        <a:lstStyle/>
        <a:p>
          <a:endParaRPr sz="1050"/>
        </a:p>
      </dgm:t>
    </dgm:pt>
    <dgm:pt modelId="{D69DFB07-6DD8-48E8-B71F-0C4D5C0905D5}">
      <dgm:prSet custT="1"/>
      <dgm:spPr/>
      <dgm:t>
        <a:bodyPr/>
        <a:lstStyle/>
        <a:p>
          <a:pPr>
            <a:defRPr sz="1200">
              <a:solidFill>
                <a:schemeClr val="tx1"/>
              </a:solidFill>
            </a:defRPr>
          </a:pPr>
          <a:r>
            <a:rPr sz="1050" dirty="0"/>
            <a:t>12. </a:t>
          </a:r>
          <a:r>
            <a:rPr sz="1050" dirty="0" err="1"/>
            <a:t>Risoluzione</a:t>
          </a:r>
          <a:r>
            <a:rPr sz="1050" dirty="0"/>
            <a:t> </a:t>
          </a:r>
          <a:r>
            <a:rPr sz="1050" dirty="0" err="1"/>
            <a:t>dei</a:t>
          </a:r>
          <a:r>
            <a:rPr sz="1050" dirty="0"/>
            <a:t> </a:t>
          </a:r>
          <a:r>
            <a:rPr sz="1050" dirty="0" err="1"/>
            <a:t>problemi</a:t>
          </a:r>
          <a:r>
            <a:rPr sz="1050" dirty="0"/>
            <a:t> ed </a:t>
          </a:r>
          <a:r>
            <a:rPr sz="1050" dirty="0" err="1"/>
            <a:t>esperienza</a:t>
          </a:r>
          <a:r>
            <a:rPr sz="1050" dirty="0"/>
            <a:t> </a:t>
          </a:r>
          <a:r>
            <a:rPr sz="1050" dirty="0" err="1"/>
            <a:t>utente</a:t>
          </a:r>
          <a:endParaRPr sz="1050" b="0" i="0" dirty="0">
            <a:solidFill>
              <a:schemeClr val="tx1"/>
            </a:solidFill>
          </a:endParaRPr>
        </a:p>
        <a:p>
          <a:endParaRPr sz="1050" b="0" i="0" dirty="0">
            <a:solidFill>
              <a:schemeClr val="tx1"/>
            </a:solidFill>
          </a:endParaRPr>
        </a:p>
      </dgm:t>
    </dgm:pt>
    <dgm:pt modelId="{D94E190D-9DD3-4FA5-9343-A2765259D258}" type="parTrans" cxnId="{FDD99D39-AEF4-40DC-B963-CE220B82DCBB}">
      <dgm:prSet/>
      <dgm:spPr/>
      <dgm:t>
        <a:bodyPr/>
        <a:lstStyle/>
        <a:p>
          <a:endParaRPr sz="1050"/>
        </a:p>
      </dgm:t>
    </dgm:pt>
    <dgm:pt modelId="{C980A337-0F07-4EB7-8DF1-63E349AC93EA}" type="sibTrans" cxnId="{FDD99D39-AEF4-40DC-B963-CE220B82DCBB}">
      <dgm:prSet/>
      <dgm:spPr/>
      <dgm:t>
        <a:bodyPr/>
        <a:lstStyle/>
        <a:p>
          <a:endParaRPr sz="1050"/>
        </a:p>
      </dgm:t>
    </dgm:pt>
    <dgm:pt modelId="{7269EB63-D0F7-45E6-A9B6-D44E16311055}">
      <dgm:prSet custT="1"/>
      <dgm:spPr/>
      <dgm:t>
        <a:bodyPr/>
        <a:lstStyle/>
        <a:p>
          <a:pPr>
            <a:defRPr sz="1200">
              <a:solidFill>
                <a:schemeClr val="tx1"/>
              </a:solidFill>
            </a:defRPr>
          </a:pPr>
          <a:r>
            <a:rPr sz="1050"/>
            <a:t>13. Orientamento al servizio</a:t>
          </a:r>
          <a:endParaRPr sz="1050" b="0" i="0">
            <a:solidFill>
              <a:schemeClr val="tx1"/>
            </a:solidFill>
          </a:endParaRPr>
        </a:p>
      </dgm:t>
    </dgm:pt>
    <dgm:pt modelId="{4DA5D52E-DC17-4095-81D8-C2B7A16011D0}" type="parTrans" cxnId="{DFF87BA7-A424-4BFA-BE67-A1BDCDA1C139}">
      <dgm:prSet/>
      <dgm:spPr/>
      <dgm:t>
        <a:bodyPr/>
        <a:lstStyle/>
        <a:p>
          <a:endParaRPr sz="1050"/>
        </a:p>
      </dgm:t>
    </dgm:pt>
    <dgm:pt modelId="{3760B147-7855-4B29-BD90-2AEF1C3C5894}" type="sibTrans" cxnId="{DFF87BA7-A424-4BFA-BE67-A1BDCDA1C139}">
      <dgm:prSet/>
      <dgm:spPr/>
      <dgm:t>
        <a:bodyPr/>
        <a:lstStyle/>
        <a:p>
          <a:endParaRPr sz="1050"/>
        </a:p>
      </dgm:t>
    </dgm:pt>
    <dgm:pt modelId="{49712C24-D01B-4CF2-BC0F-73DC98AFB8F5}">
      <dgm:prSet custT="1"/>
      <dgm:spPr/>
      <dgm:t>
        <a:bodyPr/>
        <a:lstStyle/>
        <a:p>
          <a:pPr>
            <a:defRPr sz="1200">
              <a:solidFill>
                <a:schemeClr val="tx1"/>
              </a:solidFill>
            </a:defRPr>
          </a:pPr>
          <a:r>
            <a:rPr sz="1050"/>
            <a:t>14. Sistemi análisis e valutazione</a:t>
          </a:r>
          <a:endParaRPr sz="1050" b="0" i="0">
            <a:solidFill>
              <a:schemeClr val="tx1"/>
            </a:solidFill>
          </a:endParaRPr>
        </a:p>
      </dgm:t>
    </dgm:pt>
    <dgm:pt modelId="{1D0A76BF-D6CE-4E07-951A-CCF72E2914B4}" type="parTrans" cxnId="{0990906B-5D48-40EB-A3F7-F39CEE9E13E0}">
      <dgm:prSet/>
      <dgm:spPr/>
      <dgm:t>
        <a:bodyPr/>
        <a:lstStyle/>
        <a:p>
          <a:endParaRPr sz="1050"/>
        </a:p>
      </dgm:t>
    </dgm:pt>
    <dgm:pt modelId="{494ED476-D686-4558-A041-9E60B4B30EBA}" type="sibTrans" cxnId="{0990906B-5D48-40EB-A3F7-F39CEE9E13E0}">
      <dgm:prSet/>
      <dgm:spPr/>
      <dgm:t>
        <a:bodyPr/>
        <a:lstStyle/>
        <a:p>
          <a:endParaRPr sz="1050"/>
        </a:p>
      </dgm:t>
    </dgm:pt>
    <dgm:pt modelId="{2D8DC435-199A-466C-ABED-A41E5DFE1009}">
      <dgm:prSet custT="1"/>
      <dgm:spPr/>
      <dgm:t>
        <a:bodyPr/>
        <a:lstStyle/>
        <a:p>
          <a:pPr>
            <a:defRPr sz="1200">
              <a:solidFill>
                <a:schemeClr val="tx1"/>
              </a:solidFill>
            </a:defRPr>
          </a:pPr>
          <a:r>
            <a:rPr sz="1050"/>
            <a:t>15. Persuasione e negoziazione</a:t>
          </a:r>
          <a:endParaRPr sz="1050" b="0" i="0">
            <a:solidFill>
              <a:schemeClr val="tx1"/>
            </a:solidFill>
          </a:endParaRPr>
        </a:p>
      </dgm:t>
    </dgm:pt>
    <dgm:pt modelId="{E52E5DC4-03B0-4ACD-8C21-CE1E4C18E639}" type="parTrans" cxnId="{70000EC5-3EEC-4088-9096-075E5B6B2659}">
      <dgm:prSet/>
      <dgm:spPr/>
      <dgm:t>
        <a:bodyPr/>
        <a:lstStyle/>
        <a:p>
          <a:endParaRPr sz="1050"/>
        </a:p>
      </dgm:t>
    </dgm:pt>
    <dgm:pt modelId="{626A1365-0738-4CF4-919A-9CA44955E604}" type="sibTrans" cxnId="{70000EC5-3EEC-4088-9096-075E5B6B2659}">
      <dgm:prSet/>
      <dgm:spPr/>
      <dgm:t>
        <a:bodyPr/>
        <a:lstStyle/>
        <a:p>
          <a:endParaRPr sz="1050"/>
        </a:p>
      </dgm:t>
    </dgm:pt>
    <dgm:pt modelId="{6AAE064D-03DB-4501-B00D-F9774B9CBEE9}" type="pres">
      <dgm:prSet presAssocID="{59DDA1B3-8226-4D7B-BC24-9EF5F39EBA71}" presName="vert0" presStyleCnt="0">
        <dgm:presLayoutVars>
          <dgm:dir/>
          <dgm:animOne val="branch"/>
          <dgm:animLvl val="lvl"/>
        </dgm:presLayoutVars>
      </dgm:prSet>
      <dgm:spPr/>
    </dgm:pt>
    <dgm:pt modelId="{6839EC22-084A-4BFE-94CD-4529D12BD382}" type="pres">
      <dgm:prSet presAssocID="{64A37922-655B-43D2-B26E-A49F86195B61}" presName="thickLine" presStyleLbl="alignNode1" presStyleIdx="0" presStyleCnt="15" custLinFactNeighborX="-3435" custLinFactNeighborY="1859"/>
      <dgm:spPr/>
    </dgm:pt>
    <dgm:pt modelId="{41AD0E36-D4C9-43F1-B9A7-4A8F5DAD6596}" type="pres">
      <dgm:prSet presAssocID="{64A37922-655B-43D2-B26E-A49F86195B61}" presName="horz1" presStyleCnt="0"/>
      <dgm:spPr/>
    </dgm:pt>
    <dgm:pt modelId="{3CFD0E93-92C2-4488-B404-AFA776CBB0F4}" type="pres">
      <dgm:prSet presAssocID="{64A37922-655B-43D2-B26E-A49F86195B61}" presName="tx1" presStyleLbl="revTx" presStyleIdx="0" presStyleCnt="15"/>
      <dgm:spPr/>
    </dgm:pt>
    <dgm:pt modelId="{2FB4E7B4-08CF-4CB2-8E67-1FDE9029C456}" type="pres">
      <dgm:prSet presAssocID="{64A37922-655B-43D2-B26E-A49F86195B61}" presName="vert1" presStyleCnt="0"/>
      <dgm:spPr/>
    </dgm:pt>
    <dgm:pt modelId="{EAA57358-3BE5-482D-B27A-2E27BF4DFA7D}" type="pres">
      <dgm:prSet presAssocID="{05F11AFC-3029-409E-AD52-234E1DA6D1E0}" presName="thickLine" presStyleLbl="alignNode1" presStyleIdx="1" presStyleCnt="15"/>
      <dgm:spPr/>
    </dgm:pt>
    <dgm:pt modelId="{26EF4476-274A-4172-97DE-B3D2E2E63907}" type="pres">
      <dgm:prSet presAssocID="{05F11AFC-3029-409E-AD52-234E1DA6D1E0}" presName="horz1" presStyleCnt="0"/>
      <dgm:spPr/>
    </dgm:pt>
    <dgm:pt modelId="{552D7E47-C07C-4FEE-BAB8-839629DF855A}" type="pres">
      <dgm:prSet presAssocID="{05F11AFC-3029-409E-AD52-234E1DA6D1E0}" presName="tx1" presStyleLbl="revTx" presStyleIdx="1" presStyleCnt="15"/>
      <dgm:spPr/>
    </dgm:pt>
    <dgm:pt modelId="{8A9D6787-1CD3-4B49-82BA-73F4C35EB925}" type="pres">
      <dgm:prSet presAssocID="{05F11AFC-3029-409E-AD52-234E1DA6D1E0}" presName="vert1" presStyleCnt="0"/>
      <dgm:spPr/>
    </dgm:pt>
    <dgm:pt modelId="{880BEE2B-620A-4305-A9CB-B8130A7CEC9D}" type="pres">
      <dgm:prSet presAssocID="{344D9061-E8FE-4BF8-B0D3-D4E233CB2721}" presName="thickLine" presStyleLbl="alignNode1" presStyleIdx="2" presStyleCnt="15"/>
      <dgm:spPr/>
    </dgm:pt>
    <dgm:pt modelId="{B955A281-E6CB-4F28-ABDE-2214C468EB3A}" type="pres">
      <dgm:prSet presAssocID="{344D9061-E8FE-4BF8-B0D3-D4E233CB2721}" presName="horz1" presStyleCnt="0"/>
      <dgm:spPr/>
    </dgm:pt>
    <dgm:pt modelId="{A3385FA0-E55C-44EC-B14A-EF7713F02D22}" type="pres">
      <dgm:prSet presAssocID="{344D9061-E8FE-4BF8-B0D3-D4E233CB2721}" presName="tx1" presStyleLbl="revTx" presStyleIdx="2" presStyleCnt="15"/>
      <dgm:spPr/>
    </dgm:pt>
    <dgm:pt modelId="{296566AC-FD80-4513-A412-58672EBC842D}" type="pres">
      <dgm:prSet presAssocID="{344D9061-E8FE-4BF8-B0D3-D4E233CB2721}" presName="vert1" presStyleCnt="0"/>
      <dgm:spPr/>
    </dgm:pt>
    <dgm:pt modelId="{B84CD42A-9907-4D7B-9D6A-F43F7CC9C91A}" type="pres">
      <dgm:prSet presAssocID="{D1009A6F-6A4B-4D1C-8401-79E2FF3E6DEB}" presName="thickLine" presStyleLbl="alignNode1" presStyleIdx="3" presStyleCnt="15"/>
      <dgm:spPr/>
    </dgm:pt>
    <dgm:pt modelId="{0367045B-69BB-4BAE-A138-AD7EF10B9F07}" type="pres">
      <dgm:prSet presAssocID="{D1009A6F-6A4B-4D1C-8401-79E2FF3E6DEB}" presName="horz1" presStyleCnt="0"/>
      <dgm:spPr/>
    </dgm:pt>
    <dgm:pt modelId="{27A15C69-A179-4BA0-A349-5EDF9A906E1E}" type="pres">
      <dgm:prSet presAssocID="{D1009A6F-6A4B-4D1C-8401-79E2FF3E6DEB}" presName="tx1" presStyleLbl="revTx" presStyleIdx="3" presStyleCnt="15"/>
      <dgm:spPr/>
    </dgm:pt>
    <dgm:pt modelId="{3235A828-074A-4F0A-961D-442E0546E54F}" type="pres">
      <dgm:prSet presAssocID="{D1009A6F-6A4B-4D1C-8401-79E2FF3E6DEB}" presName="vert1" presStyleCnt="0"/>
      <dgm:spPr/>
    </dgm:pt>
    <dgm:pt modelId="{1F719281-E223-4C84-8221-A6EF544D8166}" type="pres">
      <dgm:prSet presAssocID="{1E4EA10B-4018-4192-91A3-C5E72B4C776F}" presName="thickLine" presStyleLbl="alignNode1" presStyleIdx="4" presStyleCnt="15"/>
      <dgm:spPr/>
    </dgm:pt>
    <dgm:pt modelId="{457D2AC2-1117-4048-ACAD-410227A7DC63}" type="pres">
      <dgm:prSet presAssocID="{1E4EA10B-4018-4192-91A3-C5E72B4C776F}" presName="horz1" presStyleCnt="0"/>
      <dgm:spPr/>
    </dgm:pt>
    <dgm:pt modelId="{2E210A7B-15A5-4804-B0A2-6CBE2BE9F931}" type="pres">
      <dgm:prSet presAssocID="{1E4EA10B-4018-4192-91A3-C5E72B4C776F}" presName="tx1" presStyleLbl="revTx" presStyleIdx="4" presStyleCnt="15"/>
      <dgm:spPr/>
    </dgm:pt>
    <dgm:pt modelId="{9A1EC06E-DACB-4582-823E-5D8344FBEEF7}" type="pres">
      <dgm:prSet presAssocID="{1E4EA10B-4018-4192-91A3-C5E72B4C776F}" presName="vert1" presStyleCnt="0"/>
      <dgm:spPr/>
    </dgm:pt>
    <dgm:pt modelId="{CF98760F-2CC8-436B-8A9A-73EE0FD62FE5}" type="pres">
      <dgm:prSet presAssocID="{57AC20E1-53C3-416D-ABD7-8011E9041813}" presName="thickLine" presStyleLbl="alignNode1" presStyleIdx="5" presStyleCnt="15"/>
      <dgm:spPr/>
    </dgm:pt>
    <dgm:pt modelId="{A050F68D-250A-455C-A6A8-E7F76ED001B5}" type="pres">
      <dgm:prSet presAssocID="{57AC20E1-53C3-416D-ABD7-8011E9041813}" presName="horz1" presStyleCnt="0"/>
      <dgm:spPr/>
    </dgm:pt>
    <dgm:pt modelId="{C81A315C-EC0D-4954-A2E5-09AC398E6193}" type="pres">
      <dgm:prSet presAssocID="{57AC20E1-53C3-416D-ABD7-8011E9041813}" presName="tx1" presStyleLbl="revTx" presStyleIdx="5" presStyleCnt="15"/>
      <dgm:spPr/>
    </dgm:pt>
    <dgm:pt modelId="{3E38CAB2-33D6-4451-9255-49F05B4BAE8A}" type="pres">
      <dgm:prSet presAssocID="{57AC20E1-53C3-416D-ABD7-8011E9041813}" presName="vert1" presStyleCnt="0"/>
      <dgm:spPr/>
    </dgm:pt>
    <dgm:pt modelId="{221DABAF-D33A-4D2A-A1B5-3DCF82056455}" type="pres">
      <dgm:prSet presAssocID="{3AB022B4-BD49-4AFF-A2A9-F8C9D602DFD8}" presName="thickLine" presStyleLbl="alignNode1" presStyleIdx="6" presStyleCnt="15"/>
      <dgm:spPr/>
    </dgm:pt>
    <dgm:pt modelId="{1FB61239-5704-432E-B953-08018A9F197E}" type="pres">
      <dgm:prSet presAssocID="{3AB022B4-BD49-4AFF-A2A9-F8C9D602DFD8}" presName="horz1" presStyleCnt="0"/>
      <dgm:spPr/>
    </dgm:pt>
    <dgm:pt modelId="{6FB23790-1EE0-4D3B-AE57-6B4973B18A2A}" type="pres">
      <dgm:prSet presAssocID="{3AB022B4-BD49-4AFF-A2A9-F8C9D602DFD8}" presName="tx1" presStyleLbl="revTx" presStyleIdx="6" presStyleCnt="15"/>
      <dgm:spPr/>
    </dgm:pt>
    <dgm:pt modelId="{DB5A8AA7-E477-4FF5-AF75-AAF6C5B162EE}" type="pres">
      <dgm:prSet presAssocID="{3AB022B4-BD49-4AFF-A2A9-F8C9D602DFD8}" presName="vert1" presStyleCnt="0"/>
      <dgm:spPr/>
    </dgm:pt>
    <dgm:pt modelId="{23CC744D-88F6-4129-85B0-08EEB1C74A5D}" type="pres">
      <dgm:prSet presAssocID="{DA320D1A-FF42-4612-B89F-6CF7321DE8AB}" presName="thickLine" presStyleLbl="alignNode1" presStyleIdx="7" presStyleCnt="15"/>
      <dgm:spPr/>
    </dgm:pt>
    <dgm:pt modelId="{30F9BCD5-45E5-4F0D-997B-5F112B892A7E}" type="pres">
      <dgm:prSet presAssocID="{DA320D1A-FF42-4612-B89F-6CF7321DE8AB}" presName="horz1" presStyleCnt="0"/>
      <dgm:spPr/>
    </dgm:pt>
    <dgm:pt modelId="{1E88E1A5-5256-4F3A-83A8-B8F30D2AD28C}" type="pres">
      <dgm:prSet presAssocID="{DA320D1A-FF42-4612-B89F-6CF7321DE8AB}" presName="tx1" presStyleLbl="revTx" presStyleIdx="7" presStyleCnt="15"/>
      <dgm:spPr/>
    </dgm:pt>
    <dgm:pt modelId="{D78062C8-1DF9-4375-B956-6A1FD43B6F24}" type="pres">
      <dgm:prSet presAssocID="{DA320D1A-FF42-4612-B89F-6CF7321DE8AB}" presName="vert1" presStyleCnt="0"/>
      <dgm:spPr/>
    </dgm:pt>
    <dgm:pt modelId="{675F8668-E807-4CE0-B0BC-9839FC036156}" type="pres">
      <dgm:prSet presAssocID="{7AD9FE84-4EE9-4914-AD79-61DE79D99FD3}" presName="thickLine" presStyleLbl="alignNode1" presStyleIdx="8" presStyleCnt="15"/>
      <dgm:spPr/>
    </dgm:pt>
    <dgm:pt modelId="{DECFBD92-EDBB-43B4-841E-0844908220E8}" type="pres">
      <dgm:prSet presAssocID="{7AD9FE84-4EE9-4914-AD79-61DE79D99FD3}" presName="horz1" presStyleCnt="0"/>
      <dgm:spPr/>
    </dgm:pt>
    <dgm:pt modelId="{BF17287A-D916-4A27-9CC8-9798FFB33C13}" type="pres">
      <dgm:prSet presAssocID="{7AD9FE84-4EE9-4914-AD79-61DE79D99FD3}" presName="tx1" presStyleLbl="revTx" presStyleIdx="8" presStyleCnt="15"/>
      <dgm:spPr/>
    </dgm:pt>
    <dgm:pt modelId="{853E7F71-B2F3-45AA-AB97-88796ED6AA64}" type="pres">
      <dgm:prSet presAssocID="{7AD9FE84-4EE9-4914-AD79-61DE79D99FD3}" presName="vert1" presStyleCnt="0"/>
      <dgm:spPr/>
    </dgm:pt>
    <dgm:pt modelId="{8FEF310E-BA0F-4BEF-8C3A-09A37DB2948F}" type="pres">
      <dgm:prSet presAssocID="{E0F92279-E600-45F0-AE4C-E734DCFADC38}" presName="thickLine" presStyleLbl="alignNode1" presStyleIdx="9" presStyleCnt="15"/>
      <dgm:spPr/>
    </dgm:pt>
    <dgm:pt modelId="{91B61544-AAE2-4A1E-98B9-2DE3AEDC7ACC}" type="pres">
      <dgm:prSet presAssocID="{E0F92279-E600-45F0-AE4C-E734DCFADC38}" presName="horz1" presStyleCnt="0"/>
      <dgm:spPr/>
    </dgm:pt>
    <dgm:pt modelId="{35A89E32-E1C3-4323-A777-28F19D3B9F27}" type="pres">
      <dgm:prSet presAssocID="{E0F92279-E600-45F0-AE4C-E734DCFADC38}" presName="tx1" presStyleLbl="revTx" presStyleIdx="9" presStyleCnt="15"/>
      <dgm:spPr/>
    </dgm:pt>
    <dgm:pt modelId="{7418003F-ECF5-4318-B9A1-4F132B10829A}" type="pres">
      <dgm:prSet presAssocID="{E0F92279-E600-45F0-AE4C-E734DCFADC38}" presName="vert1" presStyleCnt="0"/>
      <dgm:spPr/>
    </dgm:pt>
    <dgm:pt modelId="{7F1E1B88-B253-424C-84A7-EA8F6CA87D7B}" type="pres">
      <dgm:prSet presAssocID="{5D0CBAC2-181B-4323-95F6-5CA76EB83596}" presName="thickLine" presStyleLbl="alignNode1" presStyleIdx="10" presStyleCnt="15"/>
      <dgm:spPr/>
    </dgm:pt>
    <dgm:pt modelId="{F6AF0C8F-87EE-4FBF-B70F-3FC9244AABA0}" type="pres">
      <dgm:prSet presAssocID="{5D0CBAC2-181B-4323-95F6-5CA76EB83596}" presName="horz1" presStyleCnt="0"/>
      <dgm:spPr/>
    </dgm:pt>
    <dgm:pt modelId="{B758F2E0-2AE8-4074-AF58-DBDDEC671576}" type="pres">
      <dgm:prSet presAssocID="{5D0CBAC2-181B-4323-95F6-5CA76EB83596}" presName="tx1" presStyleLbl="revTx" presStyleIdx="10" presStyleCnt="15"/>
      <dgm:spPr/>
    </dgm:pt>
    <dgm:pt modelId="{B5E66062-4B47-4DF0-9AF8-D45FEFC5BC12}" type="pres">
      <dgm:prSet presAssocID="{5D0CBAC2-181B-4323-95F6-5CA76EB83596}" presName="vert1" presStyleCnt="0"/>
      <dgm:spPr/>
    </dgm:pt>
    <dgm:pt modelId="{4723E305-53B0-4880-BE64-3F6B0A531BC0}" type="pres">
      <dgm:prSet presAssocID="{D69DFB07-6DD8-48E8-B71F-0C4D5C0905D5}" presName="thickLine" presStyleLbl="alignNode1" presStyleIdx="11" presStyleCnt="15"/>
      <dgm:spPr/>
    </dgm:pt>
    <dgm:pt modelId="{BD249DAE-A6B9-4246-B80C-AE5B0DDC0C1C}" type="pres">
      <dgm:prSet presAssocID="{D69DFB07-6DD8-48E8-B71F-0C4D5C0905D5}" presName="horz1" presStyleCnt="0"/>
      <dgm:spPr/>
    </dgm:pt>
    <dgm:pt modelId="{A34BF7E5-DC25-46E8-A05C-39E00B4D384D}" type="pres">
      <dgm:prSet presAssocID="{D69DFB07-6DD8-48E8-B71F-0C4D5C0905D5}" presName="tx1" presStyleLbl="revTx" presStyleIdx="11" presStyleCnt="15"/>
      <dgm:spPr/>
    </dgm:pt>
    <dgm:pt modelId="{62A91C3A-CF4E-4EAA-B06E-6E87B8A6F19B}" type="pres">
      <dgm:prSet presAssocID="{D69DFB07-6DD8-48E8-B71F-0C4D5C0905D5}" presName="vert1" presStyleCnt="0"/>
      <dgm:spPr/>
    </dgm:pt>
    <dgm:pt modelId="{9C12ED5F-3B3B-465E-85E1-F4AF7A28F184}" type="pres">
      <dgm:prSet presAssocID="{7269EB63-D0F7-45E6-A9B6-D44E16311055}" presName="thickLine" presStyleLbl="alignNode1" presStyleIdx="12" presStyleCnt="15"/>
      <dgm:spPr/>
    </dgm:pt>
    <dgm:pt modelId="{42CB4B0C-3FAD-48F0-BE90-3A19ED47531D}" type="pres">
      <dgm:prSet presAssocID="{7269EB63-D0F7-45E6-A9B6-D44E16311055}" presName="horz1" presStyleCnt="0"/>
      <dgm:spPr/>
    </dgm:pt>
    <dgm:pt modelId="{216A0B1B-04F0-4302-9CB2-89D68A7C7157}" type="pres">
      <dgm:prSet presAssocID="{7269EB63-D0F7-45E6-A9B6-D44E16311055}" presName="tx1" presStyleLbl="revTx" presStyleIdx="12" presStyleCnt="15"/>
      <dgm:spPr/>
    </dgm:pt>
    <dgm:pt modelId="{62BEB6D3-0B75-4A2E-BE5C-F397BF670B8E}" type="pres">
      <dgm:prSet presAssocID="{7269EB63-D0F7-45E6-A9B6-D44E16311055}" presName="vert1" presStyleCnt="0"/>
      <dgm:spPr/>
    </dgm:pt>
    <dgm:pt modelId="{71D43B15-B0A7-47F4-BBFF-BAC474ADE23F}" type="pres">
      <dgm:prSet presAssocID="{49712C24-D01B-4CF2-BC0F-73DC98AFB8F5}" presName="thickLine" presStyleLbl="alignNode1" presStyleIdx="13" presStyleCnt="15"/>
      <dgm:spPr/>
    </dgm:pt>
    <dgm:pt modelId="{7277003B-AC70-4C80-BD22-6C7EEFCC98E1}" type="pres">
      <dgm:prSet presAssocID="{49712C24-D01B-4CF2-BC0F-73DC98AFB8F5}" presName="horz1" presStyleCnt="0"/>
      <dgm:spPr/>
    </dgm:pt>
    <dgm:pt modelId="{57BCBA1A-E1BF-463B-9BCD-14663C1DE6A4}" type="pres">
      <dgm:prSet presAssocID="{49712C24-D01B-4CF2-BC0F-73DC98AFB8F5}" presName="tx1" presStyleLbl="revTx" presStyleIdx="13" presStyleCnt="15"/>
      <dgm:spPr/>
    </dgm:pt>
    <dgm:pt modelId="{1C41A9C3-F78D-45F3-8D80-7041FB899BF4}" type="pres">
      <dgm:prSet presAssocID="{49712C24-D01B-4CF2-BC0F-73DC98AFB8F5}" presName="vert1" presStyleCnt="0"/>
      <dgm:spPr/>
    </dgm:pt>
    <dgm:pt modelId="{AA57A6A2-072A-454B-8F0D-0FFDF223BA40}" type="pres">
      <dgm:prSet presAssocID="{2D8DC435-199A-466C-ABED-A41E5DFE1009}" presName="thickLine" presStyleLbl="alignNode1" presStyleIdx="14" presStyleCnt="15"/>
      <dgm:spPr/>
    </dgm:pt>
    <dgm:pt modelId="{87F04D09-3A65-4FE6-BD48-284911AC03C5}" type="pres">
      <dgm:prSet presAssocID="{2D8DC435-199A-466C-ABED-A41E5DFE1009}" presName="horz1" presStyleCnt="0"/>
      <dgm:spPr/>
    </dgm:pt>
    <dgm:pt modelId="{0FBE92C2-A737-41CB-B5DB-299E13AA53B1}" type="pres">
      <dgm:prSet presAssocID="{2D8DC435-199A-466C-ABED-A41E5DFE1009}" presName="tx1" presStyleLbl="revTx" presStyleIdx="14" presStyleCnt="15"/>
      <dgm:spPr/>
    </dgm:pt>
    <dgm:pt modelId="{A1685DD0-021B-4787-AF90-BAB4A0648DAF}" type="pres">
      <dgm:prSet presAssocID="{2D8DC435-199A-466C-ABED-A41E5DFE1009}" presName="vert1" presStyleCnt="0"/>
      <dgm:spPr/>
    </dgm:pt>
  </dgm:ptLst>
  <dgm:cxnLst>
    <dgm:cxn modelId="{3CCA0D0A-0BA9-422F-BEFE-DC1F4CED56D3}" srcId="{59DDA1B3-8226-4D7B-BC24-9EF5F39EBA71}" destId="{3AB022B4-BD49-4AFF-A2A9-F8C9D602DFD8}" srcOrd="6" destOrd="0" parTransId="{C13DE243-9BF2-427F-AA56-98FC943F9C3C}" sibTransId="{1F02B2D6-2623-4C86-AFFA-C9AD6340E88C}"/>
    <dgm:cxn modelId="{AAED950D-2785-4DB8-BEEC-4EBCA257A3CB}" type="presOf" srcId="{D1009A6F-6A4B-4D1C-8401-79E2FF3E6DEB}" destId="{27A15C69-A179-4BA0-A349-5EDF9A906E1E}" srcOrd="0" destOrd="0" presId="urn:microsoft.com/office/officeart/2008/layout/LinedList"/>
    <dgm:cxn modelId="{30B8F50F-4FC5-4E38-8418-8CB7EE88796B}" srcId="{59DDA1B3-8226-4D7B-BC24-9EF5F39EBA71}" destId="{57AC20E1-53C3-416D-ABD7-8011E9041813}" srcOrd="5" destOrd="0" parTransId="{ABB8A893-0851-4E81-A568-8595821DCAFE}" sibTransId="{EFEF409E-2741-420A-BBFF-C7B8522BDDCB}"/>
    <dgm:cxn modelId="{D39F2320-A161-427B-A7E3-83D4C1E30694}" type="presOf" srcId="{E0F92279-E600-45F0-AE4C-E734DCFADC38}" destId="{35A89E32-E1C3-4323-A777-28F19D3B9F27}" srcOrd="0" destOrd="0" presId="urn:microsoft.com/office/officeart/2008/layout/LinedList"/>
    <dgm:cxn modelId="{3C9FF226-E206-406E-8ABC-33E49606CA28}" srcId="{59DDA1B3-8226-4D7B-BC24-9EF5F39EBA71}" destId="{7AD9FE84-4EE9-4914-AD79-61DE79D99FD3}" srcOrd="8" destOrd="0" parTransId="{9B5BB0C0-0C55-4328-B98D-B53D8F2111B2}" sibTransId="{1E886F3E-1DA4-468F-A511-0238A9FFB8B0}"/>
    <dgm:cxn modelId="{21C53427-4867-4992-B0ED-1364DBBFA727}" srcId="{59DDA1B3-8226-4D7B-BC24-9EF5F39EBA71}" destId="{1E4EA10B-4018-4192-91A3-C5E72B4C776F}" srcOrd="4" destOrd="0" parTransId="{03B35EE2-7455-4E8F-9B1C-847E976FAD65}" sibTransId="{561AD449-25D2-4168-B406-FAFA12E8EC4B}"/>
    <dgm:cxn modelId="{B0831D2E-AA9F-40D1-9CA1-41DBF07EBC61}" srcId="{59DDA1B3-8226-4D7B-BC24-9EF5F39EBA71}" destId="{344D9061-E8FE-4BF8-B0D3-D4E233CB2721}" srcOrd="2" destOrd="0" parTransId="{BA704FF0-6EBB-490F-9963-1DF2FED408F4}" sibTransId="{BC586A6B-6726-4CB4-A4ED-B7181396DFC6}"/>
    <dgm:cxn modelId="{19178D2E-4782-4B30-BE36-2C50CDFB20EE}" type="presOf" srcId="{3AB022B4-BD49-4AFF-A2A9-F8C9D602DFD8}" destId="{6FB23790-1EE0-4D3B-AE57-6B4973B18A2A}" srcOrd="0" destOrd="0" presId="urn:microsoft.com/office/officeart/2008/layout/LinedList"/>
    <dgm:cxn modelId="{C2D31C39-E2F9-4150-A9FB-9666F42ACAB1}" srcId="{59DDA1B3-8226-4D7B-BC24-9EF5F39EBA71}" destId="{64A37922-655B-43D2-B26E-A49F86195B61}" srcOrd="0" destOrd="0" parTransId="{3FBB4DDD-C21D-4DF4-9837-22D04F70953E}" sibTransId="{EB9712E0-F5DA-47F1-9EB3-037DC033C026}"/>
    <dgm:cxn modelId="{FDD99D39-AEF4-40DC-B963-CE220B82DCBB}" srcId="{59DDA1B3-8226-4D7B-BC24-9EF5F39EBA71}" destId="{D69DFB07-6DD8-48E8-B71F-0C4D5C0905D5}" srcOrd="11" destOrd="0" parTransId="{D94E190D-9DD3-4FA5-9343-A2765259D258}" sibTransId="{C980A337-0F07-4EB7-8DF1-63E349AC93EA}"/>
    <dgm:cxn modelId="{2174F63F-F871-4015-9696-DF4CCC7C0441}" srcId="{59DDA1B3-8226-4D7B-BC24-9EF5F39EBA71}" destId="{D1009A6F-6A4B-4D1C-8401-79E2FF3E6DEB}" srcOrd="3" destOrd="0" parTransId="{1DBC737B-58FF-40AD-BB18-7E82AB3AE7A6}" sibTransId="{9DC81AEF-5909-4469-B4D3-A1E681F8FFF7}"/>
    <dgm:cxn modelId="{3EF0605B-1562-44C0-9BF0-7E2E9B5B6214}" type="presOf" srcId="{64A37922-655B-43D2-B26E-A49F86195B61}" destId="{3CFD0E93-92C2-4488-B404-AFA776CBB0F4}" srcOrd="0" destOrd="0" presId="urn:microsoft.com/office/officeart/2008/layout/LinedList"/>
    <dgm:cxn modelId="{EE38F360-79B0-44F9-B541-4DAEAB73236E}" type="presOf" srcId="{49712C24-D01B-4CF2-BC0F-73DC98AFB8F5}" destId="{57BCBA1A-E1BF-463B-9BCD-14663C1DE6A4}" srcOrd="0" destOrd="0" presId="urn:microsoft.com/office/officeart/2008/layout/LinedList"/>
    <dgm:cxn modelId="{FDF80166-033C-461F-AA6E-C1D589A96E4E}" type="presOf" srcId="{7269EB63-D0F7-45E6-A9B6-D44E16311055}" destId="{216A0B1B-04F0-4302-9CB2-89D68A7C7157}"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0955554B-6B93-49FA-8718-AFC75D40BF66}" type="presOf" srcId="{7AD9FE84-4EE9-4914-AD79-61DE79D99FD3}" destId="{BF17287A-D916-4A27-9CC8-9798FFB33C13}" srcOrd="0" destOrd="0" presId="urn:microsoft.com/office/officeart/2008/layout/LinedList"/>
    <dgm:cxn modelId="{0990906B-5D48-40EB-A3F7-F39CEE9E13E0}" srcId="{59DDA1B3-8226-4D7B-BC24-9EF5F39EBA71}" destId="{49712C24-D01B-4CF2-BC0F-73DC98AFB8F5}" srcOrd="13" destOrd="0" parTransId="{1D0A76BF-D6CE-4E07-951A-CCF72E2914B4}" sibTransId="{494ED476-D686-4558-A041-9E60B4B30EBA}"/>
    <dgm:cxn modelId="{CE9E089A-7B58-42EB-95FA-736F9EB8C5EF}" srcId="{59DDA1B3-8226-4D7B-BC24-9EF5F39EBA71}" destId="{DA320D1A-FF42-4612-B89F-6CF7321DE8AB}" srcOrd="7" destOrd="0" parTransId="{A4D3A3ED-032C-4A40-9F11-48F470293B6B}" sibTransId="{FA8AAE69-167B-4CD0-992D-43E5F5ADE87B}"/>
    <dgm:cxn modelId="{20EBE29F-00F3-4551-BE1A-599F8950EA13}" srcId="{59DDA1B3-8226-4D7B-BC24-9EF5F39EBA71}" destId="{05F11AFC-3029-409E-AD52-234E1DA6D1E0}" srcOrd="1" destOrd="0" parTransId="{1FDA2783-8EAD-4B48-A4E4-B7A548467EF9}" sibTransId="{772ABF6B-D22F-4351-9036-04F48CC0A207}"/>
    <dgm:cxn modelId="{681B2CA0-40A2-490C-BE69-A04F7DD1F4EF}" type="presOf" srcId="{D69DFB07-6DD8-48E8-B71F-0C4D5C0905D5}" destId="{A34BF7E5-DC25-46E8-A05C-39E00B4D384D}" srcOrd="0" destOrd="0" presId="urn:microsoft.com/office/officeart/2008/layout/LinedList"/>
    <dgm:cxn modelId="{F094F1A0-86BC-40F0-9887-7D1E394A1DB2}" type="presOf" srcId="{2D8DC435-199A-466C-ABED-A41E5DFE1009}" destId="{0FBE92C2-A737-41CB-B5DB-299E13AA53B1}" srcOrd="0" destOrd="0" presId="urn:microsoft.com/office/officeart/2008/layout/LinedList"/>
    <dgm:cxn modelId="{64FFC9A5-64A4-4EEF-A476-AED2CDB91B97}" type="presOf" srcId="{05F11AFC-3029-409E-AD52-234E1DA6D1E0}" destId="{552D7E47-C07C-4FEE-BAB8-839629DF855A}" srcOrd="0" destOrd="0" presId="urn:microsoft.com/office/officeart/2008/layout/LinedList"/>
    <dgm:cxn modelId="{DFF87BA7-A424-4BFA-BE67-A1BDCDA1C139}" srcId="{59DDA1B3-8226-4D7B-BC24-9EF5F39EBA71}" destId="{7269EB63-D0F7-45E6-A9B6-D44E16311055}" srcOrd="12" destOrd="0" parTransId="{4DA5D52E-DC17-4095-81D8-C2B7A16011D0}" sibTransId="{3760B147-7855-4B29-BD90-2AEF1C3C5894}"/>
    <dgm:cxn modelId="{853B27AA-5BEC-4AE5-8248-FB515F9736EA}" type="presOf" srcId="{5D0CBAC2-181B-4323-95F6-5CA76EB83596}" destId="{B758F2E0-2AE8-4074-AF58-DBDDEC671576}" srcOrd="0" destOrd="0" presId="urn:microsoft.com/office/officeart/2008/layout/LinedList"/>
    <dgm:cxn modelId="{70000EC5-3EEC-4088-9096-075E5B6B2659}" srcId="{59DDA1B3-8226-4D7B-BC24-9EF5F39EBA71}" destId="{2D8DC435-199A-466C-ABED-A41E5DFE1009}" srcOrd="14" destOrd="0" parTransId="{E52E5DC4-03B0-4ACD-8C21-CE1E4C18E639}" sibTransId="{626A1365-0738-4CF4-919A-9CA44955E604}"/>
    <dgm:cxn modelId="{D05CD8C6-8CE4-441E-844E-19BA3875AB9B}" type="presOf" srcId="{344D9061-E8FE-4BF8-B0D3-D4E233CB2721}" destId="{A3385FA0-E55C-44EC-B14A-EF7713F02D22}" srcOrd="0" destOrd="0" presId="urn:microsoft.com/office/officeart/2008/layout/LinedList"/>
    <dgm:cxn modelId="{B81B8EC7-8FAB-4E77-82E8-88A280890082}" srcId="{59DDA1B3-8226-4D7B-BC24-9EF5F39EBA71}" destId="{5D0CBAC2-181B-4323-95F6-5CA76EB83596}" srcOrd="10" destOrd="0" parTransId="{1696CAFA-5404-4C4A-9099-A0C54EC22FBD}" sibTransId="{E048329E-A00B-432C-99D4-A727DDE95F73}"/>
    <dgm:cxn modelId="{618F17CD-36D3-4ACF-AB0E-C9596DF95BC8}" type="presOf" srcId="{DA320D1A-FF42-4612-B89F-6CF7321DE8AB}" destId="{1E88E1A5-5256-4F3A-83A8-B8F30D2AD28C}" srcOrd="0" destOrd="0" presId="urn:microsoft.com/office/officeart/2008/layout/LinedList"/>
    <dgm:cxn modelId="{5AFCA7CD-D99D-457D-9E17-A747DC29585C}" type="presOf" srcId="{1E4EA10B-4018-4192-91A3-C5E72B4C776F}" destId="{2E210A7B-15A5-4804-B0A2-6CBE2BE9F931}" srcOrd="0" destOrd="0" presId="urn:microsoft.com/office/officeart/2008/layout/LinedList"/>
    <dgm:cxn modelId="{B3C01BD2-C7A2-4044-857B-6EAF6DB15EA3}" type="presOf" srcId="{57AC20E1-53C3-416D-ABD7-8011E9041813}" destId="{C81A315C-EC0D-4954-A2E5-09AC398E6193}" srcOrd="0" destOrd="0" presId="urn:microsoft.com/office/officeart/2008/layout/LinedList"/>
    <dgm:cxn modelId="{60860FEB-6901-4C08-BD3E-A14288AE4FF7}" srcId="{59DDA1B3-8226-4D7B-BC24-9EF5F39EBA71}" destId="{E0F92279-E600-45F0-AE4C-E734DCFADC38}" srcOrd="9" destOrd="0" parTransId="{35F23E0E-4044-4AC7-9CAE-DE9DAB2D77E2}" sibTransId="{CE4CC73B-3438-45CE-8152-ED94DA74CD71}"/>
    <dgm:cxn modelId="{53DD0BC2-D87C-4CED-874F-6B5B18EECC19}" type="presParOf" srcId="{6AAE064D-03DB-4501-B00D-F9774B9CBEE9}" destId="{6839EC22-084A-4BFE-94CD-4529D12BD382}" srcOrd="0" destOrd="0" presId="urn:microsoft.com/office/officeart/2008/layout/LinedList"/>
    <dgm:cxn modelId="{99506F48-6C69-409C-AC9F-FE8D5932F8F4}" type="presParOf" srcId="{6AAE064D-03DB-4501-B00D-F9774B9CBEE9}" destId="{41AD0E36-D4C9-43F1-B9A7-4A8F5DAD6596}" srcOrd="1" destOrd="0" presId="urn:microsoft.com/office/officeart/2008/layout/LinedList"/>
    <dgm:cxn modelId="{BE7B316B-F247-4A60-9D49-F07862247EAB}" type="presParOf" srcId="{41AD0E36-D4C9-43F1-B9A7-4A8F5DAD6596}" destId="{3CFD0E93-92C2-4488-B404-AFA776CBB0F4}" srcOrd="0" destOrd="0" presId="urn:microsoft.com/office/officeart/2008/layout/LinedList"/>
    <dgm:cxn modelId="{432554E2-EDCC-4855-B8D0-C830179FFFB1}" type="presParOf" srcId="{41AD0E36-D4C9-43F1-B9A7-4A8F5DAD6596}" destId="{2FB4E7B4-08CF-4CB2-8E67-1FDE9029C456}" srcOrd="1" destOrd="0" presId="urn:microsoft.com/office/officeart/2008/layout/LinedList"/>
    <dgm:cxn modelId="{5106078A-C0C7-4D39-9125-5DFD0BFF6461}" type="presParOf" srcId="{6AAE064D-03DB-4501-B00D-F9774B9CBEE9}" destId="{EAA57358-3BE5-482D-B27A-2E27BF4DFA7D}" srcOrd="2" destOrd="0" presId="urn:microsoft.com/office/officeart/2008/layout/LinedList"/>
    <dgm:cxn modelId="{B6410EF8-D6DC-4648-920B-AB4DDBC4CE3C}" type="presParOf" srcId="{6AAE064D-03DB-4501-B00D-F9774B9CBEE9}" destId="{26EF4476-274A-4172-97DE-B3D2E2E63907}" srcOrd="3" destOrd="0" presId="urn:microsoft.com/office/officeart/2008/layout/LinedList"/>
    <dgm:cxn modelId="{2DF1D4F9-E395-49A0-9FB4-59FC4F62F0C2}" type="presParOf" srcId="{26EF4476-274A-4172-97DE-B3D2E2E63907}" destId="{552D7E47-C07C-4FEE-BAB8-839629DF855A}" srcOrd="0" destOrd="0" presId="urn:microsoft.com/office/officeart/2008/layout/LinedList"/>
    <dgm:cxn modelId="{E3ADB8A5-19CA-4E61-87EB-19C809E174B5}" type="presParOf" srcId="{26EF4476-274A-4172-97DE-B3D2E2E63907}" destId="{8A9D6787-1CD3-4B49-82BA-73F4C35EB925}" srcOrd="1" destOrd="0" presId="urn:microsoft.com/office/officeart/2008/layout/LinedList"/>
    <dgm:cxn modelId="{2ED7932C-1376-452A-9317-A152626036DE}" type="presParOf" srcId="{6AAE064D-03DB-4501-B00D-F9774B9CBEE9}" destId="{880BEE2B-620A-4305-A9CB-B8130A7CEC9D}" srcOrd="4" destOrd="0" presId="urn:microsoft.com/office/officeart/2008/layout/LinedList"/>
    <dgm:cxn modelId="{60F329CC-9859-4965-B442-D5CA19C48D17}" type="presParOf" srcId="{6AAE064D-03DB-4501-B00D-F9774B9CBEE9}" destId="{B955A281-E6CB-4F28-ABDE-2214C468EB3A}" srcOrd="5" destOrd="0" presId="urn:microsoft.com/office/officeart/2008/layout/LinedList"/>
    <dgm:cxn modelId="{CB660DC0-192F-40A1-A069-FEBADCC796A0}" type="presParOf" srcId="{B955A281-E6CB-4F28-ABDE-2214C468EB3A}" destId="{A3385FA0-E55C-44EC-B14A-EF7713F02D22}" srcOrd="0" destOrd="0" presId="urn:microsoft.com/office/officeart/2008/layout/LinedList"/>
    <dgm:cxn modelId="{0C9497E6-65E6-4D9C-87B0-E1CBA49C2DAE}" type="presParOf" srcId="{B955A281-E6CB-4F28-ABDE-2214C468EB3A}" destId="{296566AC-FD80-4513-A412-58672EBC842D}" srcOrd="1" destOrd="0" presId="urn:microsoft.com/office/officeart/2008/layout/LinedList"/>
    <dgm:cxn modelId="{EB2CF38C-B2A6-402C-9333-3E53764319C2}" type="presParOf" srcId="{6AAE064D-03DB-4501-B00D-F9774B9CBEE9}" destId="{B84CD42A-9907-4D7B-9D6A-F43F7CC9C91A}" srcOrd="6" destOrd="0" presId="urn:microsoft.com/office/officeart/2008/layout/LinedList"/>
    <dgm:cxn modelId="{2244D93A-0902-4EDF-BD29-500BE5E651B2}" type="presParOf" srcId="{6AAE064D-03DB-4501-B00D-F9774B9CBEE9}" destId="{0367045B-69BB-4BAE-A138-AD7EF10B9F07}" srcOrd="7" destOrd="0" presId="urn:microsoft.com/office/officeart/2008/layout/LinedList"/>
    <dgm:cxn modelId="{33332CDE-4353-4C8C-BCEA-D690AAB2339D}" type="presParOf" srcId="{0367045B-69BB-4BAE-A138-AD7EF10B9F07}" destId="{27A15C69-A179-4BA0-A349-5EDF9A906E1E}" srcOrd="0" destOrd="0" presId="urn:microsoft.com/office/officeart/2008/layout/LinedList"/>
    <dgm:cxn modelId="{285D094D-D5EA-45C9-8637-CE36FEBBDE8A}" type="presParOf" srcId="{0367045B-69BB-4BAE-A138-AD7EF10B9F07}" destId="{3235A828-074A-4F0A-961D-442E0546E54F}" srcOrd="1" destOrd="0" presId="urn:microsoft.com/office/officeart/2008/layout/LinedList"/>
    <dgm:cxn modelId="{31FAA0E4-CECE-4F24-B09F-72E43104187F}" type="presParOf" srcId="{6AAE064D-03DB-4501-B00D-F9774B9CBEE9}" destId="{1F719281-E223-4C84-8221-A6EF544D8166}" srcOrd="8" destOrd="0" presId="urn:microsoft.com/office/officeart/2008/layout/LinedList"/>
    <dgm:cxn modelId="{7E2E984D-F178-447B-BAC0-B235790932DC}" type="presParOf" srcId="{6AAE064D-03DB-4501-B00D-F9774B9CBEE9}" destId="{457D2AC2-1117-4048-ACAD-410227A7DC63}" srcOrd="9" destOrd="0" presId="urn:microsoft.com/office/officeart/2008/layout/LinedList"/>
    <dgm:cxn modelId="{5BD014B4-7853-4E81-A456-C94DAA9F6604}" type="presParOf" srcId="{457D2AC2-1117-4048-ACAD-410227A7DC63}" destId="{2E210A7B-15A5-4804-B0A2-6CBE2BE9F931}" srcOrd="0" destOrd="0" presId="urn:microsoft.com/office/officeart/2008/layout/LinedList"/>
    <dgm:cxn modelId="{A3349BE8-ECF9-4800-ACDC-635E706538BA}" type="presParOf" srcId="{457D2AC2-1117-4048-ACAD-410227A7DC63}" destId="{9A1EC06E-DACB-4582-823E-5D8344FBEEF7}" srcOrd="1" destOrd="0" presId="urn:microsoft.com/office/officeart/2008/layout/LinedList"/>
    <dgm:cxn modelId="{6AFC6401-43F2-4FF1-9B14-C64B6130D395}" type="presParOf" srcId="{6AAE064D-03DB-4501-B00D-F9774B9CBEE9}" destId="{CF98760F-2CC8-436B-8A9A-73EE0FD62FE5}" srcOrd="10" destOrd="0" presId="urn:microsoft.com/office/officeart/2008/layout/LinedList"/>
    <dgm:cxn modelId="{8869B4BE-6368-4B0B-92A9-81445A3885C4}" type="presParOf" srcId="{6AAE064D-03DB-4501-B00D-F9774B9CBEE9}" destId="{A050F68D-250A-455C-A6A8-E7F76ED001B5}" srcOrd="11" destOrd="0" presId="urn:microsoft.com/office/officeart/2008/layout/LinedList"/>
    <dgm:cxn modelId="{70E5607E-DABA-40E5-9107-D75C8B10BEF0}" type="presParOf" srcId="{A050F68D-250A-455C-A6A8-E7F76ED001B5}" destId="{C81A315C-EC0D-4954-A2E5-09AC398E6193}" srcOrd="0" destOrd="0" presId="urn:microsoft.com/office/officeart/2008/layout/LinedList"/>
    <dgm:cxn modelId="{16E9FC2B-7242-476E-9D6C-CE7B72CB0318}" type="presParOf" srcId="{A050F68D-250A-455C-A6A8-E7F76ED001B5}" destId="{3E38CAB2-33D6-4451-9255-49F05B4BAE8A}" srcOrd="1" destOrd="0" presId="urn:microsoft.com/office/officeart/2008/layout/LinedList"/>
    <dgm:cxn modelId="{277C694B-0A72-4B39-91D1-DED21B3EDE29}" type="presParOf" srcId="{6AAE064D-03DB-4501-B00D-F9774B9CBEE9}" destId="{221DABAF-D33A-4D2A-A1B5-3DCF82056455}" srcOrd="12" destOrd="0" presId="urn:microsoft.com/office/officeart/2008/layout/LinedList"/>
    <dgm:cxn modelId="{68497C03-7F0D-4BF6-A98F-D28C4C6E8B3F}" type="presParOf" srcId="{6AAE064D-03DB-4501-B00D-F9774B9CBEE9}" destId="{1FB61239-5704-432E-B953-08018A9F197E}" srcOrd="13" destOrd="0" presId="urn:microsoft.com/office/officeart/2008/layout/LinedList"/>
    <dgm:cxn modelId="{98E2D0A5-2107-4548-A2C8-88A59E04977B}" type="presParOf" srcId="{1FB61239-5704-432E-B953-08018A9F197E}" destId="{6FB23790-1EE0-4D3B-AE57-6B4973B18A2A}" srcOrd="0" destOrd="0" presId="urn:microsoft.com/office/officeart/2008/layout/LinedList"/>
    <dgm:cxn modelId="{D360FC2F-A734-4392-A125-5BEEFE771027}" type="presParOf" srcId="{1FB61239-5704-432E-B953-08018A9F197E}" destId="{DB5A8AA7-E477-4FF5-AF75-AAF6C5B162EE}" srcOrd="1" destOrd="0" presId="urn:microsoft.com/office/officeart/2008/layout/LinedList"/>
    <dgm:cxn modelId="{C06DDBC7-8B0C-4D4B-9E13-ADA4F9268713}" type="presParOf" srcId="{6AAE064D-03DB-4501-B00D-F9774B9CBEE9}" destId="{23CC744D-88F6-4129-85B0-08EEB1C74A5D}" srcOrd="14" destOrd="0" presId="urn:microsoft.com/office/officeart/2008/layout/LinedList"/>
    <dgm:cxn modelId="{E1FE4771-860A-4058-9437-F5B02EC31453}" type="presParOf" srcId="{6AAE064D-03DB-4501-B00D-F9774B9CBEE9}" destId="{30F9BCD5-45E5-4F0D-997B-5F112B892A7E}" srcOrd="15" destOrd="0" presId="urn:microsoft.com/office/officeart/2008/layout/LinedList"/>
    <dgm:cxn modelId="{45B3149C-BCE3-4444-BD1E-867F52DF5CF1}" type="presParOf" srcId="{30F9BCD5-45E5-4F0D-997B-5F112B892A7E}" destId="{1E88E1A5-5256-4F3A-83A8-B8F30D2AD28C}" srcOrd="0" destOrd="0" presId="urn:microsoft.com/office/officeart/2008/layout/LinedList"/>
    <dgm:cxn modelId="{3CF799E1-9615-47B1-9533-8EDE25567437}" type="presParOf" srcId="{30F9BCD5-45E5-4F0D-997B-5F112B892A7E}" destId="{D78062C8-1DF9-4375-B956-6A1FD43B6F24}" srcOrd="1" destOrd="0" presId="urn:microsoft.com/office/officeart/2008/layout/LinedList"/>
    <dgm:cxn modelId="{37B082CD-FC86-4204-862C-E2E35860C154}" type="presParOf" srcId="{6AAE064D-03DB-4501-B00D-F9774B9CBEE9}" destId="{675F8668-E807-4CE0-B0BC-9839FC036156}" srcOrd="16" destOrd="0" presId="urn:microsoft.com/office/officeart/2008/layout/LinedList"/>
    <dgm:cxn modelId="{2870E512-6215-4F15-9E8C-C64A193F5ADC}" type="presParOf" srcId="{6AAE064D-03DB-4501-B00D-F9774B9CBEE9}" destId="{DECFBD92-EDBB-43B4-841E-0844908220E8}" srcOrd="17" destOrd="0" presId="urn:microsoft.com/office/officeart/2008/layout/LinedList"/>
    <dgm:cxn modelId="{FD7C4582-73B2-4982-9D32-9998B0FC5005}" type="presParOf" srcId="{DECFBD92-EDBB-43B4-841E-0844908220E8}" destId="{BF17287A-D916-4A27-9CC8-9798FFB33C13}" srcOrd="0" destOrd="0" presId="urn:microsoft.com/office/officeart/2008/layout/LinedList"/>
    <dgm:cxn modelId="{CC7DE562-B1F9-4981-BC8F-597385482A72}" type="presParOf" srcId="{DECFBD92-EDBB-43B4-841E-0844908220E8}" destId="{853E7F71-B2F3-45AA-AB97-88796ED6AA64}" srcOrd="1" destOrd="0" presId="urn:microsoft.com/office/officeart/2008/layout/LinedList"/>
    <dgm:cxn modelId="{C555C3FD-88AE-4A20-928E-6ACD2F977DE2}" type="presParOf" srcId="{6AAE064D-03DB-4501-B00D-F9774B9CBEE9}" destId="{8FEF310E-BA0F-4BEF-8C3A-09A37DB2948F}" srcOrd="18" destOrd="0" presId="urn:microsoft.com/office/officeart/2008/layout/LinedList"/>
    <dgm:cxn modelId="{3F548C92-8A07-4C1B-9A36-EB306158BBBB}" type="presParOf" srcId="{6AAE064D-03DB-4501-B00D-F9774B9CBEE9}" destId="{91B61544-AAE2-4A1E-98B9-2DE3AEDC7ACC}" srcOrd="19" destOrd="0" presId="urn:microsoft.com/office/officeart/2008/layout/LinedList"/>
    <dgm:cxn modelId="{29883F27-4D3E-4D19-9C63-6C10239F9E69}" type="presParOf" srcId="{91B61544-AAE2-4A1E-98B9-2DE3AEDC7ACC}" destId="{35A89E32-E1C3-4323-A777-28F19D3B9F27}" srcOrd="0" destOrd="0" presId="urn:microsoft.com/office/officeart/2008/layout/LinedList"/>
    <dgm:cxn modelId="{2B381FC9-CCB8-4341-B041-4BE3DC127AA4}" type="presParOf" srcId="{91B61544-AAE2-4A1E-98B9-2DE3AEDC7ACC}" destId="{7418003F-ECF5-4318-B9A1-4F132B10829A}" srcOrd="1" destOrd="0" presId="urn:microsoft.com/office/officeart/2008/layout/LinedList"/>
    <dgm:cxn modelId="{DAD018CC-CF17-4F93-85DE-899C014AED37}" type="presParOf" srcId="{6AAE064D-03DB-4501-B00D-F9774B9CBEE9}" destId="{7F1E1B88-B253-424C-84A7-EA8F6CA87D7B}" srcOrd="20" destOrd="0" presId="urn:microsoft.com/office/officeart/2008/layout/LinedList"/>
    <dgm:cxn modelId="{D05BB1CB-2E07-469E-8489-B3DCBDAD2FD9}" type="presParOf" srcId="{6AAE064D-03DB-4501-B00D-F9774B9CBEE9}" destId="{F6AF0C8F-87EE-4FBF-B70F-3FC9244AABA0}" srcOrd="21" destOrd="0" presId="urn:microsoft.com/office/officeart/2008/layout/LinedList"/>
    <dgm:cxn modelId="{E805DB99-9766-4AF8-B573-C7646FAC1487}" type="presParOf" srcId="{F6AF0C8F-87EE-4FBF-B70F-3FC9244AABA0}" destId="{B758F2E0-2AE8-4074-AF58-DBDDEC671576}" srcOrd="0" destOrd="0" presId="urn:microsoft.com/office/officeart/2008/layout/LinedList"/>
    <dgm:cxn modelId="{2B331E82-8350-434A-8B9C-D090B1ED8B1E}" type="presParOf" srcId="{F6AF0C8F-87EE-4FBF-B70F-3FC9244AABA0}" destId="{B5E66062-4B47-4DF0-9AF8-D45FEFC5BC12}" srcOrd="1" destOrd="0" presId="urn:microsoft.com/office/officeart/2008/layout/LinedList"/>
    <dgm:cxn modelId="{9B450C4C-ABE2-4D69-B278-0A02568A2939}" type="presParOf" srcId="{6AAE064D-03DB-4501-B00D-F9774B9CBEE9}" destId="{4723E305-53B0-4880-BE64-3F6B0A531BC0}" srcOrd="22" destOrd="0" presId="urn:microsoft.com/office/officeart/2008/layout/LinedList"/>
    <dgm:cxn modelId="{419B4802-CAE0-49FC-A062-C0CFD235EE88}" type="presParOf" srcId="{6AAE064D-03DB-4501-B00D-F9774B9CBEE9}" destId="{BD249DAE-A6B9-4246-B80C-AE5B0DDC0C1C}" srcOrd="23" destOrd="0" presId="urn:microsoft.com/office/officeart/2008/layout/LinedList"/>
    <dgm:cxn modelId="{1D5484B9-C941-4672-BAA1-2DEFC3C50B42}" type="presParOf" srcId="{BD249DAE-A6B9-4246-B80C-AE5B0DDC0C1C}" destId="{A34BF7E5-DC25-46E8-A05C-39E00B4D384D}" srcOrd="0" destOrd="0" presId="urn:microsoft.com/office/officeart/2008/layout/LinedList"/>
    <dgm:cxn modelId="{1156633C-0743-4FA5-86C9-E9D7A819F1F4}" type="presParOf" srcId="{BD249DAE-A6B9-4246-B80C-AE5B0DDC0C1C}" destId="{62A91C3A-CF4E-4EAA-B06E-6E87B8A6F19B}" srcOrd="1" destOrd="0" presId="urn:microsoft.com/office/officeart/2008/layout/LinedList"/>
    <dgm:cxn modelId="{D5979327-134B-4821-82DD-F42B3C4C3313}" type="presParOf" srcId="{6AAE064D-03DB-4501-B00D-F9774B9CBEE9}" destId="{9C12ED5F-3B3B-465E-85E1-F4AF7A28F184}" srcOrd="24" destOrd="0" presId="urn:microsoft.com/office/officeart/2008/layout/LinedList"/>
    <dgm:cxn modelId="{0046A6DA-6380-462D-8E78-C203B1A7F121}" type="presParOf" srcId="{6AAE064D-03DB-4501-B00D-F9774B9CBEE9}" destId="{42CB4B0C-3FAD-48F0-BE90-3A19ED47531D}" srcOrd="25" destOrd="0" presId="urn:microsoft.com/office/officeart/2008/layout/LinedList"/>
    <dgm:cxn modelId="{DBA73852-E1F5-4E7E-B3A4-10B7DAC47C62}" type="presParOf" srcId="{42CB4B0C-3FAD-48F0-BE90-3A19ED47531D}" destId="{216A0B1B-04F0-4302-9CB2-89D68A7C7157}" srcOrd="0" destOrd="0" presId="urn:microsoft.com/office/officeart/2008/layout/LinedList"/>
    <dgm:cxn modelId="{63946C8F-164A-4F92-8F53-1246C178B6B2}" type="presParOf" srcId="{42CB4B0C-3FAD-48F0-BE90-3A19ED47531D}" destId="{62BEB6D3-0B75-4A2E-BE5C-F397BF670B8E}" srcOrd="1" destOrd="0" presId="urn:microsoft.com/office/officeart/2008/layout/LinedList"/>
    <dgm:cxn modelId="{A41B8C75-7E80-4AF4-890B-F5A56F9CBDF9}" type="presParOf" srcId="{6AAE064D-03DB-4501-B00D-F9774B9CBEE9}" destId="{71D43B15-B0A7-47F4-BBFF-BAC474ADE23F}" srcOrd="26" destOrd="0" presId="urn:microsoft.com/office/officeart/2008/layout/LinedList"/>
    <dgm:cxn modelId="{D3CBE857-70BB-4C48-991A-217C4DACECD6}" type="presParOf" srcId="{6AAE064D-03DB-4501-B00D-F9774B9CBEE9}" destId="{7277003B-AC70-4C80-BD22-6C7EEFCC98E1}" srcOrd="27" destOrd="0" presId="urn:microsoft.com/office/officeart/2008/layout/LinedList"/>
    <dgm:cxn modelId="{51663CE3-D35F-4FD6-A2A8-0099D83D079E}" type="presParOf" srcId="{7277003B-AC70-4C80-BD22-6C7EEFCC98E1}" destId="{57BCBA1A-E1BF-463B-9BCD-14663C1DE6A4}" srcOrd="0" destOrd="0" presId="urn:microsoft.com/office/officeart/2008/layout/LinedList"/>
    <dgm:cxn modelId="{FD7BA2DA-CA72-4965-BF7E-F938D24D88DF}" type="presParOf" srcId="{7277003B-AC70-4C80-BD22-6C7EEFCC98E1}" destId="{1C41A9C3-F78D-45F3-8D80-7041FB899BF4}" srcOrd="1" destOrd="0" presId="urn:microsoft.com/office/officeart/2008/layout/LinedList"/>
    <dgm:cxn modelId="{B42CEBC4-FB04-408D-88D5-5C06D8C69115}" type="presParOf" srcId="{6AAE064D-03DB-4501-B00D-F9774B9CBEE9}" destId="{AA57A6A2-072A-454B-8F0D-0FFDF223BA40}" srcOrd="28" destOrd="0" presId="urn:microsoft.com/office/officeart/2008/layout/LinedList"/>
    <dgm:cxn modelId="{B020F42D-7DF2-43F0-8D07-7CEC5770220A}" type="presParOf" srcId="{6AAE064D-03DB-4501-B00D-F9774B9CBEE9}" destId="{87F04D09-3A65-4FE6-BD48-284911AC03C5}" srcOrd="29" destOrd="0" presId="urn:microsoft.com/office/officeart/2008/layout/LinedList"/>
    <dgm:cxn modelId="{8EC4403F-46E8-4D54-A7DD-B875908576C7}" type="presParOf" srcId="{87F04D09-3A65-4FE6-BD48-284911AC03C5}" destId="{0FBE92C2-A737-41CB-B5DB-299E13AA53B1}" srcOrd="0" destOrd="0" presId="urn:microsoft.com/office/officeart/2008/layout/LinedList"/>
    <dgm:cxn modelId="{760AC301-7427-4CD4-AE2F-01C251B8A00A}" type="presParOf" srcId="{87F04D09-3A65-4FE6-BD48-284911AC03C5}" destId="{A1685DD0-021B-4787-AF90-BAB4A0648DAF}" srcOrd="1" destOrd="0" presId="urn:microsoft.com/office/officeart/2008/layout/Lin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6A2B588-5327-40B2-A36C-FF18D4B97044}">
      <dgm:prSet custT="1"/>
      <dgm:spPr/>
      <dgm:t>
        <a:bodyPr/>
        <a:lstStyle/>
        <a:p>
          <a:pPr rtl="0">
            <a:spcAft>
              <a:spcPts val="0"/>
            </a:spcAft>
            <a:defRPr sz="900" b="1"/>
          </a:pPr>
          <a:r>
            <a:rPr sz="1050" dirty="0"/>
            <a:t>Idee &amp; op</a:t>
          </a:r>
          <a:r>
            <a:rPr lang="fr-BE" sz="1050" dirty="0" err="1"/>
            <a:t>portunita</a:t>
          </a:r>
          <a:r>
            <a:rPr lang="fr-BE" sz="1050" dirty="0"/>
            <a:t>’</a:t>
          </a:r>
          <a:endParaRPr sz="1050" dirty="0"/>
        </a:p>
      </dgm:t>
    </dgm:pt>
    <dgm:pt modelId="{D13CDA00-BEBB-4F29-B2CA-43A6292C575E}" type="parTrans" cxnId="{7126C4A7-010E-46CE-A8D7-19E022F499A5}">
      <dgm:prSet/>
      <dgm:spPr/>
      <dgm:t>
        <a:bodyPr/>
        <a:lstStyle/>
        <a:p>
          <a:endParaRPr sz="1050"/>
        </a:p>
      </dgm:t>
    </dgm:pt>
    <dgm:pt modelId="{FD2BCFE2-6441-48AD-BD47-851FAE39802B}" type="sibTrans" cxnId="{7126C4A7-010E-46CE-A8D7-19E022F499A5}">
      <dgm:prSet/>
      <dgm:spPr/>
      <dgm:t>
        <a:bodyPr/>
        <a:lstStyle/>
        <a:p>
          <a:endParaRPr sz="1050"/>
        </a:p>
      </dgm:t>
    </dgm:pt>
    <dgm:pt modelId="{33C6D8C7-1FA1-41D6-BF6B-3892AA1BE9A1}">
      <dgm:prSet custT="1"/>
      <dgm:spPr/>
      <dgm:t>
        <a:bodyPr/>
        <a:lstStyle/>
        <a:p>
          <a:pPr rtl="0">
            <a:defRPr sz="1200">
              <a:solidFill>
                <a:schemeClr val="tx1"/>
              </a:solidFill>
            </a:defRPr>
          </a:pPr>
          <a:r>
            <a:rPr sz="1050"/>
            <a:t>Creatività</a:t>
          </a:r>
          <a:endParaRPr sz="1050">
            <a:solidFill>
              <a:schemeClr val="tx1"/>
            </a:solidFill>
          </a:endParaRPr>
        </a:p>
      </dgm:t>
    </dgm:pt>
    <dgm:pt modelId="{3B6E41A5-AC7A-449F-B686-78B4DAA20C43}" type="parTrans" cxnId="{5482C833-9E35-43A7-A5AF-D70507081417}">
      <dgm:prSet/>
      <dgm:spPr/>
      <dgm:t>
        <a:bodyPr/>
        <a:lstStyle/>
        <a:p>
          <a:endParaRPr sz="1050"/>
        </a:p>
      </dgm:t>
    </dgm:pt>
    <dgm:pt modelId="{4E17D2AA-A5E5-4065-AC36-082AEAFEB29C}" type="sibTrans" cxnId="{5482C833-9E35-43A7-A5AF-D70507081417}">
      <dgm:prSet/>
      <dgm:spPr/>
      <dgm:t>
        <a:bodyPr/>
        <a:lstStyle/>
        <a:p>
          <a:endParaRPr sz="1050"/>
        </a:p>
      </dgm:t>
    </dgm:pt>
    <dgm:pt modelId="{4CF7EB7C-F2A3-41C9-B980-5E8AA1D534F0}">
      <dgm:prSet custT="1"/>
      <dgm:spPr/>
      <dgm:t>
        <a:bodyPr/>
        <a:lstStyle/>
        <a:p>
          <a:pPr rtl="0">
            <a:defRPr sz="1200">
              <a:solidFill>
                <a:schemeClr val="tx1"/>
              </a:solidFill>
            </a:defRPr>
          </a:pPr>
          <a:r>
            <a:rPr sz="1050"/>
            <a:t>Visione d'insieme</a:t>
          </a:r>
          <a:endParaRPr sz="1050">
            <a:solidFill>
              <a:schemeClr val="tx1"/>
            </a:solidFill>
          </a:endParaRPr>
        </a:p>
      </dgm:t>
    </dgm:pt>
    <dgm:pt modelId="{D0BA6C5E-FB16-40CB-8C15-39A8608874DE}" type="parTrans" cxnId="{0CF5F58B-410F-44EC-80E2-496E3FE7AB84}">
      <dgm:prSet/>
      <dgm:spPr/>
      <dgm:t>
        <a:bodyPr/>
        <a:lstStyle/>
        <a:p>
          <a:endParaRPr sz="1050"/>
        </a:p>
      </dgm:t>
    </dgm:pt>
    <dgm:pt modelId="{B396D1F6-B31E-4DBE-9576-02A237BC361D}" type="sibTrans" cxnId="{0CF5F58B-410F-44EC-80E2-496E3FE7AB84}">
      <dgm:prSet/>
      <dgm:spPr/>
      <dgm:t>
        <a:bodyPr/>
        <a:lstStyle/>
        <a:p>
          <a:endParaRPr sz="1050"/>
        </a:p>
      </dgm:t>
    </dgm:pt>
    <dgm:pt modelId="{705FA00B-FED2-43B0-B31D-862F6C43A463}">
      <dgm:prSet custT="1"/>
      <dgm:spPr/>
      <dgm:t>
        <a:bodyPr/>
        <a:lstStyle/>
        <a:p>
          <a:pPr rtl="0">
            <a:defRPr sz="1200">
              <a:solidFill>
                <a:schemeClr val="tx1"/>
              </a:solidFill>
            </a:defRPr>
          </a:pPr>
          <a:r>
            <a:rPr sz="1050"/>
            <a:t>Valorizzare le idee</a:t>
          </a:r>
        </a:p>
      </dgm:t>
    </dgm:pt>
    <dgm:pt modelId="{8AB1B807-6C87-4FD5-8DED-ACC186BA6335}" type="parTrans" cxnId="{AECCC4FB-CA82-4E88-8DEA-F7BFD1315530}">
      <dgm:prSet/>
      <dgm:spPr/>
      <dgm:t>
        <a:bodyPr/>
        <a:lstStyle/>
        <a:p>
          <a:endParaRPr sz="1050"/>
        </a:p>
      </dgm:t>
    </dgm:pt>
    <dgm:pt modelId="{24B2BD6B-FBF9-4A8E-9207-D19D3722C72F}" type="sibTrans" cxnId="{AECCC4FB-CA82-4E88-8DEA-F7BFD1315530}">
      <dgm:prSet/>
      <dgm:spPr/>
      <dgm:t>
        <a:bodyPr/>
        <a:lstStyle/>
        <a:p>
          <a:endParaRPr sz="1050"/>
        </a:p>
      </dgm:t>
    </dgm:pt>
    <dgm:pt modelId="{D5CB922D-C7CA-4A78-9C87-2C5A34D52094}">
      <dgm:prSet custT="1"/>
      <dgm:spPr/>
      <dgm:t>
        <a:bodyPr/>
        <a:lstStyle/>
        <a:p>
          <a:pPr rtl="0">
            <a:defRPr sz="1200">
              <a:solidFill>
                <a:schemeClr val="tx1"/>
              </a:solidFill>
              <a:effectLst/>
            </a:defRPr>
          </a:pPr>
          <a:r>
            <a:rPr sz="1050"/>
            <a:t>Pensiero Etico &amp; Sostenibile</a:t>
          </a:r>
          <a:endParaRPr sz="1050">
            <a:solidFill>
              <a:schemeClr val="tx1"/>
            </a:solidFill>
            <a:effectLst/>
          </a:endParaRPr>
        </a:p>
      </dgm:t>
    </dgm:pt>
    <dgm:pt modelId="{5F67CC53-B98C-45B1-9D06-F09E47E3A065}" type="parTrans" cxnId="{51713B98-2F0A-42CA-A636-CAC1B9CB9FF0}">
      <dgm:prSet/>
      <dgm:spPr/>
      <dgm:t>
        <a:bodyPr/>
        <a:lstStyle/>
        <a:p>
          <a:endParaRPr sz="1050"/>
        </a:p>
      </dgm:t>
    </dgm:pt>
    <dgm:pt modelId="{49F0985B-4032-430D-AFB9-A982941C2222}" type="sibTrans" cxnId="{51713B98-2F0A-42CA-A636-CAC1B9CB9FF0}">
      <dgm:prSet/>
      <dgm:spPr/>
      <dgm:t>
        <a:bodyPr/>
        <a:lstStyle/>
        <a:p>
          <a:endParaRPr sz="1050"/>
        </a:p>
      </dgm:t>
    </dgm:pt>
    <dgm:pt modelId="{26233A46-0A92-4CF7-AA81-51274C0FCE34}">
      <dgm:prSet custT="1"/>
      <dgm:spPr/>
      <dgm:t>
        <a:bodyPr/>
        <a:lstStyle/>
        <a:p>
          <a:pPr rtl="0">
            <a:defRPr sz="900" b="1">
              <a:solidFill>
                <a:schemeClr val="tx1"/>
              </a:solidFill>
            </a:defRPr>
          </a:pPr>
          <a:r>
            <a:rPr sz="1050"/>
            <a:t>RISORSE</a:t>
          </a:r>
          <a:endParaRPr sz="1050">
            <a:solidFill>
              <a:schemeClr val="tx1"/>
            </a:solidFill>
          </a:endParaRPr>
        </a:p>
      </dgm:t>
    </dgm:pt>
    <dgm:pt modelId="{63EB2B58-CD63-45B7-9346-2E7353379E37}" type="parTrans" cxnId="{EFAC9E11-D667-409B-B056-CD1409D66830}">
      <dgm:prSet/>
      <dgm:spPr/>
      <dgm:t>
        <a:bodyPr/>
        <a:lstStyle/>
        <a:p>
          <a:endParaRPr sz="1050"/>
        </a:p>
      </dgm:t>
    </dgm:pt>
    <dgm:pt modelId="{327E307E-2C9A-415B-B1AB-8B2CCF84F20E}" type="sibTrans" cxnId="{EFAC9E11-D667-409B-B056-CD1409D66830}">
      <dgm:prSet/>
      <dgm:spPr/>
      <dgm:t>
        <a:bodyPr/>
        <a:lstStyle/>
        <a:p>
          <a:endParaRPr sz="1050"/>
        </a:p>
      </dgm:t>
    </dgm:pt>
    <dgm:pt modelId="{B95BF614-6716-4DA4-A4CA-F5FFDC90E50D}">
      <dgm:prSet custT="1"/>
      <dgm:spPr/>
      <dgm:t>
        <a:bodyPr/>
        <a:lstStyle/>
        <a:p>
          <a:pPr rtl="0">
            <a:defRPr sz="1200">
              <a:solidFill>
                <a:schemeClr val="tx1"/>
              </a:solidFill>
            </a:defRPr>
          </a:pPr>
          <a:r>
            <a:rPr sz="1050"/>
            <a:t>Prendere l'iniziativa</a:t>
          </a:r>
          <a:endParaRPr sz="1050">
            <a:solidFill>
              <a:schemeClr val="tx1"/>
            </a:solidFill>
          </a:endParaRPr>
        </a:p>
      </dgm:t>
    </dgm:pt>
    <dgm:pt modelId="{5D6727D5-D870-4AF4-BBE4-D7A3F9C2F3EC}" type="parTrans" cxnId="{6352CD56-B19F-473E-B9DC-E0117FA379AD}">
      <dgm:prSet/>
      <dgm:spPr/>
      <dgm:t>
        <a:bodyPr/>
        <a:lstStyle/>
        <a:p>
          <a:endParaRPr sz="1050"/>
        </a:p>
      </dgm:t>
    </dgm:pt>
    <dgm:pt modelId="{9A22FD8C-CFCE-4E03-8EB3-0CBFF958F1E3}" type="sibTrans" cxnId="{6352CD56-B19F-473E-B9DC-E0117FA379AD}">
      <dgm:prSet/>
      <dgm:spPr/>
      <dgm:t>
        <a:bodyPr/>
        <a:lstStyle/>
        <a:p>
          <a:endParaRPr sz="1050"/>
        </a:p>
      </dgm:t>
    </dgm:pt>
    <dgm:pt modelId="{E5A12504-0B0E-43FA-9426-6F3DF2B957CF}">
      <dgm:prSet custT="1"/>
      <dgm:spPr/>
      <dgm:t>
        <a:bodyPr/>
        <a:lstStyle/>
        <a:p>
          <a:pPr rtl="0">
            <a:defRPr sz="1200">
              <a:solidFill>
                <a:schemeClr val="tx1"/>
              </a:solidFill>
            </a:defRPr>
          </a:pPr>
          <a:r>
            <a:rPr sz="1050"/>
            <a:t>Pianificazione e gestione</a:t>
          </a:r>
        </a:p>
      </dgm:t>
    </dgm:pt>
    <dgm:pt modelId="{C365BC71-B882-4347-92CC-D243309DE8B5}" type="parTrans" cxnId="{C632E35E-D55D-414F-B22C-9B03A37B7DDC}">
      <dgm:prSet/>
      <dgm:spPr/>
      <dgm:t>
        <a:bodyPr/>
        <a:lstStyle/>
        <a:p>
          <a:endParaRPr sz="1050"/>
        </a:p>
      </dgm:t>
    </dgm:pt>
    <dgm:pt modelId="{80D70D82-8418-47B4-A71D-65DB5A7533CE}" type="sibTrans" cxnId="{C632E35E-D55D-414F-B22C-9B03A37B7DDC}">
      <dgm:prSet/>
      <dgm:spPr/>
      <dgm:t>
        <a:bodyPr/>
        <a:lstStyle/>
        <a:p>
          <a:endParaRPr sz="1050"/>
        </a:p>
      </dgm:t>
    </dgm:pt>
    <dgm:pt modelId="{6DA81B66-52FD-4001-82BF-8D8F9E049CEA}">
      <dgm:prSet custT="1"/>
      <dgm:spPr/>
      <dgm:t>
        <a:bodyPr/>
        <a:lstStyle/>
        <a:p>
          <a:pPr rtl="0">
            <a:defRPr sz="1200">
              <a:solidFill>
                <a:schemeClr val="tx1"/>
              </a:solidFill>
            </a:defRPr>
          </a:pPr>
          <a:r>
            <a:rPr sz="1050"/>
            <a:t>Copiare con incertezza, ambiguità e rischio</a:t>
          </a:r>
          <a:endParaRPr sz="1050">
            <a:solidFill>
              <a:schemeClr val="tx1"/>
            </a:solidFill>
          </a:endParaRPr>
        </a:p>
      </dgm:t>
    </dgm:pt>
    <dgm:pt modelId="{82092AAE-4875-4695-A617-27EE820C2D5A}" type="parTrans" cxnId="{174FBBA8-0D73-4D83-AC07-01F13C9975B4}">
      <dgm:prSet/>
      <dgm:spPr/>
      <dgm:t>
        <a:bodyPr/>
        <a:lstStyle/>
        <a:p>
          <a:endParaRPr sz="1050"/>
        </a:p>
      </dgm:t>
    </dgm:pt>
    <dgm:pt modelId="{04C0B9C3-2A38-45AF-B8DD-AE345181936E}" type="sibTrans" cxnId="{174FBBA8-0D73-4D83-AC07-01F13C9975B4}">
      <dgm:prSet/>
      <dgm:spPr/>
      <dgm:t>
        <a:bodyPr/>
        <a:lstStyle/>
        <a:p>
          <a:endParaRPr sz="1050"/>
        </a:p>
      </dgm:t>
    </dgm:pt>
    <dgm:pt modelId="{77CAFBFC-BE43-478A-A799-1F392BEB60FF}">
      <dgm:prSet custT="1"/>
      <dgm:spPr/>
      <dgm:t>
        <a:bodyPr/>
        <a:lstStyle/>
        <a:p>
          <a:pPr rtl="0">
            <a:defRPr sz="1200">
              <a:solidFill>
                <a:schemeClr val="tx1"/>
              </a:solidFill>
            </a:defRPr>
          </a:pPr>
          <a:r>
            <a:rPr sz="1050"/>
            <a:t>Lavorare con gli altri</a:t>
          </a:r>
          <a:endParaRPr sz="1050">
            <a:solidFill>
              <a:schemeClr val="tx1"/>
            </a:solidFill>
          </a:endParaRPr>
        </a:p>
      </dgm:t>
    </dgm:pt>
    <dgm:pt modelId="{6FBC8299-73B7-4527-B2F7-22E61581184C}" type="parTrans" cxnId="{81537863-0CC2-43A4-8950-B179BDCFA3C8}">
      <dgm:prSet/>
      <dgm:spPr/>
      <dgm:t>
        <a:bodyPr/>
        <a:lstStyle/>
        <a:p>
          <a:endParaRPr sz="1050"/>
        </a:p>
      </dgm:t>
    </dgm:pt>
    <dgm:pt modelId="{85A90023-BDCE-4EAB-90FB-FC1DF62CB09B}" type="sibTrans" cxnId="{81537863-0CC2-43A4-8950-B179BDCFA3C8}">
      <dgm:prSet/>
      <dgm:spPr/>
      <dgm:t>
        <a:bodyPr/>
        <a:lstStyle/>
        <a:p>
          <a:endParaRPr sz="1050"/>
        </a:p>
      </dgm:t>
    </dgm:pt>
    <dgm:pt modelId="{3938340E-8011-495B-A238-9F3656D9ABFF}">
      <dgm:prSet custT="1"/>
      <dgm:spPr/>
      <dgm:t>
        <a:bodyPr/>
        <a:lstStyle/>
        <a:p>
          <a:pPr rtl="0">
            <a:defRPr sz="1200">
              <a:solidFill>
                <a:schemeClr val="tx1"/>
              </a:solidFill>
            </a:defRPr>
          </a:pPr>
          <a:r>
            <a:rPr sz="1050"/>
            <a:t>Imparare attraverso l'esperienza</a:t>
          </a:r>
          <a:endParaRPr sz="1050">
            <a:solidFill>
              <a:schemeClr val="tx1"/>
            </a:solidFill>
          </a:endParaRPr>
        </a:p>
      </dgm:t>
    </dgm:pt>
    <dgm:pt modelId="{7DDC39CD-5D65-4E06-A7AA-4605C367DD61}" type="parTrans" cxnId="{F299AD9D-4C83-4CBF-959A-47B5F48D0E1A}">
      <dgm:prSet/>
      <dgm:spPr/>
      <dgm:t>
        <a:bodyPr/>
        <a:lstStyle/>
        <a:p>
          <a:endParaRPr sz="1050"/>
        </a:p>
      </dgm:t>
    </dgm:pt>
    <dgm:pt modelId="{F7DBAF2D-3CD1-47A5-90C2-CDF8C818DB53}" type="sibTrans" cxnId="{F299AD9D-4C83-4CBF-959A-47B5F48D0E1A}">
      <dgm:prSet/>
      <dgm:spPr/>
      <dgm:t>
        <a:bodyPr/>
        <a:lstStyle/>
        <a:p>
          <a:endParaRPr sz="1050"/>
        </a:p>
      </dgm:t>
    </dgm:pt>
    <dgm:pt modelId="{B6EED418-7790-472E-BF35-6C3CDD251B5E}">
      <dgm:prSet custT="1"/>
      <dgm:spPr/>
      <dgm:t>
        <a:bodyPr/>
        <a:lstStyle/>
        <a:p>
          <a:pPr rtl="0">
            <a:defRPr sz="900" b="1">
              <a:solidFill>
                <a:schemeClr val="tx1"/>
              </a:solidFill>
            </a:defRPr>
          </a:pPr>
          <a:r>
            <a:rPr sz="1050"/>
            <a:t>IN AZIONE</a:t>
          </a:r>
          <a:endParaRPr sz="1050">
            <a:solidFill>
              <a:schemeClr val="tx1"/>
            </a:solidFill>
          </a:endParaRPr>
        </a:p>
      </dgm:t>
    </dgm:pt>
    <dgm:pt modelId="{51E6032C-BD7B-4D32-B682-789EEF85D1C6}" type="parTrans" cxnId="{99403308-0361-43B6-80D4-24ABF04AEE1F}">
      <dgm:prSet/>
      <dgm:spPr/>
      <dgm:t>
        <a:bodyPr/>
        <a:lstStyle/>
        <a:p>
          <a:endParaRPr sz="1050"/>
        </a:p>
      </dgm:t>
    </dgm:pt>
    <dgm:pt modelId="{9F1D2A7E-19A8-4F07-B675-21E3A69E4FF2}" type="sibTrans" cxnId="{99403308-0361-43B6-80D4-24ABF04AEE1F}">
      <dgm:prSet/>
      <dgm:spPr/>
      <dgm:t>
        <a:bodyPr/>
        <a:lstStyle/>
        <a:p>
          <a:endParaRPr sz="1050"/>
        </a:p>
      </dgm:t>
    </dgm:pt>
    <dgm:pt modelId="{654C45BD-D293-46B6-8F09-EC50EAAF569E}">
      <dgm:prSet custT="1"/>
      <dgm:spPr/>
      <dgm:t>
        <a:bodyPr/>
        <a:lstStyle/>
        <a:p>
          <a:pPr rtl="0">
            <a:defRPr sz="1200">
              <a:solidFill>
                <a:schemeClr val="tx1"/>
              </a:solidFill>
            </a:defRPr>
          </a:pPr>
          <a:r>
            <a:rPr sz="1050"/>
            <a:t>Auto-consapevolezza e autoefficacia</a:t>
          </a:r>
          <a:endParaRPr sz="1050">
            <a:solidFill>
              <a:schemeClr val="tx1"/>
            </a:solidFill>
          </a:endParaRPr>
        </a:p>
      </dgm:t>
    </dgm:pt>
    <dgm:pt modelId="{EDFDA3D6-9363-4028-B9DA-27619870D714}" type="parTrans" cxnId="{34A8F939-3614-457F-80CB-B8A7A3F827B3}">
      <dgm:prSet/>
      <dgm:spPr/>
      <dgm:t>
        <a:bodyPr/>
        <a:lstStyle/>
        <a:p>
          <a:endParaRPr sz="1050"/>
        </a:p>
      </dgm:t>
    </dgm:pt>
    <dgm:pt modelId="{C3EDEE53-CF58-4D79-89B9-A73EB8234BB6}" type="sibTrans" cxnId="{34A8F939-3614-457F-80CB-B8A7A3F827B3}">
      <dgm:prSet/>
      <dgm:spPr/>
      <dgm:t>
        <a:bodyPr/>
        <a:lstStyle/>
        <a:p>
          <a:endParaRPr sz="1050"/>
        </a:p>
      </dgm:t>
    </dgm:pt>
    <dgm:pt modelId="{38B5A4A4-FB19-4744-87AB-EE390FA7848B}">
      <dgm:prSet custT="1"/>
      <dgm:spPr/>
      <dgm:t>
        <a:bodyPr/>
        <a:lstStyle/>
        <a:p>
          <a:pPr rtl="0">
            <a:defRPr sz="1200">
              <a:solidFill>
                <a:schemeClr val="tx1"/>
              </a:solidFill>
            </a:defRPr>
          </a:pPr>
          <a:r>
            <a:rPr sz="1050"/>
            <a:t>Motivazione e perseveranza</a:t>
          </a:r>
          <a:endParaRPr sz="1050">
            <a:solidFill>
              <a:schemeClr val="tx1"/>
            </a:solidFill>
          </a:endParaRPr>
        </a:p>
      </dgm:t>
    </dgm:pt>
    <dgm:pt modelId="{4750B405-2A6E-4CAE-B639-5069EA0B491C}" type="parTrans" cxnId="{28B4DA46-EF57-4CBD-A278-23A1D78B0F66}">
      <dgm:prSet/>
      <dgm:spPr/>
      <dgm:t>
        <a:bodyPr/>
        <a:lstStyle/>
        <a:p>
          <a:endParaRPr sz="1050"/>
        </a:p>
      </dgm:t>
    </dgm:pt>
    <dgm:pt modelId="{D61DA291-5199-41C5-976C-CDD4D833ECFC}" type="sibTrans" cxnId="{28B4DA46-EF57-4CBD-A278-23A1D78B0F66}">
      <dgm:prSet/>
      <dgm:spPr/>
      <dgm:t>
        <a:bodyPr/>
        <a:lstStyle/>
        <a:p>
          <a:endParaRPr sz="1050"/>
        </a:p>
      </dgm:t>
    </dgm:pt>
    <dgm:pt modelId="{83EFFACE-5CE9-4342-8DE8-0FFE18006C29}">
      <dgm:prSet custT="1"/>
      <dgm:spPr/>
      <dgm:t>
        <a:bodyPr/>
        <a:lstStyle/>
        <a:p>
          <a:pPr rtl="0">
            <a:defRPr sz="1200">
              <a:solidFill>
                <a:schemeClr val="tx1"/>
              </a:solidFill>
            </a:defRPr>
          </a:pPr>
          <a:r>
            <a:rPr sz="1050"/>
            <a:t>Mobilitare le risorse</a:t>
          </a:r>
          <a:endParaRPr sz="1050">
            <a:solidFill>
              <a:schemeClr val="tx1"/>
            </a:solidFill>
          </a:endParaRPr>
        </a:p>
      </dgm:t>
    </dgm:pt>
    <dgm:pt modelId="{8F2B8984-F90C-480C-940B-41682D500591}" type="parTrans" cxnId="{C191B3D3-74C8-4B4A-B79F-2DBC9767145F}">
      <dgm:prSet/>
      <dgm:spPr/>
      <dgm:t>
        <a:bodyPr/>
        <a:lstStyle/>
        <a:p>
          <a:endParaRPr sz="1050"/>
        </a:p>
      </dgm:t>
    </dgm:pt>
    <dgm:pt modelId="{7779CEBA-02BD-4FC9-B589-25AD9EED3925}" type="sibTrans" cxnId="{C191B3D3-74C8-4B4A-B79F-2DBC9767145F}">
      <dgm:prSet/>
      <dgm:spPr/>
      <dgm:t>
        <a:bodyPr/>
        <a:lstStyle/>
        <a:p>
          <a:endParaRPr sz="1050"/>
        </a:p>
      </dgm:t>
    </dgm:pt>
    <dgm:pt modelId="{E8E8A3A0-4BDF-453B-BB44-F5597A4926EC}">
      <dgm:prSet custT="1"/>
      <dgm:spPr/>
      <dgm:t>
        <a:bodyPr/>
        <a:lstStyle/>
        <a:p>
          <a:pPr rtl="0">
            <a:defRPr sz="1200">
              <a:solidFill>
                <a:schemeClr val="tx1"/>
              </a:solidFill>
            </a:defRPr>
          </a:pPr>
          <a:r>
            <a:rPr sz="1050"/>
            <a:t>Alfabetizzazione finanziaria ed economica</a:t>
          </a:r>
          <a:endParaRPr sz="1050">
            <a:solidFill>
              <a:schemeClr val="tx1"/>
            </a:solidFill>
          </a:endParaRPr>
        </a:p>
      </dgm:t>
    </dgm:pt>
    <dgm:pt modelId="{D44B4B08-DEF6-49BF-B7F8-A90569728F67}" type="parTrans" cxnId="{8F2D87AD-FDB4-4536-A9AF-61DC6C517634}">
      <dgm:prSet/>
      <dgm:spPr/>
      <dgm:t>
        <a:bodyPr/>
        <a:lstStyle/>
        <a:p>
          <a:endParaRPr sz="1050"/>
        </a:p>
      </dgm:t>
    </dgm:pt>
    <dgm:pt modelId="{A93A7011-354D-4967-B5A0-FC017193168E}" type="sibTrans" cxnId="{8F2D87AD-FDB4-4536-A9AF-61DC6C517634}">
      <dgm:prSet/>
      <dgm:spPr/>
      <dgm:t>
        <a:bodyPr/>
        <a:lstStyle/>
        <a:p>
          <a:endParaRPr sz="1050"/>
        </a:p>
      </dgm:t>
    </dgm:pt>
    <dgm:pt modelId="{396EF6A1-FBA6-410B-BC71-1592914BF829}">
      <dgm:prSet custT="1"/>
      <dgm:spPr/>
      <dgm:t>
        <a:bodyPr/>
        <a:lstStyle/>
        <a:p>
          <a:pPr rtl="0">
            <a:defRPr sz="1200">
              <a:solidFill>
                <a:schemeClr val="tx1"/>
              </a:solidFill>
            </a:defRPr>
          </a:pPr>
          <a:r>
            <a:rPr sz="1050"/>
            <a:t>Mobilitare gli altri</a:t>
          </a:r>
          <a:endParaRPr sz="1050">
            <a:solidFill>
              <a:schemeClr val="tx1"/>
            </a:solidFill>
          </a:endParaRPr>
        </a:p>
      </dgm:t>
    </dgm:pt>
    <dgm:pt modelId="{870F6406-59A0-49F3-897A-CC7166AC0942}" type="parTrans" cxnId="{82A054AF-7A9D-4D3D-97A8-91FC85949A66}">
      <dgm:prSet/>
      <dgm:spPr/>
      <dgm:t>
        <a:bodyPr/>
        <a:lstStyle/>
        <a:p>
          <a:endParaRPr sz="1050"/>
        </a:p>
      </dgm:t>
    </dgm:pt>
    <dgm:pt modelId="{63A105B8-7D77-4DE7-A85E-423FA66B1871}" type="sibTrans" cxnId="{82A054AF-7A9D-4D3D-97A8-91FC85949A66}">
      <dgm:prSet/>
      <dgm:spPr/>
      <dgm:t>
        <a:bodyPr/>
        <a:lstStyle/>
        <a:p>
          <a:endParaRPr sz="1050"/>
        </a:p>
      </dgm:t>
    </dgm:pt>
    <dgm:pt modelId="{FA5CD609-0876-4DCE-9510-0E28F9555936}">
      <dgm:prSet custT="1"/>
      <dgm:spPr/>
      <dgm:t>
        <a:bodyPr/>
        <a:lstStyle/>
        <a:p>
          <a:pPr rtl="0">
            <a:spcAft>
              <a:spcPts val="0"/>
            </a:spcAft>
            <a:defRPr sz="900" b="1"/>
          </a:pPr>
          <a:r>
            <a:rPr lang="en-GB" sz="1050"/>
            <a:t>Identificare le opportunità</a:t>
          </a:r>
          <a:endParaRPr sz="1050" dirty="0"/>
        </a:p>
      </dgm:t>
    </dgm:pt>
    <dgm:pt modelId="{2C58E6FE-22F7-452A-8356-AEF8B2FE69AF}" type="parTrans" cxnId="{F99B4BF5-B3FB-4091-A3A1-AB2E1A608FCC}">
      <dgm:prSet/>
      <dgm:spPr/>
      <dgm:t>
        <a:bodyPr/>
        <a:lstStyle/>
        <a:p>
          <a:endParaRPr lang="en-GB" sz="1050"/>
        </a:p>
      </dgm:t>
    </dgm:pt>
    <dgm:pt modelId="{4AE02B17-4ED5-4A2A-B6F1-9B5153BD4500}" type="sibTrans" cxnId="{F99B4BF5-B3FB-4091-A3A1-AB2E1A608FCC}">
      <dgm:prSet/>
      <dgm:spPr/>
      <dgm:t>
        <a:bodyPr/>
        <a:lstStyle/>
        <a:p>
          <a:endParaRPr lang="en-GB" sz="1050"/>
        </a:p>
      </dgm:t>
    </dgm:pt>
    <dgm:pt modelId="{6AAE064D-03DB-4501-B00D-F9774B9CBEE9}" type="pres">
      <dgm:prSet presAssocID="{59DDA1B3-8226-4D7B-BC24-9EF5F39EBA71}" presName="vert0" presStyleCnt="0">
        <dgm:presLayoutVars>
          <dgm:dir/>
          <dgm:animOne val="branch"/>
          <dgm:animLvl val="lvl"/>
        </dgm:presLayoutVars>
      </dgm:prSet>
      <dgm:spPr/>
    </dgm:pt>
    <dgm:pt modelId="{081D5090-8422-4C49-A82C-4B2D2523789C}" type="pres">
      <dgm:prSet presAssocID="{66A2B588-5327-40B2-A36C-FF18D4B97044}" presName="thickLine" presStyleLbl="alignNode1" presStyleIdx="0" presStyleCnt="3"/>
      <dgm:spPr>
        <a:blipFill rotWithShape="0">
          <a:blip xmlns:r="http://schemas.openxmlformats.org/officeDocument/2006/relationships" r:embed="rId1"/>
          <a:stretch>
            <a:fillRect/>
          </a:stretch>
        </a:blipFill>
      </dgm:spPr>
    </dgm:pt>
    <dgm:pt modelId="{D2F82823-F194-4ECA-A97C-994AB7772AB1}" type="pres">
      <dgm:prSet presAssocID="{66A2B588-5327-40B2-A36C-FF18D4B97044}" presName="horz1" presStyleCnt="0"/>
      <dgm:spPr/>
    </dgm:pt>
    <dgm:pt modelId="{A2AA0E69-00EE-4E3F-B5DC-47CBA138238C}" type="pres">
      <dgm:prSet presAssocID="{66A2B588-5327-40B2-A36C-FF18D4B97044}" presName="tx1" presStyleLbl="revTx" presStyleIdx="0" presStyleCnt="18"/>
      <dgm:spPr/>
    </dgm:pt>
    <dgm:pt modelId="{6A25081B-839E-4400-814E-AA4E095A9AB2}" type="pres">
      <dgm:prSet presAssocID="{66A2B588-5327-40B2-A36C-FF18D4B97044}" presName="vert1" presStyleCnt="0"/>
      <dgm:spPr/>
    </dgm:pt>
    <dgm:pt modelId="{3D574423-EA16-4427-B05F-C1A1DC3A94A4}" type="pres">
      <dgm:prSet presAssocID="{FA5CD609-0876-4DCE-9510-0E28F9555936}" presName="vertSpace2a" presStyleCnt="0"/>
      <dgm:spPr/>
    </dgm:pt>
    <dgm:pt modelId="{AEC1E553-13FB-4417-A8D1-885902A873BB}" type="pres">
      <dgm:prSet presAssocID="{FA5CD609-0876-4DCE-9510-0E28F9555936}" presName="horz2" presStyleCnt="0"/>
      <dgm:spPr/>
    </dgm:pt>
    <dgm:pt modelId="{AD7438D3-D542-44D0-B364-D76192F611B0}" type="pres">
      <dgm:prSet presAssocID="{FA5CD609-0876-4DCE-9510-0E28F9555936}" presName="horzSpace2" presStyleCnt="0"/>
      <dgm:spPr/>
    </dgm:pt>
    <dgm:pt modelId="{A298A888-CB32-4FD6-8F01-42FB1827569B}" type="pres">
      <dgm:prSet presAssocID="{FA5CD609-0876-4DCE-9510-0E28F9555936}" presName="tx2" presStyleLbl="revTx" presStyleIdx="1" presStyleCnt="18"/>
      <dgm:spPr/>
    </dgm:pt>
    <dgm:pt modelId="{ECF48267-1536-4716-8697-A59E6A6B847C}" type="pres">
      <dgm:prSet presAssocID="{FA5CD609-0876-4DCE-9510-0E28F9555936}" presName="vert2" presStyleCnt="0"/>
      <dgm:spPr/>
    </dgm:pt>
    <dgm:pt modelId="{6A3C3DC9-0F40-471E-AA0B-47AE0EDEBC13}" type="pres">
      <dgm:prSet presAssocID="{FA5CD609-0876-4DCE-9510-0E28F9555936}" presName="thinLine2b" presStyleLbl="callout" presStyleIdx="0" presStyleCnt="15"/>
      <dgm:spPr/>
    </dgm:pt>
    <dgm:pt modelId="{0ECAB21E-3757-4E52-9EDE-CC31C5A497AD}" type="pres">
      <dgm:prSet presAssocID="{FA5CD609-0876-4DCE-9510-0E28F9555936}" presName="vertSpace2b" presStyleCnt="0"/>
      <dgm:spPr/>
    </dgm:pt>
    <dgm:pt modelId="{04DC3B05-9CEB-4563-885F-A7898343F83A}" type="pres">
      <dgm:prSet presAssocID="{33C6D8C7-1FA1-41D6-BF6B-3892AA1BE9A1}" presName="horz2" presStyleCnt="0"/>
      <dgm:spPr/>
    </dgm:pt>
    <dgm:pt modelId="{FA8702FF-083A-4623-AA99-3AD6403687C6}" type="pres">
      <dgm:prSet presAssocID="{33C6D8C7-1FA1-41D6-BF6B-3892AA1BE9A1}" presName="horzSpace2" presStyleCnt="0"/>
      <dgm:spPr/>
    </dgm:pt>
    <dgm:pt modelId="{3C014A86-F498-4A60-9DED-48A28D6A90D9}" type="pres">
      <dgm:prSet presAssocID="{33C6D8C7-1FA1-41D6-BF6B-3892AA1BE9A1}" presName="tx2" presStyleLbl="revTx" presStyleIdx="2" presStyleCnt="18"/>
      <dgm:spPr/>
    </dgm:pt>
    <dgm:pt modelId="{1EE5C6D5-B08A-4B2B-A1BB-B51D89E6A316}" type="pres">
      <dgm:prSet presAssocID="{33C6D8C7-1FA1-41D6-BF6B-3892AA1BE9A1}" presName="vert2" presStyleCnt="0"/>
      <dgm:spPr/>
    </dgm:pt>
    <dgm:pt modelId="{C7CC3FE6-06F5-4879-9D7A-763049BE4BF5}" type="pres">
      <dgm:prSet presAssocID="{33C6D8C7-1FA1-41D6-BF6B-3892AA1BE9A1}" presName="thinLine2b" presStyleLbl="callout" presStyleIdx="1" presStyleCnt="15"/>
      <dgm:spPr/>
    </dgm:pt>
    <dgm:pt modelId="{02E6853A-E27F-43E3-B11E-EF425C3DC6C9}" type="pres">
      <dgm:prSet presAssocID="{33C6D8C7-1FA1-41D6-BF6B-3892AA1BE9A1}" presName="vertSpace2b" presStyleCnt="0"/>
      <dgm:spPr/>
    </dgm:pt>
    <dgm:pt modelId="{9CEA1599-1445-48D0-A627-670B0532278F}" type="pres">
      <dgm:prSet presAssocID="{4CF7EB7C-F2A3-41C9-B980-5E8AA1D534F0}" presName="horz2" presStyleCnt="0"/>
      <dgm:spPr/>
    </dgm:pt>
    <dgm:pt modelId="{90623019-83BB-4A21-A5B0-8A435967B019}" type="pres">
      <dgm:prSet presAssocID="{4CF7EB7C-F2A3-41C9-B980-5E8AA1D534F0}" presName="horzSpace2" presStyleCnt="0"/>
      <dgm:spPr/>
    </dgm:pt>
    <dgm:pt modelId="{FCE6D883-F4AE-4E6A-A75B-018C90423A2B}" type="pres">
      <dgm:prSet presAssocID="{4CF7EB7C-F2A3-41C9-B980-5E8AA1D534F0}" presName="tx2" presStyleLbl="revTx" presStyleIdx="3" presStyleCnt="18"/>
      <dgm:spPr/>
    </dgm:pt>
    <dgm:pt modelId="{C60F623F-0108-4873-824E-83F796386088}" type="pres">
      <dgm:prSet presAssocID="{4CF7EB7C-F2A3-41C9-B980-5E8AA1D534F0}" presName="vert2" presStyleCnt="0"/>
      <dgm:spPr/>
    </dgm:pt>
    <dgm:pt modelId="{14567618-C20A-4981-99F6-2DCD422D7833}" type="pres">
      <dgm:prSet presAssocID="{4CF7EB7C-F2A3-41C9-B980-5E8AA1D534F0}" presName="thinLine2b" presStyleLbl="callout" presStyleIdx="2" presStyleCnt="15"/>
      <dgm:spPr/>
    </dgm:pt>
    <dgm:pt modelId="{1B8A7DC9-C7C5-4B01-9D3F-7217C21E16E9}" type="pres">
      <dgm:prSet presAssocID="{4CF7EB7C-F2A3-41C9-B980-5E8AA1D534F0}" presName="vertSpace2b" presStyleCnt="0"/>
      <dgm:spPr/>
    </dgm:pt>
    <dgm:pt modelId="{813EFE73-EC55-4973-B83D-DBDD8A06CC49}" type="pres">
      <dgm:prSet presAssocID="{705FA00B-FED2-43B0-B31D-862F6C43A463}" presName="horz2" presStyleCnt="0"/>
      <dgm:spPr/>
    </dgm:pt>
    <dgm:pt modelId="{A1C698A9-37A7-4C9C-951D-BAAEBB81E1F5}" type="pres">
      <dgm:prSet presAssocID="{705FA00B-FED2-43B0-B31D-862F6C43A463}" presName="horzSpace2" presStyleCnt="0"/>
      <dgm:spPr/>
    </dgm:pt>
    <dgm:pt modelId="{DA324A83-C988-4851-B4AB-75AA037E710C}" type="pres">
      <dgm:prSet presAssocID="{705FA00B-FED2-43B0-B31D-862F6C43A463}" presName="tx2" presStyleLbl="revTx" presStyleIdx="4" presStyleCnt="18"/>
      <dgm:spPr/>
    </dgm:pt>
    <dgm:pt modelId="{3A6124BD-B057-47D9-A2B6-4046CE9FAB63}" type="pres">
      <dgm:prSet presAssocID="{705FA00B-FED2-43B0-B31D-862F6C43A463}" presName="vert2" presStyleCnt="0"/>
      <dgm:spPr/>
    </dgm:pt>
    <dgm:pt modelId="{E88823D1-6EDA-41B1-A3CA-39C3F5C06BC5}" type="pres">
      <dgm:prSet presAssocID="{705FA00B-FED2-43B0-B31D-862F6C43A463}" presName="thinLine2b" presStyleLbl="callout" presStyleIdx="3" presStyleCnt="15"/>
      <dgm:spPr/>
    </dgm:pt>
    <dgm:pt modelId="{D0EF559D-1D56-4D8E-B9C7-E6849BD4EE7E}" type="pres">
      <dgm:prSet presAssocID="{705FA00B-FED2-43B0-B31D-862F6C43A463}" presName="vertSpace2b" presStyleCnt="0"/>
      <dgm:spPr/>
    </dgm:pt>
    <dgm:pt modelId="{5F1EE91C-A565-4E80-999B-02A321380944}" type="pres">
      <dgm:prSet presAssocID="{D5CB922D-C7CA-4A78-9C87-2C5A34D52094}" presName="horz2" presStyleCnt="0"/>
      <dgm:spPr/>
    </dgm:pt>
    <dgm:pt modelId="{1A685660-21B2-44DE-8B02-04B6C7A21F2A}" type="pres">
      <dgm:prSet presAssocID="{D5CB922D-C7CA-4A78-9C87-2C5A34D52094}" presName="horzSpace2" presStyleCnt="0"/>
      <dgm:spPr/>
    </dgm:pt>
    <dgm:pt modelId="{0EAD48F4-27A1-4FD0-A110-26574E4253BE}" type="pres">
      <dgm:prSet presAssocID="{D5CB922D-C7CA-4A78-9C87-2C5A34D52094}" presName="tx2" presStyleLbl="revTx" presStyleIdx="5" presStyleCnt="18"/>
      <dgm:spPr/>
    </dgm:pt>
    <dgm:pt modelId="{4C6F59D6-B3E0-4DA4-B3B3-D8401A9A2BA0}" type="pres">
      <dgm:prSet presAssocID="{D5CB922D-C7CA-4A78-9C87-2C5A34D52094}" presName="vert2" presStyleCnt="0"/>
      <dgm:spPr/>
    </dgm:pt>
    <dgm:pt modelId="{4115304D-A961-43B9-B934-6DDC731E46B7}" type="pres">
      <dgm:prSet presAssocID="{D5CB922D-C7CA-4A78-9C87-2C5A34D52094}" presName="thinLine2b" presStyleLbl="callout" presStyleIdx="4" presStyleCnt="15"/>
      <dgm:spPr/>
    </dgm:pt>
    <dgm:pt modelId="{7240E1BE-6904-4737-9D20-2F635041DD21}" type="pres">
      <dgm:prSet presAssocID="{D5CB922D-C7CA-4A78-9C87-2C5A34D52094}" presName="vertSpace2b" presStyleCnt="0"/>
      <dgm:spPr/>
    </dgm:pt>
    <dgm:pt modelId="{E2242D90-CCF6-4E1C-802C-D21ABE8E3658}" type="pres">
      <dgm:prSet presAssocID="{26233A46-0A92-4CF7-AA81-51274C0FCE34}" presName="thickLine" presStyleLbl="alignNode1" presStyleIdx="1" presStyleCnt="3"/>
      <dgm:spPr/>
    </dgm:pt>
    <dgm:pt modelId="{58B5D5E1-8313-4A67-8E53-B9B9AF550C7C}" type="pres">
      <dgm:prSet presAssocID="{26233A46-0A92-4CF7-AA81-51274C0FCE34}" presName="horz1" presStyleCnt="0"/>
      <dgm:spPr/>
    </dgm:pt>
    <dgm:pt modelId="{D2223E33-8B30-4E58-A621-E09C3E8D1C22}" type="pres">
      <dgm:prSet presAssocID="{26233A46-0A92-4CF7-AA81-51274C0FCE34}" presName="tx1" presStyleLbl="revTx" presStyleIdx="6" presStyleCnt="18"/>
      <dgm:spPr/>
    </dgm:pt>
    <dgm:pt modelId="{E4D07A07-1796-414D-A18A-DFDFADDC63A3}" type="pres">
      <dgm:prSet presAssocID="{26233A46-0A92-4CF7-AA81-51274C0FCE34}" presName="vert1" presStyleCnt="0"/>
      <dgm:spPr/>
    </dgm:pt>
    <dgm:pt modelId="{EAAFDE61-3AFF-4735-BC8F-8B6BBD57CB3F}" type="pres">
      <dgm:prSet presAssocID="{B95BF614-6716-4DA4-A4CA-F5FFDC90E50D}" presName="vertSpace2a" presStyleCnt="0"/>
      <dgm:spPr/>
    </dgm:pt>
    <dgm:pt modelId="{C3984802-9C41-47C9-8282-3FFBAAC6CAA7}" type="pres">
      <dgm:prSet presAssocID="{B95BF614-6716-4DA4-A4CA-F5FFDC90E50D}" presName="horz2" presStyleCnt="0"/>
      <dgm:spPr/>
    </dgm:pt>
    <dgm:pt modelId="{0A47AF94-CE7F-44B9-A82C-4B113F898213}" type="pres">
      <dgm:prSet presAssocID="{B95BF614-6716-4DA4-A4CA-F5FFDC90E50D}" presName="horzSpace2" presStyleCnt="0"/>
      <dgm:spPr/>
    </dgm:pt>
    <dgm:pt modelId="{25C3A31D-0F1F-4748-94CD-95772905D3CB}" type="pres">
      <dgm:prSet presAssocID="{B95BF614-6716-4DA4-A4CA-F5FFDC90E50D}" presName="tx2" presStyleLbl="revTx" presStyleIdx="7" presStyleCnt="18"/>
      <dgm:spPr/>
    </dgm:pt>
    <dgm:pt modelId="{B1DEBF63-540C-43B8-AA7F-6E98CA0AD107}" type="pres">
      <dgm:prSet presAssocID="{B95BF614-6716-4DA4-A4CA-F5FFDC90E50D}" presName="vert2" presStyleCnt="0"/>
      <dgm:spPr/>
    </dgm:pt>
    <dgm:pt modelId="{65622626-31A5-4CF4-8AEA-61C8C29A4987}" type="pres">
      <dgm:prSet presAssocID="{B95BF614-6716-4DA4-A4CA-F5FFDC90E50D}" presName="thinLine2b" presStyleLbl="callout" presStyleIdx="5" presStyleCnt="15"/>
      <dgm:spPr/>
    </dgm:pt>
    <dgm:pt modelId="{B8032D8B-47B4-40A0-A0F9-B6BAC4048DE1}" type="pres">
      <dgm:prSet presAssocID="{B95BF614-6716-4DA4-A4CA-F5FFDC90E50D}" presName="vertSpace2b" presStyleCnt="0"/>
      <dgm:spPr/>
    </dgm:pt>
    <dgm:pt modelId="{5FF99F50-3F71-4827-AB00-46DA7D82E045}" type="pres">
      <dgm:prSet presAssocID="{E5A12504-0B0E-43FA-9426-6F3DF2B957CF}" presName="horz2" presStyleCnt="0"/>
      <dgm:spPr/>
    </dgm:pt>
    <dgm:pt modelId="{F56BDC56-953D-418E-8D93-D2F3DF6BC60F}" type="pres">
      <dgm:prSet presAssocID="{E5A12504-0B0E-43FA-9426-6F3DF2B957CF}" presName="horzSpace2" presStyleCnt="0"/>
      <dgm:spPr/>
    </dgm:pt>
    <dgm:pt modelId="{F97B29D7-128D-4466-97DD-F86AB19D5BAC}" type="pres">
      <dgm:prSet presAssocID="{E5A12504-0B0E-43FA-9426-6F3DF2B957CF}" presName="tx2" presStyleLbl="revTx" presStyleIdx="8" presStyleCnt="18"/>
      <dgm:spPr/>
    </dgm:pt>
    <dgm:pt modelId="{1C8DC40C-29A9-4500-BB6A-988EE5B82CEE}" type="pres">
      <dgm:prSet presAssocID="{E5A12504-0B0E-43FA-9426-6F3DF2B957CF}" presName="vert2" presStyleCnt="0"/>
      <dgm:spPr/>
    </dgm:pt>
    <dgm:pt modelId="{57C29965-DD61-47AF-A6E2-062867A310F5}" type="pres">
      <dgm:prSet presAssocID="{E5A12504-0B0E-43FA-9426-6F3DF2B957CF}" presName="thinLine2b" presStyleLbl="callout" presStyleIdx="6" presStyleCnt="15"/>
      <dgm:spPr/>
    </dgm:pt>
    <dgm:pt modelId="{095A7A6A-7740-4401-9F02-96D3E249C0F7}" type="pres">
      <dgm:prSet presAssocID="{E5A12504-0B0E-43FA-9426-6F3DF2B957CF}" presName="vertSpace2b" presStyleCnt="0"/>
      <dgm:spPr/>
    </dgm:pt>
    <dgm:pt modelId="{84C820F0-C8D9-4491-8DE6-CE470CD8F235}" type="pres">
      <dgm:prSet presAssocID="{6DA81B66-52FD-4001-82BF-8D8F9E049CEA}" presName="horz2" presStyleCnt="0"/>
      <dgm:spPr/>
    </dgm:pt>
    <dgm:pt modelId="{C534B4A1-13BC-4D1A-8995-A32F239599C3}" type="pres">
      <dgm:prSet presAssocID="{6DA81B66-52FD-4001-82BF-8D8F9E049CEA}" presName="horzSpace2" presStyleCnt="0"/>
      <dgm:spPr/>
    </dgm:pt>
    <dgm:pt modelId="{C82E4430-993B-41BF-A137-1C5C0FF7E22B}" type="pres">
      <dgm:prSet presAssocID="{6DA81B66-52FD-4001-82BF-8D8F9E049CEA}" presName="tx2" presStyleLbl="revTx" presStyleIdx="9" presStyleCnt="18" custScaleY="143924"/>
      <dgm:spPr/>
    </dgm:pt>
    <dgm:pt modelId="{853EF558-99B6-4471-A26D-1628F974D32E}" type="pres">
      <dgm:prSet presAssocID="{6DA81B66-52FD-4001-82BF-8D8F9E049CEA}" presName="vert2" presStyleCnt="0"/>
      <dgm:spPr/>
    </dgm:pt>
    <dgm:pt modelId="{131E7A88-BB08-41D0-B41E-B93A8156170E}" type="pres">
      <dgm:prSet presAssocID="{6DA81B66-52FD-4001-82BF-8D8F9E049CEA}" presName="thinLine2b" presStyleLbl="callout" presStyleIdx="7" presStyleCnt="15"/>
      <dgm:spPr/>
    </dgm:pt>
    <dgm:pt modelId="{775A7310-B8E1-44AE-A879-9E26E816D6AC}" type="pres">
      <dgm:prSet presAssocID="{6DA81B66-52FD-4001-82BF-8D8F9E049CEA}" presName="vertSpace2b" presStyleCnt="0"/>
      <dgm:spPr/>
    </dgm:pt>
    <dgm:pt modelId="{CB027696-30E5-486D-9543-976F65173C12}" type="pres">
      <dgm:prSet presAssocID="{77CAFBFC-BE43-478A-A799-1F392BEB60FF}" presName="horz2" presStyleCnt="0"/>
      <dgm:spPr/>
    </dgm:pt>
    <dgm:pt modelId="{0DD173A7-688B-40FE-979B-2BDF87C311AB}" type="pres">
      <dgm:prSet presAssocID="{77CAFBFC-BE43-478A-A799-1F392BEB60FF}" presName="horzSpace2" presStyleCnt="0"/>
      <dgm:spPr/>
    </dgm:pt>
    <dgm:pt modelId="{42F7FE79-EB3C-4F96-A478-63C66521EB9D}" type="pres">
      <dgm:prSet presAssocID="{77CAFBFC-BE43-478A-A799-1F392BEB60FF}" presName="tx2" presStyleLbl="revTx" presStyleIdx="10" presStyleCnt="18"/>
      <dgm:spPr/>
    </dgm:pt>
    <dgm:pt modelId="{182EBECD-4A3D-4E83-A979-22AB9A51A07F}" type="pres">
      <dgm:prSet presAssocID="{77CAFBFC-BE43-478A-A799-1F392BEB60FF}" presName="vert2" presStyleCnt="0"/>
      <dgm:spPr/>
    </dgm:pt>
    <dgm:pt modelId="{2748641F-6CC5-4353-8711-D36922090034}" type="pres">
      <dgm:prSet presAssocID="{77CAFBFC-BE43-478A-A799-1F392BEB60FF}" presName="thinLine2b" presStyleLbl="callout" presStyleIdx="8" presStyleCnt="15"/>
      <dgm:spPr/>
    </dgm:pt>
    <dgm:pt modelId="{72972421-BE42-4BD2-93AC-5D7297BCA1D4}" type="pres">
      <dgm:prSet presAssocID="{77CAFBFC-BE43-478A-A799-1F392BEB60FF}" presName="vertSpace2b" presStyleCnt="0"/>
      <dgm:spPr/>
    </dgm:pt>
    <dgm:pt modelId="{4A4126CF-9AD9-426A-9A96-B3B64D0EF494}" type="pres">
      <dgm:prSet presAssocID="{3938340E-8011-495B-A238-9F3656D9ABFF}" presName="horz2" presStyleCnt="0"/>
      <dgm:spPr/>
    </dgm:pt>
    <dgm:pt modelId="{F52B2708-C28A-4371-A291-8980C6A72D09}" type="pres">
      <dgm:prSet presAssocID="{3938340E-8011-495B-A238-9F3656D9ABFF}" presName="horzSpace2" presStyleCnt="0"/>
      <dgm:spPr/>
    </dgm:pt>
    <dgm:pt modelId="{20469CEC-1768-4C08-B637-E6596BD96784}" type="pres">
      <dgm:prSet presAssocID="{3938340E-8011-495B-A238-9F3656D9ABFF}" presName="tx2" presStyleLbl="revTx" presStyleIdx="11" presStyleCnt="18"/>
      <dgm:spPr/>
    </dgm:pt>
    <dgm:pt modelId="{05877531-4E2A-475D-8873-BBD221DC5841}" type="pres">
      <dgm:prSet presAssocID="{3938340E-8011-495B-A238-9F3656D9ABFF}" presName="vert2" presStyleCnt="0"/>
      <dgm:spPr/>
    </dgm:pt>
    <dgm:pt modelId="{0C37C366-8E78-463E-8CEC-BB7F27A9BA5B}" type="pres">
      <dgm:prSet presAssocID="{3938340E-8011-495B-A238-9F3656D9ABFF}" presName="thinLine2b" presStyleLbl="callout" presStyleIdx="9" presStyleCnt="15"/>
      <dgm:spPr/>
    </dgm:pt>
    <dgm:pt modelId="{66C3B6BD-27C0-4B28-ACE8-EEBB667F35A3}" type="pres">
      <dgm:prSet presAssocID="{3938340E-8011-495B-A238-9F3656D9ABFF}" presName="vertSpace2b" presStyleCnt="0"/>
      <dgm:spPr/>
    </dgm:pt>
    <dgm:pt modelId="{5BEA231E-7B10-4D31-A714-F9CBBF979154}" type="pres">
      <dgm:prSet presAssocID="{B6EED418-7790-472E-BF35-6C3CDD251B5E}" presName="thickLine" presStyleLbl="alignNode1" presStyleIdx="2" presStyleCnt="3"/>
      <dgm:spPr/>
    </dgm:pt>
    <dgm:pt modelId="{2295FD3A-D8A3-49F6-829B-DB54F07A7441}" type="pres">
      <dgm:prSet presAssocID="{B6EED418-7790-472E-BF35-6C3CDD251B5E}" presName="horz1" presStyleCnt="0"/>
      <dgm:spPr/>
    </dgm:pt>
    <dgm:pt modelId="{7969CF64-E386-4482-B507-7520439EBBB8}" type="pres">
      <dgm:prSet presAssocID="{B6EED418-7790-472E-BF35-6C3CDD251B5E}" presName="tx1" presStyleLbl="revTx" presStyleIdx="12" presStyleCnt="18"/>
      <dgm:spPr/>
    </dgm:pt>
    <dgm:pt modelId="{96785A85-AB4E-41C5-8730-A4F91CF99711}" type="pres">
      <dgm:prSet presAssocID="{B6EED418-7790-472E-BF35-6C3CDD251B5E}" presName="vert1" presStyleCnt="0"/>
      <dgm:spPr/>
    </dgm:pt>
    <dgm:pt modelId="{48BA7D88-9C3E-4D17-9035-C1A2AEEAEE35}" type="pres">
      <dgm:prSet presAssocID="{654C45BD-D293-46B6-8F09-EC50EAAF569E}" presName="vertSpace2a" presStyleCnt="0"/>
      <dgm:spPr/>
    </dgm:pt>
    <dgm:pt modelId="{FD3EF2A5-C982-40CB-B4C2-B471701B63AB}" type="pres">
      <dgm:prSet presAssocID="{654C45BD-D293-46B6-8F09-EC50EAAF569E}" presName="horz2" presStyleCnt="0"/>
      <dgm:spPr/>
    </dgm:pt>
    <dgm:pt modelId="{16623492-0B40-4EA1-83E7-669FBE767E3B}" type="pres">
      <dgm:prSet presAssocID="{654C45BD-D293-46B6-8F09-EC50EAAF569E}" presName="horzSpace2" presStyleCnt="0"/>
      <dgm:spPr/>
    </dgm:pt>
    <dgm:pt modelId="{0A73F24D-FFAF-49A7-810C-119475C3DA12}" type="pres">
      <dgm:prSet presAssocID="{654C45BD-D293-46B6-8F09-EC50EAAF569E}" presName="tx2" presStyleLbl="revTx" presStyleIdx="13" presStyleCnt="18"/>
      <dgm:spPr/>
    </dgm:pt>
    <dgm:pt modelId="{74DCF49F-61D8-4B7D-BB3F-58BAFBD55294}" type="pres">
      <dgm:prSet presAssocID="{654C45BD-D293-46B6-8F09-EC50EAAF569E}" presName="vert2" presStyleCnt="0"/>
      <dgm:spPr/>
    </dgm:pt>
    <dgm:pt modelId="{A2BE239C-05ED-4D2A-995E-D8867334C36E}" type="pres">
      <dgm:prSet presAssocID="{654C45BD-D293-46B6-8F09-EC50EAAF569E}" presName="thinLine2b" presStyleLbl="callout" presStyleIdx="10" presStyleCnt="15"/>
      <dgm:spPr/>
    </dgm:pt>
    <dgm:pt modelId="{4812A0F4-3129-481C-A32B-A30B6C11131B}" type="pres">
      <dgm:prSet presAssocID="{654C45BD-D293-46B6-8F09-EC50EAAF569E}" presName="vertSpace2b" presStyleCnt="0"/>
      <dgm:spPr/>
    </dgm:pt>
    <dgm:pt modelId="{7F9BF057-32A0-4CAF-AFA0-337929CC8B88}" type="pres">
      <dgm:prSet presAssocID="{38B5A4A4-FB19-4744-87AB-EE390FA7848B}" presName="horz2" presStyleCnt="0"/>
      <dgm:spPr/>
    </dgm:pt>
    <dgm:pt modelId="{4F774486-047A-47FE-9B14-7DEABC520613}" type="pres">
      <dgm:prSet presAssocID="{38B5A4A4-FB19-4744-87AB-EE390FA7848B}" presName="horzSpace2" presStyleCnt="0"/>
      <dgm:spPr/>
    </dgm:pt>
    <dgm:pt modelId="{4844886A-75E4-4A53-8782-1630D7EA31F7}" type="pres">
      <dgm:prSet presAssocID="{38B5A4A4-FB19-4744-87AB-EE390FA7848B}" presName="tx2" presStyleLbl="revTx" presStyleIdx="14" presStyleCnt="18"/>
      <dgm:spPr/>
    </dgm:pt>
    <dgm:pt modelId="{0747F159-E855-419D-BCEC-092B99A76D0F}" type="pres">
      <dgm:prSet presAssocID="{38B5A4A4-FB19-4744-87AB-EE390FA7848B}" presName="vert2" presStyleCnt="0"/>
      <dgm:spPr/>
    </dgm:pt>
    <dgm:pt modelId="{2EC2AE88-3D52-4607-B6E5-3BFFF645D630}" type="pres">
      <dgm:prSet presAssocID="{38B5A4A4-FB19-4744-87AB-EE390FA7848B}" presName="thinLine2b" presStyleLbl="callout" presStyleIdx="11" presStyleCnt="15"/>
      <dgm:spPr/>
    </dgm:pt>
    <dgm:pt modelId="{5895A49C-FFCF-487E-B59F-2AA97B3EF830}" type="pres">
      <dgm:prSet presAssocID="{38B5A4A4-FB19-4744-87AB-EE390FA7848B}" presName="vertSpace2b" presStyleCnt="0"/>
      <dgm:spPr/>
    </dgm:pt>
    <dgm:pt modelId="{E3FDA510-0594-4FA4-9F45-EB666752EB8B}" type="pres">
      <dgm:prSet presAssocID="{83EFFACE-5CE9-4342-8DE8-0FFE18006C29}" presName="horz2" presStyleCnt="0"/>
      <dgm:spPr/>
    </dgm:pt>
    <dgm:pt modelId="{1083ECAB-DD41-4EB3-AEBA-3FDDA35C75C0}" type="pres">
      <dgm:prSet presAssocID="{83EFFACE-5CE9-4342-8DE8-0FFE18006C29}" presName="horzSpace2" presStyleCnt="0"/>
      <dgm:spPr/>
    </dgm:pt>
    <dgm:pt modelId="{97E2C518-C0EB-4C81-8E0D-CDDDEC46AD3B}" type="pres">
      <dgm:prSet presAssocID="{83EFFACE-5CE9-4342-8DE8-0FFE18006C29}" presName="tx2" presStyleLbl="revTx" presStyleIdx="15" presStyleCnt="18"/>
      <dgm:spPr/>
    </dgm:pt>
    <dgm:pt modelId="{7DAAF6CC-DE4F-438A-83D2-64A87A20EE3B}" type="pres">
      <dgm:prSet presAssocID="{83EFFACE-5CE9-4342-8DE8-0FFE18006C29}" presName="vert2" presStyleCnt="0"/>
      <dgm:spPr/>
    </dgm:pt>
    <dgm:pt modelId="{A3F1F576-C947-48B3-AE2C-E239AD441C44}" type="pres">
      <dgm:prSet presAssocID="{83EFFACE-5CE9-4342-8DE8-0FFE18006C29}" presName="thinLine2b" presStyleLbl="callout" presStyleIdx="12" presStyleCnt="15"/>
      <dgm:spPr/>
    </dgm:pt>
    <dgm:pt modelId="{7A8EF491-4B40-4F65-8C9D-C5B79BF6334D}" type="pres">
      <dgm:prSet presAssocID="{83EFFACE-5CE9-4342-8DE8-0FFE18006C29}" presName="vertSpace2b" presStyleCnt="0"/>
      <dgm:spPr/>
    </dgm:pt>
    <dgm:pt modelId="{5487D7E3-847C-4F38-95CE-ADD25CBC5ED5}" type="pres">
      <dgm:prSet presAssocID="{E8E8A3A0-4BDF-453B-BB44-F5597A4926EC}" presName="horz2" presStyleCnt="0"/>
      <dgm:spPr/>
    </dgm:pt>
    <dgm:pt modelId="{8C662D09-B6EE-49FC-92E1-66AF199BD9EE}" type="pres">
      <dgm:prSet presAssocID="{E8E8A3A0-4BDF-453B-BB44-F5597A4926EC}" presName="horzSpace2" presStyleCnt="0"/>
      <dgm:spPr/>
    </dgm:pt>
    <dgm:pt modelId="{AE22F69D-343B-4391-957D-061458ED3A51}" type="pres">
      <dgm:prSet presAssocID="{E8E8A3A0-4BDF-453B-BB44-F5597A4926EC}" presName="tx2" presStyleLbl="revTx" presStyleIdx="16" presStyleCnt="18"/>
      <dgm:spPr/>
    </dgm:pt>
    <dgm:pt modelId="{C2641819-05D5-4ADE-8E67-005B8A9DF430}" type="pres">
      <dgm:prSet presAssocID="{E8E8A3A0-4BDF-453B-BB44-F5597A4926EC}" presName="vert2" presStyleCnt="0"/>
      <dgm:spPr/>
    </dgm:pt>
    <dgm:pt modelId="{8E8539AA-D357-4EDD-943B-C406491CC9CB}" type="pres">
      <dgm:prSet presAssocID="{E8E8A3A0-4BDF-453B-BB44-F5597A4926EC}" presName="thinLine2b" presStyleLbl="callout" presStyleIdx="13" presStyleCnt="15"/>
      <dgm:spPr/>
    </dgm:pt>
    <dgm:pt modelId="{FD41C741-831B-4A4F-BF03-DCE7D1A6DF63}" type="pres">
      <dgm:prSet presAssocID="{E8E8A3A0-4BDF-453B-BB44-F5597A4926EC}" presName="vertSpace2b" presStyleCnt="0"/>
      <dgm:spPr/>
    </dgm:pt>
    <dgm:pt modelId="{D816920C-9C39-4685-903B-093889BB410C}" type="pres">
      <dgm:prSet presAssocID="{396EF6A1-FBA6-410B-BC71-1592914BF829}" presName="horz2" presStyleCnt="0"/>
      <dgm:spPr/>
    </dgm:pt>
    <dgm:pt modelId="{31E5B665-4174-43AA-98BA-A4703FB1D47F}" type="pres">
      <dgm:prSet presAssocID="{396EF6A1-FBA6-410B-BC71-1592914BF829}" presName="horzSpace2" presStyleCnt="0"/>
      <dgm:spPr/>
    </dgm:pt>
    <dgm:pt modelId="{BFFEBC7A-74CF-4A8C-8CE9-9E054C425A09}" type="pres">
      <dgm:prSet presAssocID="{396EF6A1-FBA6-410B-BC71-1592914BF829}" presName="tx2" presStyleLbl="revTx" presStyleIdx="17" presStyleCnt="18"/>
      <dgm:spPr/>
    </dgm:pt>
    <dgm:pt modelId="{4D5F576D-6F1F-48E9-97B9-4A072C92E813}" type="pres">
      <dgm:prSet presAssocID="{396EF6A1-FBA6-410B-BC71-1592914BF829}" presName="vert2" presStyleCnt="0"/>
      <dgm:spPr/>
    </dgm:pt>
    <dgm:pt modelId="{74786870-3DC3-4520-9F78-A38EFDE9DB80}" type="pres">
      <dgm:prSet presAssocID="{396EF6A1-FBA6-410B-BC71-1592914BF829}" presName="thinLine2b" presStyleLbl="callout" presStyleIdx="14" presStyleCnt="15"/>
      <dgm:spPr/>
    </dgm:pt>
    <dgm:pt modelId="{C9D528BF-2B39-484F-856D-4E68DF509F1B}" type="pres">
      <dgm:prSet presAssocID="{396EF6A1-FBA6-410B-BC71-1592914BF829}" presName="vertSpace2b" presStyleCnt="0"/>
      <dgm:spPr/>
    </dgm:pt>
  </dgm:ptLst>
  <dgm:cxnLst>
    <dgm:cxn modelId="{99403308-0361-43B6-80D4-24ABF04AEE1F}" srcId="{59DDA1B3-8226-4D7B-BC24-9EF5F39EBA71}" destId="{B6EED418-7790-472E-BF35-6C3CDD251B5E}" srcOrd="2" destOrd="0" parTransId="{51E6032C-BD7B-4D32-B682-789EEF85D1C6}" sibTransId="{9F1D2A7E-19A8-4F07-B675-21E3A69E4FF2}"/>
    <dgm:cxn modelId="{80AD8C0E-0255-4BBC-9759-DC2EC3DFB1CC}" type="presOf" srcId="{66A2B588-5327-40B2-A36C-FF18D4B97044}" destId="{A2AA0E69-00EE-4E3F-B5DC-47CBA138238C}" srcOrd="0" destOrd="0" presId="urn:microsoft.com/office/officeart/2008/layout/LinedList"/>
    <dgm:cxn modelId="{EFAC9E11-D667-409B-B056-CD1409D66830}" srcId="{59DDA1B3-8226-4D7B-BC24-9EF5F39EBA71}" destId="{26233A46-0A92-4CF7-AA81-51274C0FCE34}" srcOrd="1" destOrd="0" parTransId="{63EB2B58-CD63-45B7-9346-2E7353379E37}" sibTransId="{327E307E-2C9A-415B-B1AB-8B2CCF84F20E}"/>
    <dgm:cxn modelId="{1A58F625-4E55-4FF9-AB6B-61DE0A4E343D}" type="presOf" srcId="{33C6D8C7-1FA1-41D6-BF6B-3892AA1BE9A1}" destId="{3C014A86-F498-4A60-9DED-48A28D6A90D9}" srcOrd="0" destOrd="0" presId="urn:microsoft.com/office/officeart/2008/layout/LinedList"/>
    <dgm:cxn modelId="{EA818328-D359-4DDA-B0FC-349C3A6F554D}" type="presOf" srcId="{B6EED418-7790-472E-BF35-6C3CDD251B5E}" destId="{7969CF64-E386-4482-B507-7520439EBBB8}" srcOrd="0" destOrd="0" presId="urn:microsoft.com/office/officeart/2008/layout/LinedList"/>
    <dgm:cxn modelId="{FFE58733-37B9-4AE7-A57F-452AC33CCDB9}" type="presOf" srcId="{4CF7EB7C-F2A3-41C9-B980-5E8AA1D534F0}" destId="{FCE6D883-F4AE-4E6A-A75B-018C90423A2B}" srcOrd="0" destOrd="0" presId="urn:microsoft.com/office/officeart/2008/layout/LinedList"/>
    <dgm:cxn modelId="{5482C833-9E35-43A7-A5AF-D70507081417}" srcId="{66A2B588-5327-40B2-A36C-FF18D4B97044}" destId="{33C6D8C7-1FA1-41D6-BF6B-3892AA1BE9A1}" srcOrd="1" destOrd="0" parTransId="{3B6E41A5-AC7A-449F-B686-78B4DAA20C43}" sibTransId="{4E17D2AA-A5E5-4065-AC36-082AEAFEB29C}"/>
    <dgm:cxn modelId="{34A8F939-3614-457F-80CB-B8A7A3F827B3}" srcId="{B6EED418-7790-472E-BF35-6C3CDD251B5E}" destId="{654C45BD-D293-46B6-8F09-EC50EAAF569E}" srcOrd="0" destOrd="0" parTransId="{EDFDA3D6-9363-4028-B9DA-27619870D714}" sibTransId="{C3EDEE53-CF58-4D79-89B9-A73EB8234BB6}"/>
    <dgm:cxn modelId="{C632E35E-D55D-414F-B22C-9B03A37B7DDC}" srcId="{26233A46-0A92-4CF7-AA81-51274C0FCE34}" destId="{E5A12504-0B0E-43FA-9426-6F3DF2B957CF}" srcOrd="1" destOrd="0" parTransId="{C365BC71-B882-4347-92CC-D243309DE8B5}" sibTransId="{80D70D82-8418-47B4-A71D-65DB5A7533CE}"/>
    <dgm:cxn modelId="{3799D062-F551-4751-96D4-3F1505C627F4}" type="presOf" srcId="{6DA81B66-52FD-4001-82BF-8D8F9E049CEA}" destId="{C82E4430-993B-41BF-A137-1C5C0FF7E22B}" srcOrd="0" destOrd="0" presId="urn:microsoft.com/office/officeart/2008/layout/LinedList"/>
    <dgm:cxn modelId="{81537863-0CC2-43A4-8950-B179BDCFA3C8}" srcId="{26233A46-0A92-4CF7-AA81-51274C0FCE34}" destId="{77CAFBFC-BE43-478A-A799-1F392BEB60FF}" srcOrd="3" destOrd="0" parTransId="{6FBC8299-73B7-4527-B2F7-22E61581184C}" sibTransId="{85A90023-BDCE-4EAB-90FB-FC1DF62CB09B}"/>
    <dgm:cxn modelId="{28B4DA46-EF57-4CBD-A278-23A1D78B0F66}" srcId="{B6EED418-7790-472E-BF35-6C3CDD251B5E}" destId="{38B5A4A4-FB19-4744-87AB-EE390FA7848B}" srcOrd="1" destOrd="0" parTransId="{4750B405-2A6E-4CAE-B639-5069EA0B491C}" sibTransId="{D61DA291-5199-41C5-976C-CDD4D833ECFC}"/>
    <dgm:cxn modelId="{EA809869-B1B6-497F-A2F3-EE2B116DE7BB}" type="presOf" srcId="{E8E8A3A0-4BDF-453B-BB44-F5597A4926EC}" destId="{AE22F69D-343B-4391-957D-061458ED3A51}"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6352CD56-B19F-473E-B9DC-E0117FA379AD}" srcId="{26233A46-0A92-4CF7-AA81-51274C0FCE34}" destId="{B95BF614-6716-4DA4-A4CA-F5FFDC90E50D}" srcOrd="0" destOrd="0" parTransId="{5D6727D5-D870-4AF4-BBE4-D7A3F9C2F3EC}" sibTransId="{9A22FD8C-CFCE-4E03-8EB3-0CBFF958F1E3}"/>
    <dgm:cxn modelId="{E796E277-324C-47E3-A390-249D7F7C9354}" type="presOf" srcId="{38B5A4A4-FB19-4744-87AB-EE390FA7848B}" destId="{4844886A-75E4-4A53-8782-1630D7EA31F7}" srcOrd="0" destOrd="0" presId="urn:microsoft.com/office/officeart/2008/layout/LinedList"/>
    <dgm:cxn modelId="{0500FD78-4860-4209-9AD2-D9370FED26DA}" type="presOf" srcId="{FA5CD609-0876-4DCE-9510-0E28F9555936}" destId="{A298A888-CB32-4FD6-8F01-42FB1827569B}" srcOrd="0" destOrd="0" presId="urn:microsoft.com/office/officeart/2008/layout/LinedList"/>
    <dgm:cxn modelId="{2F8D1F7C-F699-4A2F-9782-5B697F873DE1}" type="presOf" srcId="{705FA00B-FED2-43B0-B31D-862F6C43A463}" destId="{DA324A83-C988-4851-B4AB-75AA037E710C}" srcOrd="0" destOrd="0" presId="urn:microsoft.com/office/officeart/2008/layout/LinedList"/>
    <dgm:cxn modelId="{CBEB4688-AD7F-4FB0-9C4A-E6A745871E0A}" type="presOf" srcId="{83EFFACE-5CE9-4342-8DE8-0FFE18006C29}" destId="{97E2C518-C0EB-4C81-8E0D-CDDDEC46AD3B}" srcOrd="0" destOrd="0" presId="urn:microsoft.com/office/officeart/2008/layout/LinedList"/>
    <dgm:cxn modelId="{0CF5F58B-410F-44EC-80E2-496E3FE7AB84}" srcId="{66A2B588-5327-40B2-A36C-FF18D4B97044}" destId="{4CF7EB7C-F2A3-41C9-B980-5E8AA1D534F0}" srcOrd="2" destOrd="0" parTransId="{D0BA6C5E-FB16-40CB-8C15-39A8608874DE}" sibTransId="{B396D1F6-B31E-4DBE-9576-02A237BC361D}"/>
    <dgm:cxn modelId="{51713B98-2F0A-42CA-A636-CAC1B9CB9FF0}" srcId="{66A2B588-5327-40B2-A36C-FF18D4B97044}" destId="{D5CB922D-C7CA-4A78-9C87-2C5A34D52094}" srcOrd="4" destOrd="0" parTransId="{5F67CC53-B98C-45B1-9D06-F09E47E3A065}" sibTransId="{49F0985B-4032-430D-AFB9-A982941C2222}"/>
    <dgm:cxn modelId="{F299AD9D-4C83-4CBF-959A-47B5F48D0E1A}" srcId="{26233A46-0A92-4CF7-AA81-51274C0FCE34}" destId="{3938340E-8011-495B-A238-9F3656D9ABFF}" srcOrd="4" destOrd="0" parTransId="{7DDC39CD-5D65-4E06-A7AA-4605C367DD61}" sibTransId="{F7DBAF2D-3CD1-47A5-90C2-CDF8C818DB53}"/>
    <dgm:cxn modelId="{7126C4A7-010E-46CE-A8D7-19E022F499A5}" srcId="{59DDA1B3-8226-4D7B-BC24-9EF5F39EBA71}" destId="{66A2B588-5327-40B2-A36C-FF18D4B97044}" srcOrd="0" destOrd="0" parTransId="{D13CDA00-BEBB-4F29-B2CA-43A6292C575E}" sibTransId="{FD2BCFE2-6441-48AD-BD47-851FAE39802B}"/>
    <dgm:cxn modelId="{53A1A1A8-4E90-407D-989A-008408F81F4F}" type="presOf" srcId="{E5A12504-0B0E-43FA-9426-6F3DF2B957CF}" destId="{F97B29D7-128D-4466-97DD-F86AB19D5BAC}" srcOrd="0" destOrd="0" presId="urn:microsoft.com/office/officeart/2008/layout/LinedList"/>
    <dgm:cxn modelId="{174FBBA8-0D73-4D83-AC07-01F13C9975B4}" srcId="{26233A46-0A92-4CF7-AA81-51274C0FCE34}" destId="{6DA81B66-52FD-4001-82BF-8D8F9E049CEA}" srcOrd="2" destOrd="0" parTransId="{82092AAE-4875-4695-A617-27EE820C2D5A}" sibTransId="{04C0B9C3-2A38-45AF-B8DD-AE345181936E}"/>
    <dgm:cxn modelId="{BBE685AB-DF39-45B8-8D39-A36A88055265}" type="presOf" srcId="{3938340E-8011-495B-A238-9F3656D9ABFF}" destId="{20469CEC-1768-4C08-B637-E6596BD96784}" srcOrd="0" destOrd="0" presId="urn:microsoft.com/office/officeart/2008/layout/LinedList"/>
    <dgm:cxn modelId="{8F2D87AD-FDB4-4536-A9AF-61DC6C517634}" srcId="{B6EED418-7790-472E-BF35-6C3CDD251B5E}" destId="{E8E8A3A0-4BDF-453B-BB44-F5597A4926EC}" srcOrd="3" destOrd="0" parTransId="{D44B4B08-DEF6-49BF-B7F8-A90569728F67}" sibTransId="{A93A7011-354D-4967-B5A0-FC017193168E}"/>
    <dgm:cxn modelId="{8CC708AE-284D-4663-96AA-05E23A8EC72D}" type="presOf" srcId="{654C45BD-D293-46B6-8F09-EC50EAAF569E}" destId="{0A73F24D-FFAF-49A7-810C-119475C3DA12}" srcOrd="0" destOrd="0" presId="urn:microsoft.com/office/officeart/2008/layout/LinedList"/>
    <dgm:cxn modelId="{D4ADB1AE-BE7E-4C81-8B5B-3115A5EC3B34}" type="presOf" srcId="{26233A46-0A92-4CF7-AA81-51274C0FCE34}" destId="{D2223E33-8B30-4E58-A621-E09C3E8D1C22}" srcOrd="0" destOrd="0" presId="urn:microsoft.com/office/officeart/2008/layout/LinedList"/>
    <dgm:cxn modelId="{82A054AF-7A9D-4D3D-97A8-91FC85949A66}" srcId="{B6EED418-7790-472E-BF35-6C3CDD251B5E}" destId="{396EF6A1-FBA6-410B-BC71-1592914BF829}" srcOrd="4" destOrd="0" parTransId="{870F6406-59A0-49F3-897A-CC7166AC0942}" sibTransId="{63A105B8-7D77-4DE7-A85E-423FA66B1871}"/>
    <dgm:cxn modelId="{46B6E1B1-875B-4883-B80B-28AEA81BA9FD}" type="presOf" srcId="{396EF6A1-FBA6-410B-BC71-1592914BF829}" destId="{BFFEBC7A-74CF-4A8C-8CE9-9E054C425A09}" srcOrd="0" destOrd="0" presId="urn:microsoft.com/office/officeart/2008/layout/LinedList"/>
    <dgm:cxn modelId="{2D791DD0-F395-4B27-8ED3-F4F4FF0506F2}" type="presOf" srcId="{D5CB922D-C7CA-4A78-9C87-2C5A34D52094}" destId="{0EAD48F4-27A1-4FD0-A110-26574E4253BE}" srcOrd="0" destOrd="0" presId="urn:microsoft.com/office/officeart/2008/layout/LinedList"/>
    <dgm:cxn modelId="{C191B3D3-74C8-4B4A-B79F-2DBC9767145F}" srcId="{B6EED418-7790-472E-BF35-6C3CDD251B5E}" destId="{83EFFACE-5CE9-4342-8DE8-0FFE18006C29}" srcOrd="2" destOrd="0" parTransId="{8F2B8984-F90C-480C-940B-41682D500591}" sibTransId="{7779CEBA-02BD-4FC9-B589-25AD9EED3925}"/>
    <dgm:cxn modelId="{11FFC4F4-A42B-4276-A877-33F0B81909FF}" type="presOf" srcId="{B95BF614-6716-4DA4-A4CA-F5FFDC90E50D}" destId="{25C3A31D-0F1F-4748-94CD-95772905D3CB}" srcOrd="0" destOrd="0" presId="urn:microsoft.com/office/officeart/2008/layout/LinedList"/>
    <dgm:cxn modelId="{F99B4BF5-B3FB-4091-A3A1-AB2E1A608FCC}" srcId="{66A2B588-5327-40B2-A36C-FF18D4B97044}" destId="{FA5CD609-0876-4DCE-9510-0E28F9555936}" srcOrd="0" destOrd="0" parTransId="{2C58E6FE-22F7-452A-8356-AEF8B2FE69AF}" sibTransId="{4AE02B17-4ED5-4A2A-B6F1-9B5153BD4500}"/>
    <dgm:cxn modelId="{B6F9E1F9-C09C-4F31-8E10-0BEFB6703DC6}" type="presOf" srcId="{77CAFBFC-BE43-478A-A799-1F392BEB60FF}" destId="{42F7FE79-EB3C-4F96-A478-63C66521EB9D}" srcOrd="0" destOrd="0" presId="urn:microsoft.com/office/officeart/2008/layout/LinedList"/>
    <dgm:cxn modelId="{AECCC4FB-CA82-4E88-8DEA-F7BFD1315530}" srcId="{66A2B588-5327-40B2-A36C-FF18D4B97044}" destId="{705FA00B-FED2-43B0-B31D-862F6C43A463}" srcOrd="3" destOrd="0" parTransId="{8AB1B807-6C87-4FD5-8DED-ACC186BA6335}" sibTransId="{24B2BD6B-FBF9-4A8E-9207-D19D3722C72F}"/>
    <dgm:cxn modelId="{3FA91A6A-2132-4508-BA0F-FF6BA87A9C43}" type="presParOf" srcId="{6AAE064D-03DB-4501-B00D-F9774B9CBEE9}" destId="{081D5090-8422-4C49-A82C-4B2D2523789C}" srcOrd="0" destOrd="0" presId="urn:microsoft.com/office/officeart/2008/layout/LinedList"/>
    <dgm:cxn modelId="{0C327A07-AA02-467F-8C45-6AF778A05815}" type="presParOf" srcId="{6AAE064D-03DB-4501-B00D-F9774B9CBEE9}" destId="{D2F82823-F194-4ECA-A97C-994AB7772AB1}" srcOrd="1" destOrd="0" presId="urn:microsoft.com/office/officeart/2008/layout/LinedList"/>
    <dgm:cxn modelId="{9BF2211F-60F8-4FC6-B9A8-7386C8FC5734}" type="presParOf" srcId="{D2F82823-F194-4ECA-A97C-994AB7772AB1}" destId="{A2AA0E69-00EE-4E3F-B5DC-47CBA138238C}" srcOrd="0" destOrd="0" presId="urn:microsoft.com/office/officeart/2008/layout/LinedList"/>
    <dgm:cxn modelId="{78016752-65B8-458F-AC8A-E4EBB474B945}" type="presParOf" srcId="{D2F82823-F194-4ECA-A97C-994AB7772AB1}" destId="{6A25081B-839E-4400-814E-AA4E095A9AB2}" srcOrd="1" destOrd="0" presId="urn:microsoft.com/office/officeart/2008/layout/LinedList"/>
    <dgm:cxn modelId="{E8877A16-5BA2-4423-8F14-49E152343F04}" type="presParOf" srcId="{6A25081B-839E-4400-814E-AA4E095A9AB2}" destId="{3D574423-EA16-4427-B05F-C1A1DC3A94A4}" srcOrd="0" destOrd="0" presId="urn:microsoft.com/office/officeart/2008/layout/LinedList"/>
    <dgm:cxn modelId="{C026CA0F-0379-4717-BEC6-236C44B1E86D}" type="presParOf" srcId="{6A25081B-839E-4400-814E-AA4E095A9AB2}" destId="{AEC1E553-13FB-4417-A8D1-885902A873BB}" srcOrd="1" destOrd="0" presId="urn:microsoft.com/office/officeart/2008/layout/LinedList"/>
    <dgm:cxn modelId="{9D9B5263-1D06-40D4-A6EE-6877FF4B557A}" type="presParOf" srcId="{AEC1E553-13FB-4417-A8D1-885902A873BB}" destId="{AD7438D3-D542-44D0-B364-D76192F611B0}" srcOrd="0" destOrd="0" presId="urn:microsoft.com/office/officeart/2008/layout/LinedList"/>
    <dgm:cxn modelId="{112596ED-A700-4DEB-BE8F-64EFB1082907}" type="presParOf" srcId="{AEC1E553-13FB-4417-A8D1-885902A873BB}" destId="{A298A888-CB32-4FD6-8F01-42FB1827569B}" srcOrd="1" destOrd="0" presId="urn:microsoft.com/office/officeart/2008/layout/LinedList"/>
    <dgm:cxn modelId="{8013C302-AB24-48B3-A977-1F0C383433EB}" type="presParOf" srcId="{AEC1E553-13FB-4417-A8D1-885902A873BB}" destId="{ECF48267-1536-4716-8697-A59E6A6B847C}" srcOrd="2" destOrd="0" presId="urn:microsoft.com/office/officeart/2008/layout/LinedList"/>
    <dgm:cxn modelId="{ABF6762F-2705-4DD3-9290-6AADE99E9338}" type="presParOf" srcId="{6A25081B-839E-4400-814E-AA4E095A9AB2}" destId="{6A3C3DC9-0F40-471E-AA0B-47AE0EDEBC13}" srcOrd="2" destOrd="0" presId="urn:microsoft.com/office/officeart/2008/layout/LinedList"/>
    <dgm:cxn modelId="{CA4F5DD6-A12F-4118-B3E2-63E7121FC113}" type="presParOf" srcId="{6A25081B-839E-4400-814E-AA4E095A9AB2}" destId="{0ECAB21E-3757-4E52-9EDE-CC31C5A497AD}" srcOrd="3" destOrd="0" presId="urn:microsoft.com/office/officeart/2008/layout/LinedList"/>
    <dgm:cxn modelId="{4CF4BAFA-1250-42AC-BEEF-B3E7AFCC5677}" type="presParOf" srcId="{6A25081B-839E-4400-814E-AA4E095A9AB2}" destId="{04DC3B05-9CEB-4563-885F-A7898343F83A}" srcOrd="4" destOrd="0" presId="urn:microsoft.com/office/officeart/2008/layout/LinedList"/>
    <dgm:cxn modelId="{C67FC950-4D86-44A2-8972-36495597A440}" type="presParOf" srcId="{04DC3B05-9CEB-4563-885F-A7898343F83A}" destId="{FA8702FF-083A-4623-AA99-3AD6403687C6}" srcOrd="0" destOrd="0" presId="urn:microsoft.com/office/officeart/2008/layout/LinedList"/>
    <dgm:cxn modelId="{30883341-FECE-47E6-A049-80C50D511828}" type="presParOf" srcId="{04DC3B05-9CEB-4563-885F-A7898343F83A}" destId="{3C014A86-F498-4A60-9DED-48A28D6A90D9}" srcOrd="1" destOrd="0" presId="urn:microsoft.com/office/officeart/2008/layout/LinedList"/>
    <dgm:cxn modelId="{5007C4A1-6045-406D-8248-38596744C6AD}" type="presParOf" srcId="{04DC3B05-9CEB-4563-885F-A7898343F83A}" destId="{1EE5C6D5-B08A-4B2B-A1BB-B51D89E6A316}" srcOrd="2" destOrd="0" presId="urn:microsoft.com/office/officeart/2008/layout/LinedList"/>
    <dgm:cxn modelId="{09E9B8B3-F846-44BB-B11D-AE2875BDF299}" type="presParOf" srcId="{6A25081B-839E-4400-814E-AA4E095A9AB2}" destId="{C7CC3FE6-06F5-4879-9D7A-763049BE4BF5}" srcOrd="5" destOrd="0" presId="urn:microsoft.com/office/officeart/2008/layout/LinedList"/>
    <dgm:cxn modelId="{538B1D2A-8549-4E1B-A1B8-B5E853A9850F}" type="presParOf" srcId="{6A25081B-839E-4400-814E-AA4E095A9AB2}" destId="{02E6853A-E27F-43E3-B11E-EF425C3DC6C9}" srcOrd="6" destOrd="0" presId="urn:microsoft.com/office/officeart/2008/layout/LinedList"/>
    <dgm:cxn modelId="{5CF9E05D-8121-49B4-92DE-8D3FA769485F}" type="presParOf" srcId="{6A25081B-839E-4400-814E-AA4E095A9AB2}" destId="{9CEA1599-1445-48D0-A627-670B0532278F}" srcOrd="7" destOrd="0" presId="urn:microsoft.com/office/officeart/2008/layout/LinedList"/>
    <dgm:cxn modelId="{C31C38E1-7B08-42EC-AF14-62B7325B54BC}" type="presParOf" srcId="{9CEA1599-1445-48D0-A627-670B0532278F}" destId="{90623019-83BB-4A21-A5B0-8A435967B019}" srcOrd="0" destOrd="0" presId="urn:microsoft.com/office/officeart/2008/layout/LinedList"/>
    <dgm:cxn modelId="{CDA3A2BB-A26A-4028-B522-7EE5657ECF5B}" type="presParOf" srcId="{9CEA1599-1445-48D0-A627-670B0532278F}" destId="{FCE6D883-F4AE-4E6A-A75B-018C90423A2B}" srcOrd="1" destOrd="0" presId="urn:microsoft.com/office/officeart/2008/layout/LinedList"/>
    <dgm:cxn modelId="{5CC66153-466A-4279-B2EB-25A524E0ADAB}" type="presParOf" srcId="{9CEA1599-1445-48D0-A627-670B0532278F}" destId="{C60F623F-0108-4873-824E-83F796386088}" srcOrd="2" destOrd="0" presId="urn:microsoft.com/office/officeart/2008/layout/LinedList"/>
    <dgm:cxn modelId="{4CBF0AB3-0EB6-45D6-BE52-9C1F37A390E9}" type="presParOf" srcId="{6A25081B-839E-4400-814E-AA4E095A9AB2}" destId="{14567618-C20A-4981-99F6-2DCD422D7833}" srcOrd="8" destOrd="0" presId="urn:microsoft.com/office/officeart/2008/layout/LinedList"/>
    <dgm:cxn modelId="{0E304D55-0BAF-4AFA-AFEC-A64EB61F5C28}" type="presParOf" srcId="{6A25081B-839E-4400-814E-AA4E095A9AB2}" destId="{1B8A7DC9-C7C5-4B01-9D3F-7217C21E16E9}" srcOrd="9" destOrd="0" presId="urn:microsoft.com/office/officeart/2008/layout/LinedList"/>
    <dgm:cxn modelId="{3FBC738E-2705-4414-8168-B0A0AF482B94}" type="presParOf" srcId="{6A25081B-839E-4400-814E-AA4E095A9AB2}" destId="{813EFE73-EC55-4973-B83D-DBDD8A06CC49}" srcOrd="10" destOrd="0" presId="urn:microsoft.com/office/officeart/2008/layout/LinedList"/>
    <dgm:cxn modelId="{64D895E4-F063-4548-A5B2-B7F0E2D2AA6D}" type="presParOf" srcId="{813EFE73-EC55-4973-B83D-DBDD8A06CC49}" destId="{A1C698A9-37A7-4C9C-951D-BAAEBB81E1F5}" srcOrd="0" destOrd="0" presId="urn:microsoft.com/office/officeart/2008/layout/LinedList"/>
    <dgm:cxn modelId="{CE7EC28E-B29C-4654-8B94-5F6E11937E8B}" type="presParOf" srcId="{813EFE73-EC55-4973-B83D-DBDD8A06CC49}" destId="{DA324A83-C988-4851-B4AB-75AA037E710C}" srcOrd="1" destOrd="0" presId="urn:microsoft.com/office/officeart/2008/layout/LinedList"/>
    <dgm:cxn modelId="{7025ACAD-6CB1-4467-B052-189587DA584F}" type="presParOf" srcId="{813EFE73-EC55-4973-B83D-DBDD8A06CC49}" destId="{3A6124BD-B057-47D9-A2B6-4046CE9FAB63}" srcOrd="2" destOrd="0" presId="urn:microsoft.com/office/officeart/2008/layout/LinedList"/>
    <dgm:cxn modelId="{0282B11B-EE2C-4736-A178-7B20EB12363A}" type="presParOf" srcId="{6A25081B-839E-4400-814E-AA4E095A9AB2}" destId="{E88823D1-6EDA-41B1-A3CA-39C3F5C06BC5}" srcOrd="11" destOrd="0" presId="urn:microsoft.com/office/officeart/2008/layout/LinedList"/>
    <dgm:cxn modelId="{794A0A03-FBFC-4694-8D2A-C57C460BEC3B}" type="presParOf" srcId="{6A25081B-839E-4400-814E-AA4E095A9AB2}" destId="{D0EF559D-1D56-4D8E-B9C7-E6849BD4EE7E}" srcOrd="12" destOrd="0" presId="urn:microsoft.com/office/officeart/2008/layout/LinedList"/>
    <dgm:cxn modelId="{B0E83613-E086-4459-BF50-8941502F8C60}" type="presParOf" srcId="{6A25081B-839E-4400-814E-AA4E095A9AB2}" destId="{5F1EE91C-A565-4E80-999B-02A321380944}" srcOrd="13" destOrd="0" presId="urn:microsoft.com/office/officeart/2008/layout/LinedList"/>
    <dgm:cxn modelId="{DC60FDD3-EEF1-4BC6-81B1-49239370EB4D}" type="presParOf" srcId="{5F1EE91C-A565-4E80-999B-02A321380944}" destId="{1A685660-21B2-44DE-8B02-04B6C7A21F2A}" srcOrd="0" destOrd="0" presId="urn:microsoft.com/office/officeart/2008/layout/LinedList"/>
    <dgm:cxn modelId="{E02251C6-7A93-4A5E-ABC4-0075A63AD7D3}" type="presParOf" srcId="{5F1EE91C-A565-4E80-999B-02A321380944}" destId="{0EAD48F4-27A1-4FD0-A110-26574E4253BE}" srcOrd="1" destOrd="0" presId="urn:microsoft.com/office/officeart/2008/layout/LinedList"/>
    <dgm:cxn modelId="{64865447-0E7D-4666-875A-2640F0C43E9B}" type="presParOf" srcId="{5F1EE91C-A565-4E80-999B-02A321380944}" destId="{4C6F59D6-B3E0-4DA4-B3B3-D8401A9A2BA0}" srcOrd="2" destOrd="0" presId="urn:microsoft.com/office/officeart/2008/layout/LinedList"/>
    <dgm:cxn modelId="{BCAEA75E-92D7-4AF7-8FFC-9EFED85DF9E4}" type="presParOf" srcId="{6A25081B-839E-4400-814E-AA4E095A9AB2}" destId="{4115304D-A961-43B9-B934-6DDC731E46B7}" srcOrd="14" destOrd="0" presId="urn:microsoft.com/office/officeart/2008/layout/LinedList"/>
    <dgm:cxn modelId="{E34E3C9A-A6C5-475E-B4ED-53AE509E10D8}" type="presParOf" srcId="{6A25081B-839E-4400-814E-AA4E095A9AB2}" destId="{7240E1BE-6904-4737-9D20-2F635041DD21}" srcOrd="15" destOrd="0" presId="urn:microsoft.com/office/officeart/2008/layout/LinedList"/>
    <dgm:cxn modelId="{535E8ADF-4072-4FCA-BD20-9FC4D891CE0E}" type="presParOf" srcId="{6AAE064D-03DB-4501-B00D-F9774B9CBEE9}" destId="{E2242D90-CCF6-4E1C-802C-D21ABE8E3658}" srcOrd="2" destOrd="0" presId="urn:microsoft.com/office/officeart/2008/layout/LinedList"/>
    <dgm:cxn modelId="{7B2A7413-D8FC-40C8-ACF4-322A91A02CBB}" type="presParOf" srcId="{6AAE064D-03DB-4501-B00D-F9774B9CBEE9}" destId="{58B5D5E1-8313-4A67-8E53-B9B9AF550C7C}" srcOrd="3" destOrd="0" presId="urn:microsoft.com/office/officeart/2008/layout/LinedList"/>
    <dgm:cxn modelId="{072C1C3F-DF2E-4647-BC5A-B3CE580D3CB7}" type="presParOf" srcId="{58B5D5E1-8313-4A67-8E53-B9B9AF550C7C}" destId="{D2223E33-8B30-4E58-A621-E09C3E8D1C22}" srcOrd="0" destOrd="0" presId="urn:microsoft.com/office/officeart/2008/layout/LinedList"/>
    <dgm:cxn modelId="{987EE4BD-29A2-431B-B5CD-D3569793B342}" type="presParOf" srcId="{58B5D5E1-8313-4A67-8E53-B9B9AF550C7C}" destId="{E4D07A07-1796-414D-A18A-DFDFADDC63A3}" srcOrd="1" destOrd="0" presId="urn:microsoft.com/office/officeart/2008/layout/LinedList"/>
    <dgm:cxn modelId="{A9FC225B-D130-47B6-A986-3AB5F759C9D1}" type="presParOf" srcId="{E4D07A07-1796-414D-A18A-DFDFADDC63A3}" destId="{EAAFDE61-3AFF-4735-BC8F-8B6BBD57CB3F}" srcOrd="0" destOrd="0" presId="urn:microsoft.com/office/officeart/2008/layout/LinedList"/>
    <dgm:cxn modelId="{FF958273-6BFA-4FA4-9161-A0D4A2AFA21D}" type="presParOf" srcId="{E4D07A07-1796-414D-A18A-DFDFADDC63A3}" destId="{C3984802-9C41-47C9-8282-3FFBAAC6CAA7}" srcOrd="1" destOrd="0" presId="urn:microsoft.com/office/officeart/2008/layout/LinedList"/>
    <dgm:cxn modelId="{3FDE6498-F684-4029-8E98-AA708A959303}" type="presParOf" srcId="{C3984802-9C41-47C9-8282-3FFBAAC6CAA7}" destId="{0A47AF94-CE7F-44B9-A82C-4B113F898213}" srcOrd="0" destOrd="0" presId="urn:microsoft.com/office/officeart/2008/layout/LinedList"/>
    <dgm:cxn modelId="{40A51CD8-DCA6-4248-8F23-A7A1B408439D}" type="presParOf" srcId="{C3984802-9C41-47C9-8282-3FFBAAC6CAA7}" destId="{25C3A31D-0F1F-4748-94CD-95772905D3CB}" srcOrd="1" destOrd="0" presId="urn:microsoft.com/office/officeart/2008/layout/LinedList"/>
    <dgm:cxn modelId="{CECBF074-9614-4841-9AF1-7E731514E4DA}" type="presParOf" srcId="{C3984802-9C41-47C9-8282-3FFBAAC6CAA7}" destId="{B1DEBF63-540C-43B8-AA7F-6E98CA0AD107}" srcOrd="2" destOrd="0" presId="urn:microsoft.com/office/officeart/2008/layout/LinedList"/>
    <dgm:cxn modelId="{99FE3A63-E91A-4F02-A3C3-7556B4638D98}" type="presParOf" srcId="{E4D07A07-1796-414D-A18A-DFDFADDC63A3}" destId="{65622626-31A5-4CF4-8AEA-61C8C29A4987}" srcOrd="2" destOrd="0" presId="urn:microsoft.com/office/officeart/2008/layout/LinedList"/>
    <dgm:cxn modelId="{C54D9EEB-0839-45E5-B7B3-7AE5551319FF}" type="presParOf" srcId="{E4D07A07-1796-414D-A18A-DFDFADDC63A3}" destId="{B8032D8B-47B4-40A0-A0F9-B6BAC4048DE1}" srcOrd="3" destOrd="0" presId="urn:microsoft.com/office/officeart/2008/layout/LinedList"/>
    <dgm:cxn modelId="{8AD7E68A-290D-464F-A962-BBBB122142E3}" type="presParOf" srcId="{E4D07A07-1796-414D-A18A-DFDFADDC63A3}" destId="{5FF99F50-3F71-4827-AB00-46DA7D82E045}" srcOrd="4" destOrd="0" presId="urn:microsoft.com/office/officeart/2008/layout/LinedList"/>
    <dgm:cxn modelId="{5B6C2F3D-B5D1-4E1C-A847-6DB1ADCFBF60}" type="presParOf" srcId="{5FF99F50-3F71-4827-AB00-46DA7D82E045}" destId="{F56BDC56-953D-418E-8D93-D2F3DF6BC60F}" srcOrd="0" destOrd="0" presId="urn:microsoft.com/office/officeart/2008/layout/LinedList"/>
    <dgm:cxn modelId="{70E96841-E6C1-4686-9438-A94A7809F838}" type="presParOf" srcId="{5FF99F50-3F71-4827-AB00-46DA7D82E045}" destId="{F97B29D7-128D-4466-97DD-F86AB19D5BAC}" srcOrd="1" destOrd="0" presId="urn:microsoft.com/office/officeart/2008/layout/LinedList"/>
    <dgm:cxn modelId="{78CD5477-8146-48E2-BBA1-E820DCA01631}" type="presParOf" srcId="{5FF99F50-3F71-4827-AB00-46DA7D82E045}" destId="{1C8DC40C-29A9-4500-BB6A-988EE5B82CEE}" srcOrd="2" destOrd="0" presId="urn:microsoft.com/office/officeart/2008/layout/LinedList"/>
    <dgm:cxn modelId="{163F93CA-DCAE-43A9-813E-50B678E4C886}" type="presParOf" srcId="{E4D07A07-1796-414D-A18A-DFDFADDC63A3}" destId="{57C29965-DD61-47AF-A6E2-062867A310F5}" srcOrd="5" destOrd="0" presId="urn:microsoft.com/office/officeart/2008/layout/LinedList"/>
    <dgm:cxn modelId="{E05D355A-6092-4F23-A992-9271AD17F6C4}" type="presParOf" srcId="{E4D07A07-1796-414D-A18A-DFDFADDC63A3}" destId="{095A7A6A-7740-4401-9F02-96D3E249C0F7}" srcOrd="6" destOrd="0" presId="urn:microsoft.com/office/officeart/2008/layout/LinedList"/>
    <dgm:cxn modelId="{8E184D5B-C1C0-49C6-BE48-B540186AA17D}" type="presParOf" srcId="{E4D07A07-1796-414D-A18A-DFDFADDC63A3}" destId="{84C820F0-C8D9-4491-8DE6-CE470CD8F235}" srcOrd="7" destOrd="0" presId="urn:microsoft.com/office/officeart/2008/layout/LinedList"/>
    <dgm:cxn modelId="{6A541B85-E7DB-4FF0-B14F-7292FD0B9DB3}" type="presParOf" srcId="{84C820F0-C8D9-4491-8DE6-CE470CD8F235}" destId="{C534B4A1-13BC-4D1A-8995-A32F239599C3}" srcOrd="0" destOrd="0" presId="urn:microsoft.com/office/officeart/2008/layout/LinedList"/>
    <dgm:cxn modelId="{7C78AB56-E869-4646-8597-97E20C85312D}" type="presParOf" srcId="{84C820F0-C8D9-4491-8DE6-CE470CD8F235}" destId="{C82E4430-993B-41BF-A137-1C5C0FF7E22B}" srcOrd="1" destOrd="0" presId="urn:microsoft.com/office/officeart/2008/layout/LinedList"/>
    <dgm:cxn modelId="{89681ADB-E23F-457B-BDC7-451B353952D2}" type="presParOf" srcId="{84C820F0-C8D9-4491-8DE6-CE470CD8F235}" destId="{853EF558-99B6-4471-A26D-1628F974D32E}" srcOrd="2" destOrd="0" presId="urn:microsoft.com/office/officeart/2008/layout/LinedList"/>
    <dgm:cxn modelId="{BB1FC850-517A-4EFC-A34F-516A45D132FF}" type="presParOf" srcId="{E4D07A07-1796-414D-A18A-DFDFADDC63A3}" destId="{131E7A88-BB08-41D0-B41E-B93A8156170E}" srcOrd="8" destOrd="0" presId="urn:microsoft.com/office/officeart/2008/layout/LinedList"/>
    <dgm:cxn modelId="{E6575A5B-8D6A-445F-BB47-3598AC24E844}" type="presParOf" srcId="{E4D07A07-1796-414D-A18A-DFDFADDC63A3}" destId="{775A7310-B8E1-44AE-A879-9E26E816D6AC}" srcOrd="9" destOrd="0" presId="urn:microsoft.com/office/officeart/2008/layout/LinedList"/>
    <dgm:cxn modelId="{76E15EDF-5A04-4F34-BB9B-783C6A5B99B4}" type="presParOf" srcId="{E4D07A07-1796-414D-A18A-DFDFADDC63A3}" destId="{CB027696-30E5-486D-9543-976F65173C12}" srcOrd="10" destOrd="0" presId="urn:microsoft.com/office/officeart/2008/layout/LinedList"/>
    <dgm:cxn modelId="{D749A817-A1BB-4FEA-B117-8C9FB664DFF7}" type="presParOf" srcId="{CB027696-30E5-486D-9543-976F65173C12}" destId="{0DD173A7-688B-40FE-979B-2BDF87C311AB}" srcOrd="0" destOrd="0" presId="urn:microsoft.com/office/officeart/2008/layout/LinedList"/>
    <dgm:cxn modelId="{A7D45F92-7C34-4F4B-A058-A46520781014}" type="presParOf" srcId="{CB027696-30E5-486D-9543-976F65173C12}" destId="{42F7FE79-EB3C-4F96-A478-63C66521EB9D}" srcOrd="1" destOrd="0" presId="urn:microsoft.com/office/officeart/2008/layout/LinedList"/>
    <dgm:cxn modelId="{CD7111C9-9358-44CA-A79D-D8C1BBBBCFC3}" type="presParOf" srcId="{CB027696-30E5-486D-9543-976F65173C12}" destId="{182EBECD-4A3D-4E83-A979-22AB9A51A07F}" srcOrd="2" destOrd="0" presId="urn:microsoft.com/office/officeart/2008/layout/LinedList"/>
    <dgm:cxn modelId="{2842349F-876B-488A-8C8B-3B3199BF090B}" type="presParOf" srcId="{E4D07A07-1796-414D-A18A-DFDFADDC63A3}" destId="{2748641F-6CC5-4353-8711-D36922090034}" srcOrd="11" destOrd="0" presId="urn:microsoft.com/office/officeart/2008/layout/LinedList"/>
    <dgm:cxn modelId="{319F1F1A-4D42-43BF-BBC7-9E570DCE19A1}" type="presParOf" srcId="{E4D07A07-1796-414D-A18A-DFDFADDC63A3}" destId="{72972421-BE42-4BD2-93AC-5D7297BCA1D4}" srcOrd="12" destOrd="0" presId="urn:microsoft.com/office/officeart/2008/layout/LinedList"/>
    <dgm:cxn modelId="{2DA8ABFB-F49A-4901-97E2-CB83D1A928D9}" type="presParOf" srcId="{E4D07A07-1796-414D-A18A-DFDFADDC63A3}" destId="{4A4126CF-9AD9-426A-9A96-B3B64D0EF494}" srcOrd="13" destOrd="0" presId="urn:microsoft.com/office/officeart/2008/layout/LinedList"/>
    <dgm:cxn modelId="{FA51FF76-79E5-4B25-B3C2-F482676559F8}" type="presParOf" srcId="{4A4126CF-9AD9-426A-9A96-B3B64D0EF494}" destId="{F52B2708-C28A-4371-A291-8980C6A72D09}" srcOrd="0" destOrd="0" presId="urn:microsoft.com/office/officeart/2008/layout/LinedList"/>
    <dgm:cxn modelId="{80FF4E65-AFF9-4D2E-89A2-57C5F364B5C8}" type="presParOf" srcId="{4A4126CF-9AD9-426A-9A96-B3B64D0EF494}" destId="{20469CEC-1768-4C08-B637-E6596BD96784}" srcOrd="1" destOrd="0" presId="urn:microsoft.com/office/officeart/2008/layout/LinedList"/>
    <dgm:cxn modelId="{52D0AD9C-C2A2-406B-A52B-1C030B1BF79C}" type="presParOf" srcId="{4A4126CF-9AD9-426A-9A96-B3B64D0EF494}" destId="{05877531-4E2A-475D-8873-BBD221DC5841}" srcOrd="2" destOrd="0" presId="urn:microsoft.com/office/officeart/2008/layout/LinedList"/>
    <dgm:cxn modelId="{6820EA90-C766-4C06-8A88-8977ACEEE454}" type="presParOf" srcId="{E4D07A07-1796-414D-A18A-DFDFADDC63A3}" destId="{0C37C366-8E78-463E-8CEC-BB7F27A9BA5B}" srcOrd="14" destOrd="0" presId="urn:microsoft.com/office/officeart/2008/layout/LinedList"/>
    <dgm:cxn modelId="{AE243CF2-A377-4681-9912-80B55B5744EA}" type="presParOf" srcId="{E4D07A07-1796-414D-A18A-DFDFADDC63A3}" destId="{66C3B6BD-27C0-4B28-ACE8-EEBB667F35A3}" srcOrd="15" destOrd="0" presId="urn:microsoft.com/office/officeart/2008/layout/LinedList"/>
    <dgm:cxn modelId="{18BCB87D-F9FF-44B4-BA38-D7B73965D996}" type="presParOf" srcId="{6AAE064D-03DB-4501-B00D-F9774B9CBEE9}" destId="{5BEA231E-7B10-4D31-A714-F9CBBF979154}" srcOrd="4" destOrd="0" presId="urn:microsoft.com/office/officeart/2008/layout/LinedList"/>
    <dgm:cxn modelId="{E89130E3-23C6-48DD-9422-D43909C6A06C}" type="presParOf" srcId="{6AAE064D-03DB-4501-B00D-F9774B9CBEE9}" destId="{2295FD3A-D8A3-49F6-829B-DB54F07A7441}" srcOrd="5" destOrd="0" presId="urn:microsoft.com/office/officeart/2008/layout/LinedList"/>
    <dgm:cxn modelId="{00ABB826-1573-4D23-A753-9ED23B32DDFE}" type="presParOf" srcId="{2295FD3A-D8A3-49F6-829B-DB54F07A7441}" destId="{7969CF64-E386-4482-B507-7520439EBBB8}" srcOrd="0" destOrd="0" presId="urn:microsoft.com/office/officeart/2008/layout/LinedList"/>
    <dgm:cxn modelId="{26959C98-BCCA-444E-AFE5-644C48B202BD}" type="presParOf" srcId="{2295FD3A-D8A3-49F6-829B-DB54F07A7441}" destId="{96785A85-AB4E-41C5-8730-A4F91CF99711}" srcOrd="1" destOrd="0" presId="urn:microsoft.com/office/officeart/2008/layout/LinedList"/>
    <dgm:cxn modelId="{5FA3DC9B-28F8-4F93-8D2F-B9B96595951F}" type="presParOf" srcId="{96785A85-AB4E-41C5-8730-A4F91CF99711}" destId="{48BA7D88-9C3E-4D17-9035-C1A2AEEAEE35}" srcOrd="0" destOrd="0" presId="urn:microsoft.com/office/officeart/2008/layout/LinedList"/>
    <dgm:cxn modelId="{AA9C6D53-D6F7-41E9-83DE-6B72A2ED349C}" type="presParOf" srcId="{96785A85-AB4E-41C5-8730-A4F91CF99711}" destId="{FD3EF2A5-C982-40CB-B4C2-B471701B63AB}" srcOrd="1" destOrd="0" presId="urn:microsoft.com/office/officeart/2008/layout/LinedList"/>
    <dgm:cxn modelId="{F6194E4B-9786-437D-8D47-F7880ECF68A8}" type="presParOf" srcId="{FD3EF2A5-C982-40CB-B4C2-B471701B63AB}" destId="{16623492-0B40-4EA1-83E7-669FBE767E3B}" srcOrd="0" destOrd="0" presId="urn:microsoft.com/office/officeart/2008/layout/LinedList"/>
    <dgm:cxn modelId="{9E22E5A6-B199-4FA7-B1DF-B7825898A39C}" type="presParOf" srcId="{FD3EF2A5-C982-40CB-B4C2-B471701B63AB}" destId="{0A73F24D-FFAF-49A7-810C-119475C3DA12}" srcOrd="1" destOrd="0" presId="urn:microsoft.com/office/officeart/2008/layout/LinedList"/>
    <dgm:cxn modelId="{0550ACA7-C30A-4957-95D1-56470FA83BBE}" type="presParOf" srcId="{FD3EF2A5-C982-40CB-B4C2-B471701B63AB}" destId="{74DCF49F-61D8-4B7D-BB3F-58BAFBD55294}" srcOrd="2" destOrd="0" presId="urn:microsoft.com/office/officeart/2008/layout/LinedList"/>
    <dgm:cxn modelId="{4403FF26-75DB-4E55-B654-818359239ECC}" type="presParOf" srcId="{96785A85-AB4E-41C5-8730-A4F91CF99711}" destId="{A2BE239C-05ED-4D2A-995E-D8867334C36E}" srcOrd="2" destOrd="0" presId="urn:microsoft.com/office/officeart/2008/layout/LinedList"/>
    <dgm:cxn modelId="{1C7F2336-4828-4A3B-8817-865D020F16E3}" type="presParOf" srcId="{96785A85-AB4E-41C5-8730-A4F91CF99711}" destId="{4812A0F4-3129-481C-A32B-A30B6C11131B}" srcOrd="3" destOrd="0" presId="urn:microsoft.com/office/officeart/2008/layout/LinedList"/>
    <dgm:cxn modelId="{774D7247-C3B6-45D5-8B77-21404CBE42F4}" type="presParOf" srcId="{96785A85-AB4E-41C5-8730-A4F91CF99711}" destId="{7F9BF057-32A0-4CAF-AFA0-337929CC8B88}" srcOrd="4" destOrd="0" presId="urn:microsoft.com/office/officeart/2008/layout/LinedList"/>
    <dgm:cxn modelId="{B2F61621-F16D-4546-AB09-3EC3363778C5}" type="presParOf" srcId="{7F9BF057-32A0-4CAF-AFA0-337929CC8B88}" destId="{4F774486-047A-47FE-9B14-7DEABC520613}" srcOrd="0" destOrd="0" presId="urn:microsoft.com/office/officeart/2008/layout/LinedList"/>
    <dgm:cxn modelId="{B11583C0-8F77-43E4-9947-1D76DE92B291}" type="presParOf" srcId="{7F9BF057-32A0-4CAF-AFA0-337929CC8B88}" destId="{4844886A-75E4-4A53-8782-1630D7EA31F7}" srcOrd="1" destOrd="0" presId="urn:microsoft.com/office/officeart/2008/layout/LinedList"/>
    <dgm:cxn modelId="{1828B181-7B03-4552-BFFE-FF58F7B524AB}" type="presParOf" srcId="{7F9BF057-32A0-4CAF-AFA0-337929CC8B88}" destId="{0747F159-E855-419D-BCEC-092B99A76D0F}" srcOrd="2" destOrd="0" presId="urn:microsoft.com/office/officeart/2008/layout/LinedList"/>
    <dgm:cxn modelId="{A763030B-04AA-44CB-9280-383F481F1D01}" type="presParOf" srcId="{96785A85-AB4E-41C5-8730-A4F91CF99711}" destId="{2EC2AE88-3D52-4607-B6E5-3BFFF645D630}" srcOrd="5" destOrd="0" presId="urn:microsoft.com/office/officeart/2008/layout/LinedList"/>
    <dgm:cxn modelId="{361E581D-43BF-4E18-8AA1-F8BC66A3E48C}" type="presParOf" srcId="{96785A85-AB4E-41C5-8730-A4F91CF99711}" destId="{5895A49C-FFCF-487E-B59F-2AA97B3EF830}" srcOrd="6" destOrd="0" presId="urn:microsoft.com/office/officeart/2008/layout/LinedList"/>
    <dgm:cxn modelId="{30A5F99D-129A-41E7-9356-1AAA75857261}" type="presParOf" srcId="{96785A85-AB4E-41C5-8730-A4F91CF99711}" destId="{E3FDA510-0594-4FA4-9F45-EB666752EB8B}" srcOrd="7" destOrd="0" presId="urn:microsoft.com/office/officeart/2008/layout/LinedList"/>
    <dgm:cxn modelId="{8640AEE0-166D-4D65-8873-E3ED76D55814}" type="presParOf" srcId="{E3FDA510-0594-4FA4-9F45-EB666752EB8B}" destId="{1083ECAB-DD41-4EB3-AEBA-3FDDA35C75C0}" srcOrd="0" destOrd="0" presId="urn:microsoft.com/office/officeart/2008/layout/LinedList"/>
    <dgm:cxn modelId="{0EFBA625-909A-427F-9350-1F36BD373348}" type="presParOf" srcId="{E3FDA510-0594-4FA4-9F45-EB666752EB8B}" destId="{97E2C518-C0EB-4C81-8E0D-CDDDEC46AD3B}" srcOrd="1" destOrd="0" presId="urn:microsoft.com/office/officeart/2008/layout/LinedList"/>
    <dgm:cxn modelId="{D1F21732-295E-4E3C-8EFF-036FAF010162}" type="presParOf" srcId="{E3FDA510-0594-4FA4-9F45-EB666752EB8B}" destId="{7DAAF6CC-DE4F-438A-83D2-64A87A20EE3B}" srcOrd="2" destOrd="0" presId="urn:microsoft.com/office/officeart/2008/layout/LinedList"/>
    <dgm:cxn modelId="{AB66616E-8775-41CE-BC69-492D68DCDB89}" type="presParOf" srcId="{96785A85-AB4E-41C5-8730-A4F91CF99711}" destId="{A3F1F576-C947-48B3-AE2C-E239AD441C44}" srcOrd="8" destOrd="0" presId="urn:microsoft.com/office/officeart/2008/layout/LinedList"/>
    <dgm:cxn modelId="{0FC94B0E-200A-49C2-9C97-AB1639DFA3CE}" type="presParOf" srcId="{96785A85-AB4E-41C5-8730-A4F91CF99711}" destId="{7A8EF491-4B40-4F65-8C9D-C5B79BF6334D}" srcOrd="9" destOrd="0" presId="urn:microsoft.com/office/officeart/2008/layout/LinedList"/>
    <dgm:cxn modelId="{48FD8DB8-7976-4F11-8DB1-C6182E2B2BC1}" type="presParOf" srcId="{96785A85-AB4E-41C5-8730-A4F91CF99711}" destId="{5487D7E3-847C-4F38-95CE-ADD25CBC5ED5}" srcOrd="10" destOrd="0" presId="urn:microsoft.com/office/officeart/2008/layout/LinedList"/>
    <dgm:cxn modelId="{E9AC8528-19A0-4B25-AD01-6D45D2CD7805}" type="presParOf" srcId="{5487D7E3-847C-4F38-95CE-ADD25CBC5ED5}" destId="{8C662D09-B6EE-49FC-92E1-66AF199BD9EE}" srcOrd="0" destOrd="0" presId="urn:microsoft.com/office/officeart/2008/layout/LinedList"/>
    <dgm:cxn modelId="{728A1019-CE77-4861-A06E-922353FDF889}" type="presParOf" srcId="{5487D7E3-847C-4F38-95CE-ADD25CBC5ED5}" destId="{AE22F69D-343B-4391-957D-061458ED3A51}" srcOrd="1" destOrd="0" presId="urn:microsoft.com/office/officeart/2008/layout/LinedList"/>
    <dgm:cxn modelId="{D769563E-DA98-4C29-84E1-A171A65C42AC}" type="presParOf" srcId="{5487D7E3-847C-4F38-95CE-ADD25CBC5ED5}" destId="{C2641819-05D5-4ADE-8E67-005B8A9DF430}" srcOrd="2" destOrd="0" presId="urn:microsoft.com/office/officeart/2008/layout/LinedList"/>
    <dgm:cxn modelId="{AE338851-F422-4CD9-BD0E-E8F8892E9C18}" type="presParOf" srcId="{96785A85-AB4E-41C5-8730-A4F91CF99711}" destId="{8E8539AA-D357-4EDD-943B-C406491CC9CB}" srcOrd="11" destOrd="0" presId="urn:microsoft.com/office/officeart/2008/layout/LinedList"/>
    <dgm:cxn modelId="{0BBC1824-52A8-4192-82D6-A8F0FE5AA0F0}" type="presParOf" srcId="{96785A85-AB4E-41C5-8730-A4F91CF99711}" destId="{FD41C741-831B-4A4F-BF03-DCE7D1A6DF63}" srcOrd="12" destOrd="0" presId="urn:microsoft.com/office/officeart/2008/layout/LinedList"/>
    <dgm:cxn modelId="{641458B9-6321-4F21-AF3F-5549FEEEA470}" type="presParOf" srcId="{96785A85-AB4E-41C5-8730-A4F91CF99711}" destId="{D816920C-9C39-4685-903B-093889BB410C}" srcOrd="13" destOrd="0" presId="urn:microsoft.com/office/officeart/2008/layout/LinedList"/>
    <dgm:cxn modelId="{9CF7C18D-9F8F-4BB9-9AB8-630F0FB2ACCA}" type="presParOf" srcId="{D816920C-9C39-4685-903B-093889BB410C}" destId="{31E5B665-4174-43AA-98BA-A4703FB1D47F}" srcOrd="0" destOrd="0" presId="urn:microsoft.com/office/officeart/2008/layout/LinedList"/>
    <dgm:cxn modelId="{2DEAD795-15AC-481F-94BF-F90423C371A0}" type="presParOf" srcId="{D816920C-9C39-4685-903B-093889BB410C}" destId="{BFFEBC7A-74CF-4A8C-8CE9-9E054C425A09}" srcOrd="1" destOrd="0" presId="urn:microsoft.com/office/officeart/2008/layout/LinedList"/>
    <dgm:cxn modelId="{A336D94C-5E0A-42AF-88D1-F5FA83EB7DA2}" type="presParOf" srcId="{D816920C-9C39-4685-903B-093889BB410C}" destId="{4D5F576D-6F1F-48E9-97B9-4A072C92E813}" srcOrd="2" destOrd="0" presId="urn:microsoft.com/office/officeart/2008/layout/LinedList"/>
    <dgm:cxn modelId="{F556D6AC-38D2-406F-855A-A2A43F7A7E64}" type="presParOf" srcId="{96785A85-AB4E-41C5-8730-A4F91CF99711}" destId="{74786870-3DC3-4520-9F78-A38EFDE9DB80}" srcOrd="14" destOrd="0" presId="urn:microsoft.com/office/officeart/2008/layout/LinedList"/>
    <dgm:cxn modelId="{B147304A-C467-46AC-9A5D-1D3D4C6742C9}" type="presParOf" srcId="{96785A85-AB4E-41C5-8730-A4F91CF99711}" destId="{C9D528BF-2B39-484F-856D-4E68DF509F1B}"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4A37922-655B-43D2-B26E-A49F86195B61}">
      <dgm:prSet custT="1"/>
      <dgm:spPr/>
      <dgm:t>
        <a:bodyPr/>
        <a:lstStyle/>
        <a:p>
          <a:pPr>
            <a:defRPr sz="1200">
              <a:solidFill>
                <a:schemeClr val="tx1"/>
              </a:solidFill>
            </a:defRPr>
          </a:pPr>
          <a:r>
            <a:rPr sz="1050" dirty="0"/>
            <a:t>1. </a:t>
          </a:r>
          <a:r>
            <a:rPr sz="1050" dirty="0" err="1"/>
            <a:t>Pensiero</a:t>
          </a:r>
          <a:r>
            <a:rPr sz="1050" dirty="0"/>
            <a:t> </a:t>
          </a:r>
          <a:r>
            <a:rPr sz="1050" dirty="0" err="1"/>
            <a:t>analitico</a:t>
          </a:r>
          <a:r>
            <a:rPr sz="1050" dirty="0"/>
            <a:t> e </a:t>
          </a:r>
          <a:r>
            <a:rPr sz="1050" dirty="0" err="1"/>
            <a:t>innovazione</a:t>
          </a:r>
          <a:endParaRPr sz="1050" b="0" i="0" dirty="0">
            <a:solidFill>
              <a:schemeClr val="tx1"/>
            </a:solidFill>
          </a:endParaRPr>
        </a:p>
      </dgm:t>
    </dgm:pt>
    <dgm:pt modelId="{3FBB4DDD-C21D-4DF4-9837-22D04F70953E}" type="parTrans" cxnId="{C2D31C39-E2F9-4150-A9FB-9666F42ACAB1}">
      <dgm:prSet/>
      <dgm:spPr/>
      <dgm:t>
        <a:bodyPr/>
        <a:lstStyle/>
        <a:p>
          <a:endParaRPr sz="1050"/>
        </a:p>
      </dgm:t>
    </dgm:pt>
    <dgm:pt modelId="{EB9712E0-F5DA-47F1-9EB3-037DC033C026}" type="sibTrans" cxnId="{C2D31C39-E2F9-4150-A9FB-9666F42ACAB1}">
      <dgm:prSet/>
      <dgm:spPr/>
      <dgm:t>
        <a:bodyPr/>
        <a:lstStyle/>
        <a:p>
          <a:endParaRPr sz="1050"/>
        </a:p>
      </dgm:t>
    </dgm:pt>
    <dgm:pt modelId="{05F11AFC-3029-409E-AD52-234E1DA6D1E0}">
      <dgm:prSet custT="1"/>
      <dgm:spPr/>
      <dgm:t>
        <a:bodyPr/>
        <a:lstStyle/>
        <a:p>
          <a:pPr>
            <a:defRPr sz="1200">
              <a:solidFill>
                <a:schemeClr val="tx1"/>
              </a:solidFill>
            </a:defRPr>
          </a:pPr>
          <a:r>
            <a:rPr sz="1050"/>
            <a:t>2. Strategie di apprendimento attivo e di apprendimento</a:t>
          </a:r>
          <a:endParaRPr sz="1050" b="0" i="0">
            <a:solidFill>
              <a:schemeClr val="tx1"/>
            </a:solidFill>
          </a:endParaRPr>
        </a:p>
      </dgm:t>
    </dgm:pt>
    <dgm:pt modelId="{1FDA2783-8EAD-4B48-A4E4-B7A548467EF9}" type="parTrans" cxnId="{20EBE29F-00F3-4551-BE1A-599F8950EA13}">
      <dgm:prSet/>
      <dgm:spPr/>
      <dgm:t>
        <a:bodyPr/>
        <a:lstStyle/>
        <a:p>
          <a:endParaRPr sz="1050"/>
        </a:p>
      </dgm:t>
    </dgm:pt>
    <dgm:pt modelId="{772ABF6B-D22F-4351-9036-04F48CC0A207}" type="sibTrans" cxnId="{20EBE29F-00F3-4551-BE1A-599F8950EA13}">
      <dgm:prSet/>
      <dgm:spPr/>
      <dgm:t>
        <a:bodyPr/>
        <a:lstStyle/>
        <a:p>
          <a:endParaRPr sz="1050"/>
        </a:p>
      </dgm:t>
    </dgm:pt>
    <dgm:pt modelId="{344D9061-E8FE-4BF8-B0D3-D4E233CB2721}">
      <dgm:prSet custT="1"/>
      <dgm:spPr/>
      <dgm:t>
        <a:bodyPr/>
        <a:lstStyle/>
        <a:p>
          <a:pPr>
            <a:defRPr sz="1200">
              <a:solidFill>
                <a:schemeClr val="tx1"/>
              </a:solidFill>
            </a:defRPr>
          </a:pPr>
          <a:r>
            <a:rPr sz="1050"/>
            <a:t>3. Risoluzione di problemi complessi</a:t>
          </a:r>
          <a:endParaRPr sz="1050" b="0" i="0">
            <a:solidFill>
              <a:schemeClr val="tx1"/>
            </a:solidFill>
          </a:endParaRPr>
        </a:p>
      </dgm:t>
    </dgm:pt>
    <dgm:pt modelId="{BA704FF0-6EBB-490F-9963-1DF2FED408F4}" type="parTrans" cxnId="{B0831D2E-AA9F-40D1-9CA1-41DBF07EBC61}">
      <dgm:prSet/>
      <dgm:spPr/>
      <dgm:t>
        <a:bodyPr/>
        <a:lstStyle/>
        <a:p>
          <a:endParaRPr sz="1050"/>
        </a:p>
      </dgm:t>
    </dgm:pt>
    <dgm:pt modelId="{BC586A6B-6726-4CB4-A4ED-B7181396DFC6}" type="sibTrans" cxnId="{B0831D2E-AA9F-40D1-9CA1-41DBF07EBC61}">
      <dgm:prSet/>
      <dgm:spPr/>
      <dgm:t>
        <a:bodyPr/>
        <a:lstStyle/>
        <a:p>
          <a:endParaRPr sz="1050"/>
        </a:p>
      </dgm:t>
    </dgm:pt>
    <dgm:pt modelId="{D1009A6F-6A4B-4D1C-8401-79E2FF3E6DEB}">
      <dgm:prSet custT="1"/>
      <dgm:spPr/>
      <dgm:t>
        <a:bodyPr/>
        <a:lstStyle/>
        <a:p>
          <a:pPr>
            <a:defRPr sz="1200">
              <a:solidFill>
                <a:schemeClr val="tx1"/>
              </a:solidFill>
            </a:defRPr>
          </a:pPr>
          <a:r>
            <a:rPr sz="1050"/>
            <a:t>4. Pensiero critico e analisi</a:t>
          </a:r>
          <a:endParaRPr sz="1050" b="0" i="0">
            <a:solidFill>
              <a:schemeClr val="tx1"/>
            </a:solidFill>
          </a:endParaRPr>
        </a:p>
      </dgm:t>
    </dgm:pt>
    <dgm:pt modelId="{1DBC737B-58FF-40AD-BB18-7E82AB3AE7A6}" type="parTrans" cxnId="{2174F63F-F871-4015-9696-DF4CCC7C0441}">
      <dgm:prSet/>
      <dgm:spPr/>
      <dgm:t>
        <a:bodyPr/>
        <a:lstStyle/>
        <a:p>
          <a:endParaRPr sz="1050"/>
        </a:p>
      </dgm:t>
    </dgm:pt>
    <dgm:pt modelId="{9DC81AEF-5909-4469-B4D3-A1E681F8FFF7}" type="sibTrans" cxnId="{2174F63F-F871-4015-9696-DF4CCC7C0441}">
      <dgm:prSet/>
      <dgm:spPr/>
      <dgm:t>
        <a:bodyPr/>
        <a:lstStyle/>
        <a:p>
          <a:endParaRPr sz="1050"/>
        </a:p>
      </dgm:t>
    </dgm:pt>
    <dgm:pt modelId="{1E4EA10B-4018-4192-91A3-C5E72B4C776F}">
      <dgm:prSet custT="1"/>
      <dgm:spPr/>
      <dgm:t>
        <a:bodyPr/>
        <a:lstStyle/>
        <a:p>
          <a:pPr>
            <a:defRPr sz="1200">
              <a:solidFill>
                <a:schemeClr val="tx1"/>
              </a:solidFill>
            </a:defRPr>
          </a:pPr>
          <a:r>
            <a:rPr sz="1050"/>
            <a:t>5. Creatività, originalità e iniziativa</a:t>
          </a:r>
          <a:endParaRPr sz="1050" b="0" i="0">
            <a:solidFill>
              <a:schemeClr val="tx1"/>
            </a:solidFill>
          </a:endParaRPr>
        </a:p>
      </dgm:t>
    </dgm:pt>
    <dgm:pt modelId="{03B35EE2-7455-4E8F-9B1C-847E976FAD65}" type="parTrans" cxnId="{21C53427-4867-4992-B0ED-1364DBBFA727}">
      <dgm:prSet/>
      <dgm:spPr/>
      <dgm:t>
        <a:bodyPr/>
        <a:lstStyle/>
        <a:p>
          <a:endParaRPr sz="1050"/>
        </a:p>
      </dgm:t>
    </dgm:pt>
    <dgm:pt modelId="{561AD449-25D2-4168-B406-FAFA12E8EC4B}" type="sibTrans" cxnId="{21C53427-4867-4992-B0ED-1364DBBFA727}">
      <dgm:prSet/>
      <dgm:spPr/>
      <dgm:t>
        <a:bodyPr/>
        <a:lstStyle/>
        <a:p>
          <a:endParaRPr sz="1050"/>
        </a:p>
      </dgm:t>
    </dgm:pt>
    <dgm:pt modelId="{57AC20E1-53C3-416D-ABD7-8011E9041813}">
      <dgm:prSet custT="1"/>
      <dgm:spPr/>
      <dgm:t>
        <a:bodyPr/>
        <a:lstStyle/>
        <a:p>
          <a:pPr>
            <a:defRPr sz="1200">
              <a:solidFill>
                <a:schemeClr val="tx1"/>
              </a:solidFill>
            </a:defRPr>
          </a:pPr>
          <a:r>
            <a:rPr sz="1050"/>
            <a:t>6. Leadership e influenza sociale</a:t>
          </a:r>
          <a:endParaRPr sz="1050" b="0" i="0">
            <a:solidFill>
              <a:schemeClr val="tx1"/>
            </a:solidFill>
          </a:endParaRPr>
        </a:p>
      </dgm:t>
    </dgm:pt>
    <dgm:pt modelId="{ABB8A893-0851-4E81-A568-8595821DCAFE}" type="parTrans" cxnId="{30B8F50F-4FC5-4E38-8418-8CB7EE88796B}">
      <dgm:prSet/>
      <dgm:spPr/>
      <dgm:t>
        <a:bodyPr/>
        <a:lstStyle/>
        <a:p>
          <a:endParaRPr sz="1050"/>
        </a:p>
      </dgm:t>
    </dgm:pt>
    <dgm:pt modelId="{EFEF409E-2741-420A-BBFF-C7B8522BDDCB}" type="sibTrans" cxnId="{30B8F50F-4FC5-4E38-8418-8CB7EE88796B}">
      <dgm:prSet/>
      <dgm:spPr/>
      <dgm:t>
        <a:bodyPr/>
        <a:lstStyle/>
        <a:p>
          <a:endParaRPr sz="1050"/>
        </a:p>
      </dgm:t>
    </dgm:pt>
    <dgm:pt modelId="{3AB022B4-BD49-4AFF-A2A9-F8C9D602DFD8}">
      <dgm:prSet custT="1"/>
      <dgm:spPr/>
      <dgm:t>
        <a:bodyPr/>
        <a:lstStyle/>
        <a:p>
          <a:pPr>
            <a:defRPr sz="1200">
              <a:solidFill>
                <a:schemeClr val="accent1"/>
              </a:solidFill>
            </a:defRPr>
          </a:pPr>
          <a:r>
            <a:rPr sz="1050"/>
            <a:t>7. Utilizzo, monitoraggio e controllo della tecnologia</a:t>
          </a:r>
        </a:p>
      </dgm:t>
    </dgm:pt>
    <dgm:pt modelId="{C13DE243-9BF2-427F-AA56-98FC943F9C3C}" type="parTrans" cxnId="{3CCA0D0A-0BA9-422F-BEFE-DC1F4CED56D3}">
      <dgm:prSet/>
      <dgm:spPr/>
      <dgm:t>
        <a:bodyPr/>
        <a:lstStyle/>
        <a:p>
          <a:endParaRPr sz="1050"/>
        </a:p>
      </dgm:t>
    </dgm:pt>
    <dgm:pt modelId="{1F02B2D6-2623-4C86-AFFA-C9AD6340E88C}" type="sibTrans" cxnId="{3CCA0D0A-0BA9-422F-BEFE-DC1F4CED56D3}">
      <dgm:prSet/>
      <dgm:spPr/>
      <dgm:t>
        <a:bodyPr/>
        <a:lstStyle/>
        <a:p>
          <a:endParaRPr sz="1050"/>
        </a:p>
      </dgm:t>
    </dgm:pt>
    <dgm:pt modelId="{DA320D1A-FF42-4612-B89F-6CF7321DE8AB}">
      <dgm:prSet custT="1"/>
      <dgm:spPr/>
      <dgm:t>
        <a:bodyPr/>
        <a:lstStyle/>
        <a:p>
          <a:pPr>
            <a:defRPr sz="1200">
              <a:solidFill>
                <a:schemeClr val="accent1"/>
              </a:solidFill>
            </a:defRPr>
          </a:pPr>
          <a:r>
            <a:rPr sz="1050"/>
            <a:t>8. Progettazione e programmazione tecnologica</a:t>
          </a:r>
          <a:endParaRPr sz="1050" b="0" i="0">
            <a:solidFill>
              <a:schemeClr val="accent1"/>
            </a:solidFill>
          </a:endParaRPr>
        </a:p>
      </dgm:t>
    </dgm:pt>
    <dgm:pt modelId="{A4D3A3ED-032C-4A40-9F11-48F470293B6B}" type="parTrans" cxnId="{CE9E089A-7B58-42EB-95FA-736F9EB8C5EF}">
      <dgm:prSet/>
      <dgm:spPr/>
      <dgm:t>
        <a:bodyPr/>
        <a:lstStyle/>
        <a:p>
          <a:endParaRPr sz="1050"/>
        </a:p>
      </dgm:t>
    </dgm:pt>
    <dgm:pt modelId="{FA8AAE69-167B-4CD0-992D-43E5F5ADE87B}" type="sibTrans" cxnId="{CE9E089A-7B58-42EB-95FA-736F9EB8C5EF}">
      <dgm:prSet/>
      <dgm:spPr/>
      <dgm:t>
        <a:bodyPr/>
        <a:lstStyle/>
        <a:p>
          <a:endParaRPr sz="1050"/>
        </a:p>
      </dgm:t>
    </dgm:pt>
    <dgm:pt modelId="{7AD9FE84-4EE9-4914-AD79-61DE79D99FD3}">
      <dgm:prSet custT="1"/>
      <dgm:spPr/>
      <dgm:t>
        <a:bodyPr/>
        <a:lstStyle/>
        <a:p>
          <a:pPr>
            <a:defRPr sz="1200">
              <a:solidFill>
                <a:schemeClr val="tx1"/>
              </a:solidFill>
            </a:defRPr>
          </a:pPr>
          <a:r>
            <a:rPr sz="1050"/>
            <a:t>9. Resilienza, tolleranza allo stress e flessibilità</a:t>
          </a:r>
          <a:endParaRPr sz="1050" b="0" i="0">
            <a:solidFill>
              <a:schemeClr val="tx1"/>
            </a:solidFill>
          </a:endParaRPr>
        </a:p>
      </dgm:t>
    </dgm:pt>
    <dgm:pt modelId="{9B5BB0C0-0C55-4328-B98D-B53D8F2111B2}" type="parTrans" cxnId="{3C9FF226-E206-406E-8ABC-33E49606CA28}">
      <dgm:prSet/>
      <dgm:spPr/>
      <dgm:t>
        <a:bodyPr/>
        <a:lstStyle/>
        <a:p>
          <a:endParaRPr sz="1050"/>
        </a:p>
      </dgm:t>
    </dgm:pt>
    <dgm:pt modelId="{1E886F3E-1DA4-468F-A511-0238A9FFB8B0}" type="sibTrans" cxnId="{3C9FF226-E206-406E-8ABC-33E49606CA28}">
      <dgm:prSet/>
      <dgm:spPr/>
      <dgm:t>
        <a:bodyPr/>
        <a:lstStyle/>
        <a:p>
          <a:endParaRPr sz="1050"/>
        </a:p>
      </dgm:t>
    </dgm:pt>
    <dgm:pt modelId="{E0F92279-E600-45F0-AE4C-E734DCFADC38}">
      <dgm:prSet custT="1"/>
      <dgm:spPr/>
      <dgm:t>
        <a:bodyPr/>
        <a:lstStyle/>
        <a:p>
          <a:pPr>
            <a:defRPr sz="1200">
              <a:solidFill>
                <a:schemeClr val="tx1"/>
              </a:solidFill>
            </a:defRPr>
          </a:pPr>
          <a:r>
            <a:rPr sz="1050"/>
            <a:t>10. Ragionamento, problem solving e ideazione</a:t>
          </a:r>
          <a:endParaRPr sz="1050" b="0" i="0">
            <a:solidFill>
              <a:schemeClr val="tx1"/>
            </a:solidFill>
          </a:endParaRPr>
        </a:p>
      </dgm:t>
    </dgm:pt>
    <dgm:pt modelId="{35F23E0E-4044-4AC7-9CAE-DE9DAB2D77E2}" type="parTrans" cxnId="{60860FEB-6901-4C08-BD3E-A14288AE4FF7}">
      <dgm:prSet/>
      <dgm:spPr/>
      <dgm:t>
        <a:bodyPr/>
        <a:lstStyle/>
        <a:p>
          <a:endParaRPr sz="1050"/>
        </a:p>
      </dgm:t>
    </dgm:pt>
    <dgm:pt modelId="{CE4CC73B-3438-45CE-8152-ED94DA74CD71}" type="sibTrans" cxnId="{60860FEB-6901-4C08-BD3E-A14288AE4FF7}">
      <dgm:prSet/>
      <dgm:spPr/>
      <dgm:t>
        <a:bodyPr/>
        <a:lstStyle/>
        <a:p>
          <a:endParaRPr sz="1050"/>
        </a:p>
      </dgm:t>
    </dgm:pt>
    <dgm:pt modelId="{5D0CBAC2-181B-4323-95F6-5CA76EB83596}">
      <dgm:prSet custT="1"/>
      <dgm:spPr/>
      <dgm:t>
        <a:bodyPr/>
        <a:lstStyle/>
        <a:p>
          <a:pPr>
            <a:defRPr sz="1200">
              <a:solidFill>
                <a:schemeClr val="tx1"/>
              </a:solidFill>
            </a:defRPr>
          </a:pPr>
          <a:r>
            <a:rPr sz="1050"/>
            <a:t>11. Intelligenza emotiva</a:t>
          </a:r>
          <a:endParaRPr sz="1050" b="0" i="0">
            <a:solidFill>
              <a:schemeClr val="tx1"/>
            </a:solidFill>
          </a:endParaRPr>
        </a:p>
      </dgm:t>
    </dgm:pt>
    <dgm:pt modelId="{1696CAFA-5404-4C4A-9099-A0C54EC22FBD}" type="parTrans" cxnId="{B81B8EC7-8FAB-4E77-82E8-88A280890082}">
      <dgm:prSet/>
      <dgm:spPr/>
      <dgm:t>
        <a:bodyPr/>
        <a:lstStyle/>
        <a:p>
          <a:endParaRPr sz="1050"/>
        </a:p>
      </dgm:t>
    </dgm:pt>
    <dgm:pt modelId="{E048329E-A00B-432C-99D4-A727DDE95F73}" type="sibTrans" cxnId="{B81B8EC7-8FAB-4E77-82E8-88A280890082}">
      <dgm:prSet/>
      <dgm:spPr/>
      <dgm:t>
        <a:bodyPr/>
        <a:lstStyle/>
        <a:p>
          <a:endParaRPr sz="1050"/>
        </a:p>
      </dgm:t>
    </dgm:pt>
    <dgm:pt modelId="{D69DFB07-6DD8-48E8-B71F-0C4D5C0905D5}">
      <dgm:prSet custT="1"/>
      <dgm:spPr/>
      <dgm:t>
        <a:bodyPr/>
        <a:lstStyle/>
        <a:p>
          <a:pPr>
            <a:defRPr sz="1200">
              <a:solidFill>
                <a:schemeClr val="tx1"/>
              </a:solidFill>
            </a:defRPr>
          </a:pPr>
          <a:r>
            <a:rPr sz="1050"/>
            <a:t>12. Risoluzione dei problemi ed esperienza utente</a:t>
          </a:r>
          <a:endParaRPr sz="1050" b="0" i="0">
            <a:solidFill>
              <a:schemeClr val="tx1"/>
            </a:solidFill>
          </a:endParaRPr>
        </a:p>
        <a:p>
          <a:endParaRPr sz="1050" b="0" i="0">
            <a:solidFill>
              <a:schemeClr val="tx1"/>
            </a:solidFill>
          </a:endParaRPr>
        </a:p>
      </dgm:t>
    </dgm:pt>
    <dgm:pt modelId="{D94E190D-9DD3-4FA5-9343-A2765259D258}" type="parTrans" cxnId="{FDD99D39-AEF4-40DC-B963-CE220B82DCBB}">
      <dgm:prSet/>
      <dgm:spPr/>
      <dgm:t>
        <a:bodyPr/>
        <a:lstStyle/>
        <a:p>
          <a:endParaRPr sz="1050"/>
        </a:p>
      </dgm:t>
    </dgm:pt>
    <dgm:pt modelId="{C980A337-0F07-4EB7-8DF1-63E349AC93EA}" type="sibTrans" cxnId="{FDD99D39-AEF4-40DC-B963-CE220B82DCBB}">
      <dgm:prSet/>
      <dgm:spPr/>
      <dgm:t>
        <a:bodyPr/>
        <a:lstStyle/>
        <a:p>
          <a:endParaRPr sz="1050"/>
        </a:p>
      </dgm:t>
    </dgm:pt>
    <dgm:pt modelId="{7269EB63-D0F7-45E6-A9B6-D44E16311055}">
      <dgm:prSet custT="1"/>
      <dgm:spPr/>
      <dgm:t>
        <a:bodyPr/>
        <a:lstStyle/>
        <a:p>
          <a:pPr>
            <a:defRPr sz="1200">
              <a:solidFill>
                <a:schemeClr val="tx1"/>
              </a:solidFill>
            </a:defRPr>
          </a:pPr>
          <a:r>
            <a:rPr sz="1050"/>
            <a:t>13. Orientamento al servizio</a:t>
          </a:r>
          <a:endParaRPr sz="1050" b="0" i="0">
            <a:solidFill>
              <a:schemeClr val="tx1"/>
            </a:solidFill>
          </a:endParaRPr>
        </a:p>
      </dgm:t>
    </dgm:pt>
    <dgm:pt modelId="{4DA5D52E-DC17-4095-81D8-C2B7A16011D0}" type="parTrans" cxnId="{DFF87BA7-A424-4BFA-BE67-A1BDCDA1C139}">
      <dgm:prSet/>
      <dgm:spPr/>
      <dgm:t>
        <a:bodyPr/>
        <a:lstStyle/>
        <a:p>
          <a:endParaRPr sz="1050"/>
        </a:p>
      </dgm:t>
    </dgm:pt>
    <dgm:pt modelId="{3760B147-7855-4B29-BD90-2AEF1C3C5894}" type="sibTrans" cxnId="{DFF87BA7-A424-4BFA-BE67-A1BDCDA1C139}">
      <dgm:prSet/>
      <dgm:spPr/>
      <dgm:t>
        <a:bodyPr/>
        <a:lstStyle/>
        <a:p>
          <a:endParaRPr sz="1050"/>
        </a:p>
      </dgm:t>
    </dgm:pt>
    <dgm:pt modelId="{49712C24-D01B-4CF2-BC0F-73DC98AFB8F5}">
      <dgm:prSet custT="1"/>
      <dgm:spPr/>
      <dgm:t>
        <a:bodyPr/>
        <a:lstStyle/>
        <a:p>
          <a:pPr>
            <a:defRPr sz="1200">
              <a:solidFill>
                <a:schemeClr val="tx1"/>
              </a:solidFill>
            </a:defRPr>
          </a:pPr>
          <a:r>
            <a:rPr sz="1050" dirty="0"/>
            <a:t>14. </a:t>
          </a:r>
          <a:r>
            <a:rPr sz="1050" dirty="0" err="1"/>
            <a:t>Sistemi</a:t>
          </a:r>
          <a:r>
            <a:rPr sz="1050" dirty="0"/>
            <a:t> </a:t>
          </a:r>
          <a:r>
            <a:rPr sz="1050" dirty="0" err="1"/>
            <a:t>análisis</a:t>
          </a:r>
          <a:r>
            <a:rPr sz="1050" dirty="0"/>
            <a:t> e </a:t>
          </a:r>
          <a:r>
            <a:rPr sz="1050" dirty="0" err="1"/>
            <a:t>valutazione</a:t>
          </a:r>
          <a:endParaRPr sz="1050" b="0" i="0" dirty="0">
            <a:solidFill>
              <a:schemeClr val="tx1"/>
            </a:solidFill>
          </a:endParaRPr>
        </a:p>
      </dgm:t>
    </dgm:pt>
    <dgm:pt modelId="{1D0A76BF-D6CE-4E07-951A-CCF72E2914B4}" type="parTrans" cxnId="{0990906B-5D48-40EB-A3F7-F39CEE9E13E0}">
      <dgm:prSet/>
      <dgm:spPr/>
      <dgm:t>
        <a:bodyPr/>
        <a:lstStyle/>
        <a:p>
          <a:endParaRPr sz="1050"/>
        </a:p>
      </dgm:t>
    </dgm:pt>
    <dgm:pt modelId="{494ED476-D686-4558-A041-9E60B4B30EBA}" type="sibTrans" cxnId="{0990906B-5D48-40EB-A3F7-F39CEE9E13E0}">
      <dgm:prSet/>
      <dgm:spPr/>
      <dgm:t>
        <a:bodyPr/>
        <a:lstStyle/>
        <a:p>
          <a:endParaRPr sz="1050"/>
        </a:p>
      </dgm:t>
    </dgm:pt>
    <dgm:pt modelId="{2D8DC435-199A-466C-ABED-A41E5DFE1009}">
      <dgm:prSet custT="1"/>
      <dgm:spPr/>
      <dgm:t>
        <a:bodyPr/>
        <a:lstStyle/>
        <a:p>
          <a:pPr>
            <a:defRPr sz="1200">
              <a:solidFill>
                <a:schemeClr val="tx1"/>
              </a:solidFill>
            </a:defRPr>
          </a:pPr>
          <a:r>
            <a:rPr sz="1050"/>
            <a:t>15. Persuasione e negoziazione</a:t>
          </a:r>
          <a:endParaRPr sz="1050" b="0" i="0">
            <a:solidFill>
              <a:schemeClr val="tx1"/>
            </a:solidFill>
          </a:endParaRPr>
        </a:p>
      </dgm:t>
    </dgm:pt>
    <dgm:pt modelId="{E52E5DC4-03B0-4ACD-8C21-CE1E4C18E639}" type="parTrans" cxnId="{70000EC5-3EEC-4088-9096-075E5B6B2659}">
      <dgm:prSet/>
      <dgm:spPr/>
      <dgm:t>
        <a:bodyPr/>
        <a:lstStyle/>
        <a:p>
          <a:endParaRPr sz="1050"/>
        </a:p>
      </dgm:t>
    </dgm:pt>
    <dgm:pt modelId="{626A1365-0738-4CF4-919A-9CA44955E604}" type="sibTrans" cxnId="{70000EC5-3EEC-4088-9096-075E5B6B2659}">
      <dgm:prSet/>
      <dgm:spPr/>
      <dgm:t>
        <a:bodyPr/>
        <a:lstStyle/>
        <a:p>
          <a:endParaRPr sz="1050"/>
        </a:p>
      </dgm:t>
    </dgm:pt>
    <dgm:pt modelId="{6AAE064D-03DB-4501-B00D-F9774B9CBEE9}" type="pres">
      <dgm:prSet presAssocID="{59DDA1B3-8226-4D7B-BC24-9EF5F39EBA71}" presName="vert0" presStyleCnt="0">
        <dgm:presLayoutVars>
          <dgm:dir/>
          <dgm:animOne val="branch"/>
          <dgm:animLvl val="lvl"/>
        </dgm:presLayoutVars>
      </dgm:prSet>
      <dgm:spPr/>
    </dgm:pt>
    <dgm:pt modelId="{6839EC22-084A-4BFE-94CD-4529D12BD382}" type="pres">
      <dgm:prSet presAssocID="{64A37922-655B-43D2-B26E-A49F86195B61}" presName="thickLine" presStyleLbl="alignNode1" presStyleIdx="0" presStyleCnt="15" custLinFactNeighborX="-3435" custLinFactNeighborY="1859"/>
      <dgm:spPr/>
    </dgm:pt>
    <dgm:pt modelId="{41AD0E36-D4C9-43F1-B9A7-4A8F5DAD6596}" type="pres">
      <dgm:prSet presAssocID="{64A37922-655B-43D2-B26E-A49F86195B61}" presName="horz1" presStyleCnt="0"/>
      <dgm:spPr/>
    </dgm:pt>
    <dgm:pt modelId="{3CFD0E93-92C2-4488-B404-AFA776CBB0F4}" type="pres">
      <dgm:prSet presAssocID="{64A37922-655B-43D2-B26E-A49F86195B61}" presName="tx1" presStyleLbl="revTx" presStyleIdx="0" presStyleCnt="15"/>
      <dgm:spPr/>
    </dgm:pt>
    <dgm:pt modelId="{2FB4E7B4-08CF-4CB2-8E67-1FDE9029C456}" type="pres">
      <dgm:prSet presAssocID="{64A37922-655B-43D2-B26E-A49F86195B61}" presName="vert1" presStyleCnt="0"/>
      <dgm:spPr/>
    </dgm:pt>
    <dgm:pt modelId="{EAA57358-3BE5-482D-B27A-2E27BF4DFA7D}" type="pres">
      <dgm:prSet presAssocID="{05F11AFC-3029-409E-AD52-234E1DA6D1E0}" presName="thickLine" presStyleLbl="alignNode1" presStyleIdx="1" presStyleCnt="15"/>
      <dgm:spPr/>
    </dgm:pt>
    <dgm:pt modelId="{26EF4476-274A-4172-97DE-B3D2E2E63907}" type="pres">
      <dgm:prSet presAssocID="{05F11AFC-3029-409E-AD52-234E1DA6D1E0}" presName="horz1" presStyleCnt="0"/>
      <dgm:spPr/>
    </dgm:pt>
    <dgm:pt modelId="{552D7E47-C07C-4FEE-BAB8-839629DF855A}" type="pres">
      <dgm:prSet presAssocID="{05F11AFC-3029-409E-AD52-234E1DA6D1E0}" presName="tx1" presStyleLbl="revTx" presStyleIdx="1" presStyleCnt="15"/>
      <dgm:spPr/>
    </dgm:pt>
    <dgm:pt modelId="{8A9D6787-1CD3-4B49-82BA-73F4C35EB925}" type="pres">
      <dgm:prSet presAssocID="{05F11AFC-3029-409E-AD52-234E1DA6D1E0}" presName="vert1" presStyleCnt="0"/>
      <dgm:spPr/>
    </dgm:pt>
    <dgm:pt modelId="{880BEE2B-620A-4305-A9CB-B8130A7CEC9D}" type="pres">
      <dgm:prSet presAssocID="{344D9061-E8FE-4BF8-B0D3-D4E233CB2721}" presName="thickLine" presStyleLbl="alignNode1" presStyleIdx="2" presStyleCnt="15"/>
      <dgm:spPr/>
    </dgm:pt>
    <dgm:pt modelId="{B955A281-E6CB-4F28-ABDE-2214C468EB3A}" type="pres">
      <dgm:prSet presAssocID="{344D9061-E8FE-4BF8-B0D3-D4E233CB2721}" presName="horz1" presStyleCnt="0"/>
      <dgm:spPr/>
    </dgm:pt>
    <dgm:pt modelId="{A3385FA0-E55C-44EC-B14A-EF7713F02D22}" type="pres">
      <dgm:prSet presAssocID="{344D9061-E8FE-4BF8-B0D3-D4E233CB2721}" presName="tx1" presStyleLbl="revTx" presStyleIdx="2" presStyleCnt="15"/>
      <dgm:spPr/>
    </dgm:pt>
    <dgm:pt modelId="{296566AC-FD80-4513-A412-58672EBC842D}" type="pres">
      <dgm:prSet presAssocID="{344D9061-E8FE-4BF8-B0D3-D4E233CB2721}" presName="vert1" presStyleCnt="0"/>
      <dgm:spPr/>
    </dgm:pt>
    <dgm:pt modelId="{B84CD42A-9907-4D7B-9D6A-F43F7CC9C91A}" type="pres">
      <dgm:prSet presAssocID="{D1009A6F-6A4B-4D1C-8401-79E2FF3E6DEB}" presName="thickLine" presStyleLbl="alignNode1" presStyleIdx="3" presStyleCnt="15"/>
      <dgm:spPr/>
    </dgm:pt>
    <dgm:pt modelId="{0367045B-69BB-4BAE-A138-AD7EF10B9F07}" type="pres">
      <dgm:prSet presAssocID="{D1009A6F-6A4B-4D1C-8401-79E2FF3E6DEB}" presName="horz1" presStyleCnt="0"/>
      <dgm:spPr/>
    </dgm:pt>
    <dgm:pt modelId="{27A15C69-A179-4BA0-A349-5EDF9A906E1E}" type="pres">
      <dgm:prSet presAssocID="{D1009A6F-6A4B-4D1C-8401-79E2FF3E6DEB}" presName="tx1" presStyleLbl="revTx" presStyleIdx="3" presStyleCnt="15"/>
      <dgm:spPr/>
    </dgm:pt>
    <dgm:pt modelId="{3235A828-074A-4F0A-961D-442E0546E54F}" type="pres">
      <dgm:prSet presAssocID="{D1009A6F-6A4B-4D1C-8401-79E2FF3E6DEB}" presName="vert1" presStyleCnt="0"/>
      <dgm:spPr/>
    </dgm:pt>
    <dgm:pt modelId="{1F719281-E223-4C84-8221-A6EF544D8166}" type="pres">
      <dgm:prSet presAssocID="{1E4EA10B-4018-4192-91A3-C5E72B4C776F}" presName="thickLine" presStyleLbl="alignNode1" presStyleIdx="4" presStyleCnt="15"/>
      <dgm:spPr/>
    </dgm:pt>
    <dgm:pt modelId="{457D2AC2-1117-4048-ACAD-410227A7DC63}" type="pres">
      <dgm:prSet presAssocID="{1E4EA10B-4018-4192-91A3-C5E72B4C776F}" presName="horz1" presStyleCnt="0"/>
      <dgm:spPr/>
    </dgm:pt>
    <dgm:pt modelId="{2E210A7B-15A5-4804-B0A2-6CBE2BE9F931}" type="pres">
      <dgm:prSet presAssocID="{1E4EA10B-4018-4192-91A3-C5E72B4C776F}" presName="tx1" presStyleLbl="revTx" presStyleIdx="4" presStyleCnt="15"/>
      <dgm:spPr/>
    </dgm:pt>
    <dgm:pt modelId="{9A1EC06E-DACB-4582-823E-5D8344FBEEF7}" type="pres">
      <dgm:prSet presAssocID="{1E4EA10B-4018-4192-91A3-C5E72B4C776F}" presName="vert1" presStyleCnt="0"/>
      <dgm:spPr/>
    </dgm:pt>
    <dgm:pt modelId="{CF98760F-2CC8-436B-8A9A-73EE0FD62FE5}" type="pres">
      <dgm:prSet presAssocID="{57AC20E1-53C3-416D-ABD7-8011E9041813}" presName="thickLine" presStyleLbl="alignNode1" presStyleIdx="5" presStyleCnt="15"/>
      <dgm:spPr/>
    </dgm:pt>
    <dgm:pt modelId="{A050F68D-250A-455C-A6A8-E7F76ED001B5}" type="pres">
      <dgm:prSet presAssocID="{57AC20E1-53C3-416D-ABD7-8011E9041813}" presName="horz1" presStyleCnt="0"/>
      <dgm:spPr/>
    </dgm:pt>
    <dgm:pt modelId="{C81A315C-EC0D-4954-A2E5-09AC398E6193}" type="pres">
      <dgm:prSet presAssocID="{57AC20E1-53C3-416D-ABD7-8011E9041813}" presName="tx1" presStyleLbl="revTx" presStyleIdx="5" presStyleCnt="15"/>
      <dgm:spPr/>
    </dgm:pt>
    <dgm:pt modelId="{3E38CAB2-33D6-4451-9255-49F05B4BAE8A}" type="pres">
      <dgm:prSet presAssocID="{57AC20E1-53C3-416D-ABD7-8011E9041813}" presName="vert1" presStyleCnt="0"/>
      <dgm:spPr/>
    </dgm:pt>
    <dgm:pt modelId="{221DABAF-D33A-4D2A-A1B5-3DCF82056455}" type="pres">
      <dgm:prSet presAssocID="{3AB022B4-BD49-4AFF-A2A9-F8C9D602DFD8}" presName="thickLine" presStyleLbl="alignNode1" presStyleIdx="6" presStyleCnt="15"/>
      <dgm:spPr/>
    </dgm:pt>
    <dgm:pt modelId="{1FB61239-5704-432E-B953-08018A9F197E}" type="pres">
      <dgm:prSet presAssocID="{3AB022B4-BD49-4AFF-A2A9-F8C9D602DFD8}" presName="horz1" presStyleCnt="0"/>
      <dgm:spPr/>
    </dgm:pt>
    <dgm:pt modelId="{6FB23790-1EE0-4D3B-AE57-6B4973B18A2A}" type="pres">
      <dgm:prSet presAssocID="{3AB022B4-BD49-4AFF-A2A9-F8C9D602DFD8}" presName="tx1" presStyleLbl="revTx" presStyleIdx="6" presStyleCnt="15"/>
      <dgm:spPr/>
    </dgm:pt>
    <dgm:pt modelId="{DB5A8AA7-E477-4FF5-AF75-AAF6C5B162EE}" type="pres">
      <dgm:prSet presAssocID="{3AB022B4-BD49-4AFF-A2A9-F8C9D602DFD8}" presName="vert1" presStyleCnt="0"/>
      <dgm:spPr/>
    </dgm:pt>
    <dgm:pt modelId="{23CC744D-88F6-4129-85B0-08EEB1C74A5D}" type="pres">
      <dgm:prSet presAssocID="{DA320D1A-FF42-4612-B89F-6CF7321DE8AB}" presName="thickLine" presStyleLbl="alignNode1" presStyleIdx="7" presStyleCnt="15"/>
      <dgm:spPr/>
    </dgm:pt>
    <dgm:pt modelId="{30F9BCD5-45E5-4F0D-997B-5F112B892A7E}" type="pres">
      <dgm:prSet presAssocID="{DA320D1A-FF42-4612-B89F-6CF7321DE8AB}" presName="horz1" presStyleCnt="0"/>
      <dgm:spPr/>
    </dgm:pt>
    <dgm:pt modelId="{1E88E1A5-5256-4F3A-83A8-B8F30D2AD28C}" type="pres">
      <dgm:prSet presAssocID="{DA320D1A-FF42-4612-B89F-6CF7321DE8AB}" presName="tx1" presStyleLbl="revTx" presStyleIdx="7" presStyleCnt="15"/>
      <dgm:spPr/>
    </dgm:pt>
    <dgm:pt modelId="{D78062C8-1DF9-4375-B956-6A1FD43B6F24}" type="pres">
      <dgm:prSet presAssocID="{DA320D1A-FF42-4612-B89F-6CF7321DE8AB}" presName="vert1" presStyleCnt="0"/>
      <dgm:spPr/>
    </dgm:pt>
    <dgm:pt modelId="{675F8668-E807-4CE0-B0BC-9839FC036156}" type="pres">
      <dgm:prSet presAssocID="{7AD9FE84-4EE9-4914-AD79-61DE79D99FD3}" presName="thickLine" presStyleLbl="alignNode1" presStyleIdx="8" presStyleCnt="15"/>
      <dgm:spPr/>
    </dgm:pt>
    <dgm:pt modelId="{DECFBD92-EDBB-43B4-841E-0844908220E8}" type="pres">
      <dgm:prSet presAssocID="{7AD9FE84-4EE9-4914-AD79-61DE79D99FD3}" presName="horz1" presStyleCnt="0"/>
      <dgm:spPr/>
    </dgm:pt>
    <dgm:pt modelId="{BF17287A-D916-4A27-9CC8-9798FFB33C13}" type="pres">
      <dgm:prSet presAssocID="{7AD9FE84-4EE9-4914-AD79-61DE79D99FD3}" presName="tx1" presStyleLbl="revTx" presStyleIdx="8" presStyleCnt="15"/>
      <dgm:spPr/>
    </dgm:pt>
    <dgm:pt modelId="{853E7F71-B2F3-45AA-AB97-88796ED6AA64}" type="pres">
      <dgm:prSet presAssocID="{7AD9FE84-4EE9-4914-AD79-61DE79D99FD3}" presName="vert1" presStyleCnt="0"/>
      <dgm:spPr/>
    </dgm:pt>
    <dgm:pt modelId="{8FEF310E-BA0F-4BEF-8C3A-09A37DB2948F}" type="pres">
      <dgm:prSet presAssocID="{E0F92279-E600-45F0-AE4C-E734DCFADC38}" presName="thickLine" presStyleLbl="alignNode1" presStyleIdx="9" presStyleCnt="15"/>
      <dgm:spPr/>
    </dgm:pt>
    <dgm:pt modelId="{91B61544-AAE2-4A1E-98B9-2DE3AEDC7ACC}" type="pres">
      <dgm:prSet presAssocID="{E0F92279-E600-45F0-AE4C-E734DCFADC38}" presName="horz1" presStyleCnt="0"/>
      <dgm:spPr/>
    </dgm:pt>
    <dgm:pt modelId="{35A89E32-E1C3-4323-A777-28F19D3B9F27}" type="pres">
      <dgm:prSet presAssocID="{E0F92279-E600-45F0-AE4C-E734DCFADC38}" presName="tx1" presStyleLbl="revTx" presStyleIdx="9" presStyleCnt="15"/>
      <dgm:spPr/>
    </dgm:pt>
    <dgm:pt modelId="{7418003F-ECF5-4318-B9A1-4F132B10829A}" type="pres">
      <dgm:prSet presAssocID="{E0F92279-E600-45F0-AE4C-E734DCFADC38}" presName="vert1" presStyleCnt="0"/>
      <dgm:spPr/>
    </dgm:pt>
    <dgm:pt modelId="{7F1E1B88-B253-424C-84A7-EA8F6CA87D7B}" type="pres">
      <dgm:prSet presAssocID="{5D0CBAC2-181B-4323-95F6-5CA76EB83596}" presName="thickLine" presStyleLbl="alignNode1" presStyleIdx="10" presStyleCnt="15"/>
      <dgm:spPr/>
    </dgm:pt>
    <dgm:pt modelId="{F6AF0C8F-87EE-4FBF-B70F-3FC9244AABA0}" type="pres">
      <dgm:prSet presAssocID="{5D0CBAC2-181B-4323-95F6-5CA76EB83596}" presName="horz1" presStyleCnt="0"/>
      <dgm:spPr/>
    </dgm:pt>
    <dgm:pt modelId="{B758F2E0-2AE8-4074-AF58-DBDDEC671576}" type="pres">
      <dgm:prSet presAssocID="{5D0CBAC2-181B-4323-95F6-5CA76EB83596}" presName="tx1" presStyleLbl="revTx" presStyleIdx="10" presStyleCnt="15"/>
      <dgm:spPr/>
    </dgm:pt>
    <dgm:pt modelId="{B5E66062-4B47-4DF0-9AF8-D45FEFC5BC12}" type="pres">
      <dgm:prSet presAssocID="{5D0CBAC2-181B-4323-95F6-5CA76EB83596}" presName="vert1" presStyleCnt="0"/>
      <dgm:spPr/>
    </dgm:pt>
    <dgm:pt modelId="{4723E305-53B0-4880-BE64-3F6B0A531BC0}" type="pres">
      <dgm:prSet presAssocID="{D69DFB07-6DD8-48E8-B71F-0C4D5C0905D5}" presName="thickLine" presStyleLbl="alignNode1" presStyleIdx="11" presStyleCnt="15"/>
      <dgm:spPr/>
    </dgm:pt>
    <dgm:pt modelId="{BD249DAE-A6B9-4246-B80C-AE5B0DDC0C1C}" type="pres">
      <dgm:prSet presAssocID="{D69DFB07-6DD8-48E8-B71F-0C4D5C0905D5}" presName="horz1" presStyleCnt="0"/>
      <dgm:spPr/>
    </dgm:pt>
    <dgm:pt modelId="{A34BF7E5-DC25-46E8-A05C-39E00B4D384D}" type="pres">
      <dgm:prSet presAssocID="{D69DFB07-6DD8-48E8-B71F-0C4D5C0905D5}" presName="tx1" presStyleLbl="revTx" presStyleIdx="11" presStyleCnt="15"/>
      <dgm:spPr/>
    </dgm:pt>
    <dgm:pt modelId="{62A91C3A-CF4E-4EAA-B06E-6E87B8A6F19B}" type="pres">
      <dgm:prSet presAssocID="{D69DFB07-6DD8-48E8-B71F-0C4D5C0905D5}" presName="vert1" presStyleCnt="0"/>
      <dgm:spPr/>
    </dgm:pt>
    <dgm:pt modelId="{9C12ED5F-3B3B-465E-85E1-F4AF7A28F184}" type="pres">
      <dgm:prSet presAssocID="{7269EB63-D0F7-45E6-A9B6-D44E16311055}" presName="thickLine" presStyleLbl="alignNode1" presStyleIdx="12" presStyleCnt="15"/>
      <dgm:spPr/>
    </dgm:pt>
    <dgm:pt modelId="{42CB4B0C-3FAD-48F0-BE90-3A19ED47531D}" type="pres">
      <dgm:prSet presAssocID="{7269EB63-D0F7-45E6-A9B6-D44E16311055}" presName="horz1" presStyleCnt="0"/>
      <dgm:spPr/>
    </dgm:pt>
    <dgm:pt modelId="{216A0B1B-04F0-4302-9CB2-89D68A7C7157}" type="pres">
      <dgm:prSet presAssocID="{7269EB63-D0F7-45E6-A9B6-D44E16311055}" presName="tx1" presStyleLbl="revTx" presStyleIdx="12" presStyleCnt="15"/>
      <dgm:spPr/>
    </dgm:pt>
    <dgm:pt modelId="{62BEB6D3-0B75-4A2E-BE5C-F397BF670B8E}" type="pres">
      <dgm:prSet presAssocID="{7269EB63-D0F7-45E6-A9B6-D44E16311055}" presName="vert1" presStyleCnt="0"/>
      <dgm:spPr/>
    </dgm:pt>
    <dgm:pt modelId="{71D43B15-B0A7-47F4-BBFF-BAC474ADE23F}" type="pres">
      <dgm:prSet presAssocID="{49712C24-D01B-4CF2-BC0F-73DC98AFB8F5}" presName="thickLine" presStyleLbl="alignNode1" presStyleIdx="13" presStyleCnt="15"/>
      <dgm:spPr/>
    </dgm:pt>
    <dgm:pt modelId="{7277003B-AC70-4C80-BD22-6C7EEFCC98E1}" type="pres">
      <dgm:prSet presAssocID="{49712C24-D01B-4CF2-BC0F-73DC98AFB8F5}" presName="horz1" presStyleCnt="0"/>
      <dgm:spPr/>
    </dgm:pt>
    <dgm:pt modelId="{57BCBA1A-E1BF-463B-9BCD-14663C1DE6A4}" type="pres">
      <dgm:prSet presAssocID="{49712C24-D01B-4CF2-BC0F-73DC98AFB8F5}" presName="tx1" presStyleLbl="revTx" presStyleIdx="13" presStyleCnt="15"/>
      <dgm:spPr/>
    </dgm:pt>
    <dgm:pt modelId="{1C41A9C3-F78D-45F3-8D80-7041FB899BF4}" type="pres">
      <dgm:prSet presAssocID="{49712C24-D01B-4CF2-BC0F-73DC98AFB8F5}" presName="vert1" presStyleCnt="0"/>
      <dgm:spPr/>
    </dgm:pt>
    <dgm:pt modelId="{AA57A6A2-072A-454B-8F0D-0FFDF223BA40}" type="pres">
      <dgm:prSet presAssocID="{2D8DC435-199A-466C-ABED-A41E5DFE1009}" presName="thickLine" presStyleLbl="alignNode1" presStyleIdx="14" presStyleCnt="15"/>
      <dgm:spPr/>
    </dgm:pt>
    <dgm:pt modelId="{87F04D09-3A65-4FE6-BD48-284911AC03C5}" type="pres">
      <dgm:prSet presAssocID="{2D8DC435-199A-466C-ABED-A41E5DFE1009}" presName="horz1" presStyleCnt="0"/>
      <dgm:spPr/>
    </dgm:pt>
    <dgm:pt modelId="{0FBE92C2-A737-41CB-B5DB-299E13AA53B1}" type="pres">
      <dgm:prSet presAssocID="{2D8DC435-199A-466C-ABED-A41E5DFE1009}" presName="tx1" presStyleLbl="revTx" presStyleIdx="14" presStyleCnt="15"/>
      <dgm:spPr/>
    </dgm:pt>
    <dgm:pt modelId="{A1685DD0-021B-4787-AF90-BAB4A0648DAF}" type="pres">
      <dgm:prSet presAssocID="{2D8DC435-199A-466C-ABED-A41E5DFE1009}" presName="vert1" presStyleCnt="0"/>
      <dgm:spPr/>
    </dgm:pt>
  </dgm:ptLst>
  <dgm:cxnLst>
    <dgm:cxn modelId="{3CCA0D0A-0BA9-422F-BEFE-DC1F4CED56D3}" srcId="{59DDA1B3-8226-4D7B-BC24-9EF5F39EBA71}" destId="{3AB022B4-BD49-4AFF-A2A9-F8C9D602DFD8}" srcOrd="6" destOrd="0" parTransId="{C13DE243-9BF2-427F-AA56-98FC943F9C3C}" sibTransId="{1F02B2D6-2623-4C86-AFFA-C9AD6340E88C}"/>
    <dgm:cxn modelId="{AAED950D-2785-4DB8-BEEC-4EBCA257A3CB}" type="presOf" srcId="{D1009A6F-6A4B-4D1C-8401-79E2FF3E6DEB}" destId="{27A15C69-A179-4BA0-A349-5EDF9A906E1E}" srcOrd="0" destOrd="0" presId="urn:microsoft.com/office/officeart/2008/layout/LinedList"/>
    <dgm:cxn modelId="{30B8F50F-4FC5-4E38-8418-8CB7EE88796B}" srcId="{59DDA1B3-8226-4D7B-BC24-9EF5F39EBA71}" destId="{57AC20E1-53C3-416D-ABD7-8011E9041813}" srcOrd="5" destOrd="0" parTransId="{ABB8A893-0851-4E81-A568-8595821DCAFE}" sibTransId="{EFEF409E-2741-420A-BBFF-C7B8522BDDCB}"/>
    <dgm:cxn modelId="{D39F2320-A161-427B-A7E3-83D4C1E30694}" type="presOf" srcId="{E0F92279-E600-45F0-AE4C-E734DCFADC38}" destId="{35A89E32-E1C3-4323-A777-28F19D3B9F27}" srcOrd="0" destOrd="0" presId="urn:microsoft.com/office/officeart/2008/layout/LinedList"/>
    <dgm:cxn modelId="{3C9FF226-E206-406E-8ABC-33E49606CA28}" srcId="{59DDA1B3-8226-4D7B-BC24-9EF5F39EBA71}" destId="{7AD9FE84-4EE9-4914-AD79-61DE79D99FD3}" srcOrd="8" destOrd="0" parTransId="{9B5BB0C0-0C55-4328-B98D-B53D8F2111B2}" sibTransId="{1E886F3E-1DA4-468F-A511-0238A9FFB8B0}"/>
    <dgm:cxn modelId="{21C53427-4867-4992-B0ED-1364DBBFA727}" srcId="{59DDA1B3-8226-4D7B-BC24-9EF5F39EBA71}" destId="{1E4EA10B-4018-4192-91A3-C5E72B4C776F}" srcOrd="4" destOrd="0" parTransId="{03B35EE2-7455-4E8F-9B1C-847E976FAD65}" sibTransId="{561AD449-25D2-4168-B406-FAFA12E8EC4B}"/>
    <dgm:cxn modelId="{B0831D2E-AA9F-40D1-9CA1-41DBF07EBC61}" srcId="{59DDA1B3-8226-4D7B-BC24-9EF5F39EBA71}" destId="{344D9061-E8FE-4BF8-B0D3-D4E233CB2721}" srcOrd="2" destOrd="0" parTransId="{BA704FF0-6EBB-490F-9963-1DF2FED408F4}" sibTransId="{BC586A6B-6726-4CB4-A4ED-B7181396DFC6}"/>
    <dgm:cxn modelId="{19178D2E-4782-4B30-BE36-2C50CDFB20EE}" type="presOf" srcId="{3AB022B4-BD49-4AFF-A2A9-F8C9D602DFD8}" destId="{6FB23790-1EE0-4D3B-AE57-6B4973B18A2A}" srcOrd="0" destOrd="0" presId="urn:microsoft.com/office/officeart/2008/layout/LinedList"/>
    <dgm:cxn modelId="{C2D31C39-E2F9-4150-A9FB-9666F42ACAB1}" srcId="{59DDA1B3-8226-4D7B-BC24-9EF5F39EBA71}" destId="{64A37922-655B-43D2-B26E-A49F86195B61}" srcOrd="0" destOrd="0" parTransId="{3FBB4DDD-C21D-4DF4-9837-22D04F70953E}" sibTransId="{EB9712E0-F5DA-47F1-9EB3-037DC033C026}"/>
    <dgm:cxn modelId="{FDD99D39-AEF4-40DC-B963-CE220B82DCBB}" srcId="{59DDA1B3-8226-4D7B-BC24-9EF5F39EBA71}" destId="{D69DFB07-6DD8-48E8-B71F-0C4D5C0905D5}" srcOrd="11" destOrd="0" parTransId="{D94E190D-9DD3-4FA5-9343-A2765259D258}" sibTransId="{C980A337-0F07-4EB7-8DF1-63E349AC93EA}"/>
    <dgm:cxn modelId="{2174F63F-F871-4015-9696-DF4CCC7C0441}" srcId="{59DDA1B3-8226-4D7B-BC24-9EF5F39EBA71}" destId="{D1009A6F-6A4B-4D1C-8401-79E2FF3E6DEB}" srcOrd="3" destOrd="0" parTransId="{1DBC737B-58FF-40AD-BB18-7E82AB3AE7A6}" sibTransId="{9DC81AEF-5909-4469-B4D3-A1E681F8FFF7}"/>
    <dgm:cxn modelId="{3EF0605B-1562-44C0-9BF0-7E2E9B5B6214}" type="presOf" srcId="{64A37922-655B-43D2-B26E-A49F86195B61}" destId="{3CFD0E93-92C2-4488-B404-AFA776CBB0F4}" srcOrd="0" destOrd="0" presId="urn:microsoft.com/office/officeart/2008/layout/LinedList"/>
    <dgm:cxn modelId="{EE38F360-79B0-44F9-B541-4DAEAB73236E}" type="presOf" srcId="{49712C24-D01B-4CF2-BC0F-73DC98AFB8F5}" destId="{57BCBA1A-E1BF-463B-9BCD-14663C1DE6A4}" srcOrd="0" destOrd="0" presId="urn:microsoft.com/office/officeart/2008/layout/LinedList"/>
    <dgm:cxn modelId="{FDF80166-033C-461F-AA6E-C1D589A96E4E}" type="presOf" srcId="{7269EB63-D0F7-45E6-A9B6-D44E16311055}" destId="{216A0B1B-04F0-4302-9CB2-89D68A7C7157}"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0955554B-6B93-49FA-8718-AFC75D40BF66}" type="presOf" srcId="{7AD9FE84-4EE9-4914-AD79-61DE79D99FD3}" destId="{BF17287A-D916-4A27-9CC8-9798FFB33C13}" srcOrd="0" destOrd="0" presId="urn:microsoft.com/office/officeart/2008/layout/LinedList"/>
    <dgm:cxn modelId="{0990906B-5D48-40EB-A3F7-F39CEE9E13E0}" srcId="{59DDA1B3-8226-4D7B-BC24-9EF5F39EBA71}" destId="{49712C24-D01B-4CF2-BC0F-73DC98AFB8F5}" srcOrd="13" destOrd="0" parTransId="{1D0A76BF-D6CE-4E07-951A-CCF72E2914B4}" sibTransId="{494ED476-D686-4558-A041-9E60B4B30EBA}"/>
    <dgm:cxn modelId="{CE9E089A-7B58-42EB-95FA-736F9EB8C5EF}" srcId="{59DDA1B3-8226-4D7B-BC24-9EF5F39EBA71}" destId="{DA320D1A-FF42-4612-B89F-6CF7321DE8AB}" srcOrd="7" destOrd="0" parTransId="{A4D3A3ED-032C-4A40-9F11-48F470293B6B}" sibTransId="{FA8AAE69-167B-4CD0-992D-43E5F5ADE87B}"/>
    <dgm:cxn modelId="{20EBE29F-00F3-4551-BE1A-599F8950EA13}" srcId="{59DDA1B3-8226-4D7B-BC24-9EF5F39EBA71}" destId="{05F11AFC-3029-409E-AD52-234E1DA6D1E0}" srcOrd="1" destOrd="0" parTransId="{1FDA2783-8EAD-4B48-A4E4-B7A548467EF9}" sibTransId="{772ABF6B-D22F-4351-9036-04F48CC0A207}"/>
    <dgm:cxn modelId="{681B2CA0-40A2-490C-BE69-A04F7DD1F4EF}" type="presOf" srcId="{D69DFB07-6DD8-48E8-B71F-0C4D5C0905D5}" destId="{A34BF7E5-DC25-46E8-A05C-39E00B4D384D}" srcOrd="0" destOrd="0" presId="urn:microsoft.com/office/officeart/2008/layout/LinedList"/>
    <dgm:cxn modelId="{F094F1A0-86BC-40F0-9887-7D1E394A1DB2}" type="presOf" srcId="{2D8DC435-199A-466C-ABED-A41E5DFE1009}" destId="{0FBE92C2-A737-41CB-B5DB-299E13AA53B1}" srcOrd="0" destOrd="0" presId="urn:microsoft.com/office/officeart/2008/layout/LinedList"/>
    <dgm:cxn modelId="{64FFC9A5-64A4-4EEF-A476-AED2CDB91B97}" type="presOf" srcId="{05F11AFC-3029-409E-AD52-234E1DA6D1E0}" destId="{552D7E47-C07C-4FEE-BAB8-839629DF855A}" srcOrd="0" destOrd="0" presId="urn:microsoft.com/office/officeart/2008/layout/LinedList"/>
    <dgm:cxn modelId="{DFF87BA7-A424-4BFA-BE67-A1BDCDA1C139}" srcId="{59DDA1B3-8226-4D7B-BC24-9EF5F39EBA71}" destId="{7269EB63-D0F7-45E6-A9B6-D44E16311055}" srcOrd="12" destOrd="0" parTransId="{4DA5D52E-DC17-4095-81D8-C2B7A16011D0}" sibTransId="{3760B147-7855-4B29-BD90-2AEF1C3C5894}"/>
    <dgm:cxn modelId="{853B27AA-5BEC-4AE5-8248-FB515F9736EA}" type="presOf" srcId="{5D0CBAC2-181B-4323-95F6-5CA76EB83596}" destId="{B758F2E0-2AE8-4074-AF58-DBDDEC671576}" srcOrd="0" destOrd="0" presId="urn:microsoft.com/office/officeart/2008/layout/LinedList"/>
    <dgm:cxn modelId="{70000EC5-3EEC-4088-9096-075E5B6B2659}" srcId="{59DDA1B3-8226-4D7B-BC24-9EF5F39EBA71}" destId="{2D8DC435-199A-466C-ABED-A41E5DFE1009}" srcOrd="14" destOrd="0" parTransId="{E52E5DC4-03B0-4ACD-8C21-CE1E4C18E639}" sibTransId="{626A1365-0738-4CF4-919A-9CA44955E604}"/>
    <dgm:cxn modelId="{D05CD8C6-8CE4-441E-844E-19BA3875AB9B}" type="presOf" srcId="{344D9061-E8FE-4BF8-B0D3-D4E233CB2721}" destId="{A3385FA0-E55C-44EC-B14A-EF7713F02D22}" srcOrd="0" destOrd="0" presId="urn:microsoft.com/office/officeart/2008/layout/LinedList"/>
    <dgm:cxn modelId="{B81B8EC7-8FAB-4E77-82E8-88A280890082}" srcId="{59DDA1B3-8226-4D7B-BC24-9EF5F39EBA71}" destId="{5D0CBAC2-181B-4323-95F6-5CA76EB83596}" srcOrd="10" destOrd="0" parTransId="{1696CAFA-5404-4C4A-9099-A0C54EC22FBD}" sibTransId="{E048329E-A00B-432C-99D4-A727DDE95F73}"/>
    <dgm:cxn modelId="{618F17CD-36D3-4ACF-AB0E-C9596DF95BC8}" type="presOf" srcId="{DA320D1A-FF42-4612-B89F-6CF7321DE8AB}" destId="{1E88E1A5-5256-4F3A-83A8-B8F30D2AD28C}" srcOrd="0" destOrd="0" presId="urn:microsoft.com/office/officeart/2008/layout/LinedList"/>
    <dgm:cxn modelId="{5AFCA7CD-D99D-457D-9E17-A747DC29585C}" type="presOf" srcId="{1E4EA10B-4018-4192-91A3-C5E72B4C776F}" destId="{2E210A7B-15A5-4804-B0A2-6CBE2BE9F931}" srcOrd="0" destOrd="0" presId="urn:microsoft.com/office/officeart/2008/layout/LinedList"/>
    <dgm:cxn modelId="{B3C01BD2-C7A2-4044-857B-6EAF6DB15EA3}" type="presOf" srcId="{57AC20E1-53C3-416D-ABD7-8011E9041813}" destId="{C81A315C-EC0D-4954-A2E5-09AC398E6193}" srcOrd="0" destOrd="0" presId="urn:microsoft.com/office/officeart/2008/layout/LinedList"/>
    <dgm:cxn modelId="{60860FEB-6901-4C08-BD3E-A14288AE4FF7}" srcId="{59DDA1B3-8226-4D7B-BC24-9EF5F39EBA71}" destId="{E0F92279-E600-45F0-AE4C-E734DCFADC38}" srcOrd="9" destOrd="0" parTransId="{35F23E0E-4044-4AC7-9CAE-DE9DAB2D77E2}" sibTransId="{CE4CC73B-3438-45CE-8152-ED94DA74CD71}"/>
    <dgm:cxn modelId="{53DD0BC2-D87C-4CED-874F-6B5B18EECC19}" type="presParOf" srcId="{6AAE064D-03DB-4501-B00D-F9774B9CBEE9}" destId="{6839EC22-084A-4BFE-94CD-4529D12BD382}" srcOrd="0" destOrd="0" presId="urn:microsoft.com/office/officeart/2008/layout/LinedList"/>
    <dgm:cxn modelId="{99506F48-6C69-409C-AC9F-FE8D5932F8F4}" type="presParOf" srcId="{6AAE064D-03DB-4501-B00D-F9774B9CBEE9}" destId="{41AD0E36-D4C9-43F1-B9A7-4A8F5DAD6596}" srcOrd="1" destOrd="0" presId="urn:microsoft.com/office/officeart/2008/layout/LinedList"/>
    <dgm:cxn modelId="{BE7B316B-F247-4A60-9D49-F07862247EAB}" type="presParOf" srcId="{41AD0E36-D4C9-43F1-B9A7-4A8F5DAD6596}" destId="{3CFD0E93-92C2-4488-B404-AFA776CBB0F4}" srcOrd="0" destOrd="0" presId="urn:microsoft.com/office/officeart/2008/layout/LinedList"/>
    <dgm:cxn modelId="{432554E2-EDCC-4855-B8D0-C830179FFFB1}" type="presParOf" srcId="{41AD0E36-D4C9-43F1-B9A7-4A8F5DAD6596}" destId="{2FB4E7B4-08CF-4CB2-8E67-1FDE9029C456}" srcOrd="1" destOrd="0" presId="urn:microsoft.com/office/officeart/2008/layout/LinedList"/>
    <dgm:cxn modelId="{5106078A-C0C7-4D39-9125-5DFD0BFF6461}" type="presParOf" srcId="{6AAE064D-03DB-4501-B00D-F9774B9CBEE9}" destId="{EAA57358-3BE5-482D-B27A-2E27BF4DFA7D}" srcOrd="2" destOrd="0" presId="urn:microsoft.com/office/officeart/2008/layout/LinedList"/>
    <dgm:cxn modelId="{B6410EF8-D6DC-4648-920B-AB4DDBC4CE3C}" type="presParOf" srcId="{6AAE064D-03DB-4501-B00D-F9774B9CBEE9}" destId="{26EF4476-274A-4172-97DE-B3D2E2E63907}" srcOrd="3" destOrd="0" presId="urn:microsoft.com/office/officeart/2008/layout/LinedList"/>
    <dgm:cxn modelId="{2DF1D4F9-E395-49A0-9FB4-59FC4F62F0C2}" type="presParOf" srcId="{26EF4476-274A-4172-97DE-B3D2E2E63907}" destId="{552D7E47-C07C-4FEE-BAB8-839629DF855A}" srcOrd="0" destOrd="0" presId="urn:microsoft.com/office/officeart/2008/layout/LinedList"/>
    <dgm:cxn modelId="{E3ADB8A5-19CA-4E61-87EB-19C809E174B5}" type="presParOf" srcId="{26EF4476-274A-4172-97DE-B3D2E2E63907}" destId="{8A9D6787-1CD3-4B49-82BA-73F4C35EB925}" srcOrd="1" destOrd="0" presId="urn:microsoft.com/office/officeart/2008/layout/LinedList"/>
    <dgm:cxn modelId="{2ED7932C-1376-452A-9317-A152626036DE}" type="presParOf" srcId="{6AAE064D-03DB-4501-B00D-F9774B9CBEE9}" destId="{880BEE2B-620A-4305-A9CB-B8130A7CEC9D}" srcOrd="4" destOrd="0" presId="urn:microsoft.com/office/officeart/2008/layout/LinedList"/>
    <dgm:cxn modelId="{60F329CC-9859-4965-B442-D5CA19C48D17}" type="presParOf" srcId="{6AAE064D-03DB-4501-B00D-F9774B9CBEE9}" destId="{B955A281-E6CB-4F28-ABDE-2214C468EB3A}" srcOrd="5" destOrd="0" presId="urn:microsoft.com/office/officeart/2008/layout/LinedList"/>
    <dgm:cxn modelId="{CB660DC0-192F-40A1-A069-FEBADCC796A0}" type="presParOf" srcId="{B955A281-E6CB-4F28-ABDE-2214C468EB3A}" destId="{A3385FA0-E55C-44EC-B14A-EF7713F02D22}" srcOrd="0" destOrd="0" presId="urn:microsoft.com/office/officeart/2008/layout/LinedList"/>
    <dgm:cxn modelId="{0C9497E6-65E6-4D9C-87B0-E1CBA49C2DAE}" type="presParOf" srcId="{B955A281-E6CB-4F28-ABDE-2214C468EB3A}" destId="{296566AC-FD80-4513-A412-58672EBC842D}" srcOrd="1" destOrd="0" presId="urn:microsoft.com/office/officeart/2008/layout/LinedList"/>
    <dgm:cxn modelId="{EB2CF38C-B2A6-402C-9333-3E53764319C2}" type="presParOf" srcId="{6AAE064D-03DB-4501-B00D-F9774B9CBEE9}" destId="{B84CD42A-9907-4D7B-9D6A-F43F7CC9C91A}" srcOrd="6" destOrd="0" presId="urn:microsoft.com/office/officeart/2008/layout/LinedList"/>
    <dgm:cxn modelId="{2244D93A-0902-4EDF-BD29-500BE5E651B2}" type="presParOf" srcId="{6AAE064D-03DB-4501-B00D-F9774B9CBEE9}" destId="{0367045B-69BB-4BAE-A138-AD7EF10B9F07}" srcOrd="7" destOrd="0" presId="urn:microsoft.com/office/officeart/2008/layout/LinedList"/>
    <dgm:cxn modelId="{33332CDE-4353-4C8C-BCEA-D690AAB2339D}" type="presParOf" srcId="{0367045B-69BB-4BAE-A138-AD7EF10B9F07}" destId="{27A15C69-A179-4BA0-A349-5EDF9A906E1E}" srcOrd="0" destOrd="0" presId="urn:microsoft.com/office/officeart/2008/layout/LinedList"/>
    <dgm:cxn modelId="{285D094D-D5EA-45C9-8637-CE36FEBBDE8A}" type="presParOf" srcId="{0367045B-69BB-4BAE-A138-AD7EF10B9F07}" destId="{3235A828-074A-4F0A-961D-442E0546E54F}" srcOrd="1" destOrd="0" presId="urn:microsoft.com/office/officeart/2008/layout/LinedList"/>
    <dgm:cxn modelId="{31FAA0E4-CECE-4F24-B09F-72E43104187F}" type="presParOf" srcId="{6AAE064D-03DB-4501-B00D-F9774B9CBEE9}" destId="{1F719281-E223-4C84-8221-A6EF544D8166}" srcOrd="8" destOrd="0" presId="urn:microsoft.com/office/officeart/2008/layout/LinedList"/>
    <dgm:cxn modelId="{7E2E984D-F178-447B-BAC0-B235790932DC}" type="presParOf" srcId="{6AAE064D-03DB-4501-B00D-F9774B9CBEE9}" destId="{457D2AC2-1117-4048-ACAD-410227A7DC63}" srcOrd="9" destOrd="0" presId="urn:microsoft.com/office/officeart/2008/layout/LinedList"/>
    <dgm:cxn modelId="{5BD014B4-7853-4E81-A456-C94DAA9F6604}" type="presParOf" srcId="{457D2AC2-1117-4048-ACAD-410227A7DC63}" destId="{2E210A7B-15A5-4804-B0A2-6CBE2BE9F931}" srcOrd="0" destOrd="0" presId="urn:microsoft.com/office/officeart/2008/layout/LinedList"/>
    <dgm:cxn modelId="{A3349BE8-ECF9-4800-ACDC-635E706538BA}" type="presParOf" srcId="{457D2AC2-1117-4048-ACAD-410227A7DC63}" destId="{9A1EC06E-DACB-4582-823E-5D8344FBEEF7}" srcOrd="1" destOrd="0" presId="urn:microsoft.com/office/officeart/2008/layout/LinedList"/>
    <dgm:cxn modelId="{6AFC6401-43F2-4FF1-9B14-C64B6130D395}" type="presParOf" srcId="{6AAE064D-03DB-4501-B00D-F9774B9CBEE9}" destId="{CF98760F-2CC8-436B-8A9A-73EE0FD62FE5}" srcOrd="10" destOrd="0" presId="urn:microsoft.com/office/officeart/2008/layout/LinedList"/>
    <dgm:cxn modelId="{8869B4BE-6368-4B0B-92A9-81445A3885C4}" type="presParOf" srcId="{6AAE064D-03DB-4501-B00D-F9774B9CBEE9}" destId="{A050F68D-250A-455C-A6A8-E7F76ED001B5}" srcOrd="11" destOrd="0" presId="urn:microsoft.com/office/officeart/2008/layout/LinedList"/>
    <dgm:cxn modelId="{70E5607E-DABA-40E5-9107-D75C8B10BEF0}" type="presParOf" srcId="{A050F68D-250A-455C-A6A8-E7F76ED001B5}" destId="{C81A315C-EC0D-4954-A2E5-09AC398E6193}" srcOrd="0" destOrd="0" presId="urn:microsoft.com/office/officeart/2008/layout/LinedList"/>
    <dgm:cxn modelId="{16E9FC2B-7242-476E-9D6C-CE7B72CB0318}" type="presParOf" srcId="{A050F68D-250A-455C-A6A8-E7F76ED001B5}" destId="{3E38CAB2-33D6-4451-9255-49F05B4BAE8A}" srcOrd="1" destOrd="0" presId="urn:microsoft.com/office/officeart/2008/layout/LinedList"/>
    <dgm:cxn modelId="{277C694B-0A72-4B39-91D1-DED21B3EDE29}" type="presParOf" srcId="{6AAE064D-03DB-4501-B00D-F9774B9CBEE9}" destId="{221DABAF-D33A-4D2A-A1B5-3DCF82056455}" srcOrd="12" destOrd="0" presId="urn:microsoft.com/office/officeart/2008/layout/LinedList"/>
    <dgm:cxn modelId="{68497C03-7F0D-4BF6-A98F-D28C4C6E8B3F}" type="presParOf" srcId="{6AAE064D-03DB-4501-B00D-F9774B9CBEE9}" destId="{1FB61239-5704-432E-B953-08018A9F197E}" srcOrd="13" destOrd="0" presId="urn:microsoft.com/office/officeart/2008/layout/LinedList"/>
    <dgm:cxn modelId="{98E2D0A5-2107-4548-A2C8-88A59E04977B}" type="presParOf" srcId="{1FB61239-5704-432E-B953-08018A9F197E}" destId="{6FB23790-1EE0-4D3B-AE57-6B4973B18A2A}" srcOrd="0" destOrd="0" presId="urn:microsoft.com/office/officeart/2008/layout/LinedList"/>
    <dgm:cxn modelId="{D360FC2F-A734-4392-A125-5BEEFE771027}" type="presParOf" srcId="{1FB61239-5704-432E-B953-08018A9F197E}" destId="{DB5A8AA7-E477-4FF5-AF75-AAF6C5B162EE}" srcOrd="1" destOrd="0" presId="urn:microsoft.com/office/officeart/2008/layout/LinedList"/>
    <dgm:cxn modelId="{C06DDBC7-8B0C-4D4B-9E13-ADA4F9268713}" type="presParOf" srcId="{6AAE064D-03DB-4501-B00D-F9774B9CBEE9}" destId="{23CC744D-88F6-4129-85B0-08EEB1C74A5D}" srcOrd="14" destOrd="0" presId="urn:microsoft.com/office/officeart/2008/layout/LinedList"/>
    <dgm:cxn modelId="{E1FE4771-860A-4058-9437-F5B02EC31453}" type="presParOf" srcId="{6AAE064D-03DB-4501-B00D-F9774B9CBEE9}" destId="{30F9BCD5-45E5-4F0D-997B-5F112B892A7E}" srcOrd="15" destOrd="0" presId="urn:microsoft.com/office/officeart/2008/layout/LinedList"/>
    <dgm:cxn modelId="{45B3149C-BCE3-4444-BD1E-867F52DF5CF1}" type="presParOf" srcId="{30F9BCD5-45E5-4F0D-997B-5F112B892A7E}" destId="{1E88E1A5-5256-4F3A-83A8-B8F30D2AD28C}" srcOrd="0" destOrd="0" presId="urn:microsoft.com/office/officeart/2008/layout/LinedList"/>
    <dgm:cxn modelId="{3CF799E1-9615-47B1-9533-8EDE25567437}" type="presParOf" srcId="{30F9BCD5-45E5-4F0D-997B-5F112B892A7E}" destId="{D78062C8-1DF9-4375-B956-6A1FD43B6F24}" srcOrd="1" destOrd="0" presId="urn:microsoft.com/office/officeart/2008/layout/LinedList"/>
    <dgm:cxn modelId="{37B082CD-FC86-4204-862C-E2E35860C154}" type="presParOf" srcId="{6AAE064D-03DB-4501-B00D-F9774B9CBEE9}" destId="{675F8668-E807-4CE0-B0BC-9839FC036156}" srcOrd="16" destOrd="0" presId="urn:microsoft.com/office/officeart/2008/layout/LinedList"/>
    <dgm:cxn modelId="{2870E512-6215-4F15-9E8C-C64A193F5ADC}" type="presParOf" srcId="{6AAE064D-03DB-4501-B00D-F9774B9CBEE9}" destId="{DECFBD92-EDBB-43B4-841E-0844908220E8}" srcOrd="17" destOrd="0" presId="urn:microsoft.com/office/officeart/2008/layout/LinedList"/>
    <dgm:cxn modelId="{FD7C4582-73B2-4982-9D32-9998B0FC5005}" type="presParOf" srcId="{DECFBD92-EDBB-43B4-841E-0844908220E8}" destId="{BF17287A-D916-4A27-9CC8-9798FFB33C13}" srcOrd="0" destOrd="0" presId="urn:microsoft.com/office/officeart/2008/layout/LinedList"/>
    <dgm:cxn modelId="{CC7DE562-B1F9-4981-BC8F-597385482A72}" type="presParOf" srcId="{DECFBD92-EDBB-43B4-841E-0844908220E8}" destId="{853E7F71-B2F3-45AA-AB97-88796ED6AA64}" srcOrd="1" destOrd="0" presId="urn:microsoft.com/office/officeart/2008/layout/LinedList"/>
    <dgm:cxn modelId="{C555C3FD-88AE-4A20-928E-6ACD2F977DE2}" type="presParOf" srcId="{6AAE064D-03DB-4501-B00D-F9774B9CBEE9}" destId="{8FEF310E-BA0F-4BEF-8C3A-09A37DB2948F}" srcOrd="18" destOrd="0" presId="urn:microsoft.com/office/officeart/2008/layout/LinedList"/>
    <dgm:cxn modelId="{3F548C92-8A07-4C1B-9A36-EB306158BBBB}" type="presParOf" srcId="{6AAE064D-03DB-4501-B00D-F9774B9CBEE9}" destId="{91B61544-AAE2-4A1E-98B9-2DE3AEDC7ACC}" srcOrd="19" destOrd="0" presId="urn:microsoft.com/office/officeart/2008/layout/LinedList"/>
    <dgm:cxn modelId="{29883F27-4D3E-4D19-9C63-6C10239F9E69}" type="presParOf" srcId="{91B61544-AAE2-4A1E-98B9-2DE3AEDC7ACC}" destId="{35A89E32-E1C3-4323-A777-28F19D3B9F27}" srcOrd="0" destOrd="0" presId="urn:microsoft.com/office/officeart/2008/layout/LinedList"/>
    <dgm:cxn modelId="{2B381FC9-CCB8-4341-B041-4BE3DC127AA4}" type="presParOf" srcId="{91B61544-AAE2-4A1E-98B9-2DE3AEDC7ACC}" destId="{7418003F-ECF5-4318-B9A1-4F132B10829A}" srcOrd="1" destOrd="0" presId="urn:microsoft.com/office/officeart/2008/layout/LinedList"/>
    <dgm:cxn modelId="{DAD018CC-CF17-4F93-85DE-899C014AED37}" type="presParOf" srcId="{6AAE064D-03DB-4501-B00D-F9774B9CBEE9}" destId="{7F1E1B88-B253-424C-84A7-EA8F6CA87D7B}" srcOrd="20" destOrd="0" presId="urn:microsoft.com/office/officeart/2008/layout/LinedList"/>
    <dgm:cxn modelId="{D05BB1CB-2E07-469E-8489-B3DCBDAD2FD9}" type="presParOf" srcId="{6AAE064D-03DB-4501-B00D-F9774B9CBEE9}" destId="{F6AF0C8F-87EE-4FBF-B70F-3FC9244AABA0}" srcOrd="21" destOrd="0" presId="urn:microsoft.com/office/officeart/2008/layout/LinedList"/>
    <dgm:cxn modelId="{E805DB99-9766-4AF8-B573-C7646FAC1487}" type="presParOf" srcId="{F6AF0C8F-87EE-4FBF-B70F-3FC9244AABA0}" destId="{B758F2E0-2AE8-4074-AF58-DBDDEC671576}" srcOrd="0" destOrd="0" presId="urn:microsoft.com/office/officeart/2008/layout/LinedList"/>
    <dgm:cxn modelId="{2B331E82-8350-434A-8B9C-D090B1ED8B1E}" type="presParOf" srcId="{F6AF0C8F-87EE-4FBF-B70F-3FC9244AABA0}" destId="{B5E66062-4B47-4DF0-9AF8-D45FEFC5BC12}" srcOrd="1" destOrd="0" presId="urn:microsoft.com/office/officeart/2008/layout/LinedList"/>
    <dgm:cxn modelId="{9B450C4C-ABE2-4D69-B278-0A02568A2939}" type="presParOf" srcId="{6AAE064D-03DB-4501-B00D-F9774B9CBEE9}" destId="{4723E305-53B0-4880-BE64-3F6B0A531BC0}" srcOrd="22" destOrd="0" presId="urn:microsoft.com/office/officeart/2008/layout/LinedList"/>
    <dgm:cxn modelId="{419B4802-CAE0-49FC-A062-C0CFD235EE88}" type="presParOf" srcId="{6AAE064D-03DB-4501-B00D-F9774B9CBEE9}" destId="{BD249DAE-A6B9-4246-B80C-AE5B0DDC0C1C}" srcOrd="23" destOrd="0" presId="urn:microsoft.com/office/officeart/2008/layout/LinedList"/>
    <dgm:cxn modelId="{1D5484B9-C941-4672-BAA1-2DEFC3C50B42}" type="presParOf" srcId="{BD249DAE-A6B9-4246-B80C-AE5B0DDC0C1C}" destId="{A34BF7E5-DC25-46E8-A05C-39E00B4D384D}" srcOrd="0" destOrd="0" presId="urn:microsoft.com/office/officeart/2008/layout/LinedList"/>
    <dgm:cxn modelId="{1156633C-0743-4FA5-86C9-E9D7A819F1F4}" type="presParOf" srcId="{BD249DAE-A6B9-4246-B80C-AE5B0DDC0C1C}" destId="{62A91C3A-CF4E-4EAA-B06E-6E87B8A6F19B}" srcOrd="1" destOrd="0" presId="urn:microsoft.com/office/officeart/2008/layout/LinedList"/>
    <dgm:cxn modelId="{D5979327-134B-4821-82DD-F42B3C4C3313}" type="presParOf" srcId="{6AAE064D-03DB-4501-B00D-F9774B9CBEE9}" destId="{9C12ED5F-3B3B-465E-85E1-F4AF7A28F184}" srcOrd="24" destOrd="0" presId="urn:microsoft.com/office/officeart/2008/layout/LinedList"/>
    <dgm:cxn modelId="{0046A6DA-6380-462D-8E78-C203B1A7F121}" type="presParOf" srcId="{6AAE064D-03DB-4501-B00D-F9774B9CBEE9}" destId="{42CB4B0C-3FAD-48F0-BE90-3A19ED47531D}" srcOrd="25" destOrd="0" presId="urn:microsoft.com/office/officeart/2008/layout/LinedList"/>
    <dgm:cxn modelId="{DBA73852-E1F5-4E7E-B3A4-10B7DAC47C62}" type="presParOf" srcId="{42CB4B0C-3FAD-48F0-BE90-3A19ED47531D}" destId="{216A0B1B-04F0-4302-9CB2-89D68A7C7157}" srcOrd="0" destOrd="0" presId="urn:microsoft.com/office/officeart/2008/layout/LinedList"/>
    <dgm:cxn modelId="{63946C8F-164A-4F92-8F53-1246C178B6B2}" type="presParOf" srcId="{42CB4B0C-3FAD-48F0-BE90-3A19ED47531D}" destId="{62BEB6D3-0B75-4A2E-BE5C-F397BF670B8E}" srcOrd="1" destOrd="0" presId="urn:microsoft.com/office/officeart/2008/layout/LinedList"/>
    <dgm:cxn modelId="{A41B8C75-7E80-4AF4-890B-F5A56F9CBDF9}" type="presParOf" srcId="{6AAE064D-03DB-4501-B00D-F9774B9CBEE9}" destId="{71D43B15-B0A7-47F4-BBFF-BAC474ADE23F}" srcOrd="26" destOrd="0" presId="urn:microsoft.com/office/officeart/2008/layout/LinedList"/>
    <dgm:cxn modelId="{D3CBE857-70BB-4C48-991A-217C4DACECD6}" type="presParOf" srcId="{6AAE064D-03DB-4501-B00D-F9774B9CBEE9}" destId="{7277003B-AC70-4C80-BD22-6C7EEFCC98E1}" srcOrd="27" destOrd="0" presId="urn:microsoft.com/office/officeart/2008/layout/LinedList"/>
    <dgm:cxn modelId="{51663CE3-D35F-4FD6-A2A8-0099D83D079E}" type="presParOf" srcId="{7277003B-AC70-4C80-BD22-6C7EEFCC98E1}" destId="{57BCBA1A-E1BF-463B-9BCD-14663C1DE6A4}" srcOrd="0" destOrd="0" presId="urn:microsoft.com/office/officeart/2008/layout/LinedList"/>
    <dgm:cxn modelId="{FD7BA2DA-CA72-4965-BF7E-F938D24D88DF}" type="presParOf" srcId="{7277003B-AC70-4C80-BD22-6C7EEFCC98E1}" destId="{1C41A9C3-F78D-45F3-8D80-7041FB899BF4}" srcOrd="1" destOrd="0" presId="urn:microsoft.com/office/officeart/2008/layout/LinedList"/>
    <dgm:cxn modelId="{B42CEBC4-FB04-408D-88D5-5C06D8C69115}" type="presParOf" srcId="{6AAE064D-03DB-4501-B00D-F9774B9CBEE9}" destId="{AA57A6A2-072A-454B-8F0D-0FFDF223BA40}" srcOrd="28" destOrd="0" presId="urn:microsoft.com/office/officeart/2008/layout/LinedList"/>
    <dgm:cxn modelId="{B020F42D-7DF2-43F0-8D07-7CEC5770220A}" type="presParOf" srcId="{6AAE064D-03DB-4501-B00D-F9774B9CBEE9}" destId="{87F04D09-3A65-4FE6-BD48-284911AC03C5}" srcOrd="29" destOrd="0" presId="urn:microsoft.com/office/officeart/2008/layout/LinedList"/>
    <dgm:cxn modelId="{8EC4403F-46E8-4D54-A7DD-B875908576C7}" type="presParOf" srcId="{87F04D09-3A65-4FE6-BD48-284911AC03C5}" destId="{0FBE92C2-A737-41CB-B5DB-299E13AA53B1}" srcOrd="0" destOrd="0" presId="urn:microsoft.com/office/officeart/2008/layout/LinedList"/>
    <dgm:cxn modelId="{760AC301-7427-4CD4-AE2F-01C251B8A00A}" type="presParOf" srcId="{87F04D09-3A65-4FE6-BD48-284911AC03C5}" destId="{A1685DD0-021B-4787-AF90-BAB4A0648DAF}" srcOrd="1" destOrd="0" presId="urn:microsoft.com/office/officeart/2008/layout/Lin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6A2B588-5327-40B2-A36C-FF18D4B97044}">
      <dgm:prSet custT="1"/>
      <dgm:spPr/>
      <dgm:t>
        <a:bodyPr/>
        <a:lstStyle/>
        <a:p>
          <a:pPr rtl="0">
            <a:spcAft>
              <a:spcPts val="0"/>
            </a:spcAft>
            <a:defRPr sz="900" b="1"/>
          </a:pPr>
          <a:r>
            <a:rPr sz="1050" dirty="0"/>
            <a:t>Idee &amp; op</a:t>
          </a:r>
          <a:r>
            <a:rPr lang="fr-BE" sz="1050" dirty="0" err="1"/>
            <a:t>portunita</a:t>
          </a:r>
          <a:r>
            <a:rPr lang="fr-BE" sz="1050" dirty="0"/>
            <a:t>’</a:t>
          </a:r>
          <a:endParaRPr sz="1050" dirty="0"/>
        </a:p>
      </dgm:t>
    </dgm:pt>
    <dgm:pt modelId="{D13CDA00-BEBB-4F29-B2CA-43A6292C575E}" type="parTrans" cxnId="{7126C4A7-010E-46CE-A8D7-19E022F499A5}">
      <dgm:prSet/>
      <dgm:spPr/>
      <dgm:t>
        <a:bodyPr/>
        <a:lstStyle/>
        <a:p>
          <a:endParaRPr sz="1050"/>
        </a:p>
      </dgm:t>
    </dgm:pt>
    <dgm:pt modelId="{FD2BCFE2-6441-48AD-BD47-851FAE39802B}" type="sibTrans" cxnId="{7126C4A7-010E-46CE-A8D7-19E022F499A5}">
      <dgm:prSet/>
      <dgm:spPr/>
      <dgm:t>
        <a:bodyPr/>
        <a:lstStyle/>
        <a:p>
          <a:endParaRPr sz="1050"/>
        </a:p>
      </dgm:t>
    </dgm:pt>
    <dgm:pt modelId="{33C6D8C7-1FA1-41D6-BF6B-3892AA1BE9A1}">
      <dgm:prSet custT="1"/>
      <dgm:spPr/>
      <dgm:t>
        <a:bodyPr/>
        <a:lstStyle/>
        <a:p>
          <a:pPr rtl="0">
            <a:defRPr sz="1200">
              <a:solidFill>
                <a:schemeClr val="tx1"/>
              </a:solidFill>
            </a:defRPr>
          </a:pPr>
          <a:r>
            <a:rPr sz="1050"/>
            <a:t>Creatività</a:t>
          </a:r>
          <a:endParaRPr sz="1050">
            <a:solidFill>
              <a:schemeClr val="tx1"/>
            </a:solidFill>
          </a:endParaRPr>
        </a:p>
      </dgm:t>
    </dgm:pt>
    <dgm:pt modelId="{3B6E41A5-AC7A-449F-B686-78B4DAA20C43}" type="parTrans" cxnId="{5482C833-9E35-43A7-A5AF-D70507081417}">
      <dgm:prSet/>
      <dgm:spPr/>
      <dgm:t>
        <a:bodyPr/>
        <a:lstStyle/>
        <a:p>
          <a:endParaRPr sz="1050"/>
        </a:p>
      </dgm:t>
    </dgm:pt>
    <dgm:pt modelId="{4E17D2AA-A5E5-4065-AC36-082AEAFEB29C}" type="sibTrans" cxnId="{5482C833-9E35-43A7-A5AF-D70507081417}">
      <dgm:prSet/>
      <dgm:spPr/>
      <dgm:t>
        <a:bodyPr/>
        <a:lstStyle/>
        <a:p>
          <a:endParaRPr sz="1050"/>
        </a:p>
      </dgm:t>
    </dgm:pt>
    <dgm:pt modelId="{4CF7EB7C-F2A3-41C9-B980-5E8AA1D534F0}">
      <dgm:prSet custT="1"/>
      <dgm:spPr/>
      <dgm:t>
        <a:bodyPr/>
        <a:lstStyle/>
        <a:p>
          <a:pPr rtl="0">
            <a:defRPr sz="1200">
              <a:solidFill>
                <a:schemeClr val="tx1"/>
              </a:solidFill>
            </a:defRPr>
          </a:pPr>
          <a:r>
            <a:rPr sz="1050"/>
            <a:t>Visione d'insieme</a:t>
          </a:r>
          <a:endParaRPr sz="1050">
            <a:solidFill>
              <a:schemeClr val="tx1"/>
            </a:solidFill>
          </a:endParaRPr>
        </a:p>
      </dgm:t>
    </dgm:pt>
    <dgm:pt modelId="{D0BA6C5E-FB16-40CB-8C15-39A8608874DE}" type="parTrans" cxnId="{0CF5F58B-410F-44EC-80E2-496E3FE7AB84}">
      <dgm:prSet/>
      <dgm:spPr/>
      <dgm:t>
        <a:bodyPr/>
        <a:lstStyle/>
        <a:p>
          <a:endParaRPr sz="1050"/>
        </a:p>
      </dgm:t>
    </dgm:pt>
    <dgm:pt modelId="{B396D1F6-B31E-4DBE-9576-02A237BC361D}" type="sibTrans" cxnId="{0CF5F58B-410F-44EC-80E2-496E3FE7AB84}">
      <dgm:prSet/>
      <dgm:spPr/>
      <dgm:t>
        <a:bodyPr/>
        <a:lstStyle/>
        <a:p>
          <a:endParaRPr sz="1050"/>
        </a:p>
      </dgm:t>
    </dgm:pt>
    <dgm:pt modelId="{705FA00B-FED2-43B0-B31D-862F6C43A463}">
      <dgm:prSet custT="1"/>
      <dgm:spPr/>
      <dgm:t>
        <a:bodyPr/>
        <a:lstStyle/>
        <a:p>
          <a:pPr rtl="0">
            <a:defRPr sz="1200">
              <a:solidFill>
                <a:schemeClr val="tx1"/>
              </a:solidFill>
            </a:defRPr>
          </a:pPr>
          <a:r>
            <a:rPr sz="1050"/>
            <a:t>Valorizzare le idee</a:t>
          </a:r>
        </a:p>
      </dgm:t>
    </dgm:pt>
    <dgm:pt modelId="{8AB1B807-6C87-4FD5-8DED-ACC186BA6335}" type="parTrans" cxnId="{AECCC4FB-CA82-4E88-8DEA-F7BFD1315530}">
      <dgm:prSet/>
      <dgm:spPr/>
      <dgm:t>
        <a:bodyPr/>
        <a:lstStyle/>
        <a:p>
          <a:endParaRPr sz="1050"/>
        </a:p>
      </dgm:t>
    </dgm:pt>
    <dgm:pt modelId="{24B2BD6B-FBF9-4A8E-9207-D19D3722C72F}" type="sibTrans" cxnId="{AECCC4FB-CA82-4E88-8DEA-F7BFD1315530}">
      <dgm:prSet/>
      <dgm:spPr/>
      <dgm:t>
        <a:bodyPr/>
        <a:lstStyle/>
        <a:p>
          <a:endParaRPr sz="1050"/>
        </a:p>
      </dgm:t>
    </dgm:pt>
    <dgm:pt modelId="{D5CB922D-C7CA-4A78-9C87-2C5A34D52094}">
      <dgm:prSet custT="1"/>
      <dgm:spPr/>
      <dgm:t>
        <a:bodyPr/>
        <a:lstStyle/>
        <a:p>
          <a:pPr rtl="0">
            <a:defRPr sz="1200">
              <a:solidFill>
                <a:schemeClr val="tx1"/>
              </a:solidFill>
              <a:effectLst/>
            </a:defRPr>
          </a:pPr>
          <a:r>
            <a:rPr sz="1050"/>
            <a:t>Pensiero Etico &amp; Sostenibile</a:t>
          </a:r>
          <a:endParaRPr sz="1050">
            <a:solidFill>
              <a:schemeClr val="tx1"/>
            </a:solidFill>
            <a:effectLst/>
          </a:endParaRPr>
        </a:p>
      </dgm:t>
    </dgm:pt>
    <dgm:pt modelId="{5F67CC53-B98C-45B1-9D06-F09E47E3A065}" type="parTrans" cxnId="{51713B98-2F0A-42CA-A636-CAC1B9CB9FF0}">
      <dgm:prSet/>
      <dgm:spPr/>
      <dgm:t>
        <a:bodyPr/>
        <a:lstStyle/>
        <a:p>
          <a:endParaRPr sz="1050"/>
        </a:p>
      </dgm:t>
    </dgm:pt>
    <dgm:pt modelId="{49F0985B-4032-430D-AFB9-A982941C2222}" type="sibTrans" cxnId="{51713B98-2F0A-42CA-A636-CAC1B9CB9FF0}">
      <dgm:prSet/>
      <dgm:spPr/>
      <dgm:t>
        <a:bodyPr/>
        <a:lstStyle/>
        <a:p>
          <a:endParaRPr sz="1050"/>
        </a:p>
      </dgm:t>
    </dgm:pt>
    <dgm:pt modelId="{26233A46-0A92-4CF7-AA81-51274C0FCE34}">
      <dgm:prSet custT="1"/>
      <dgm:spPr/>
      <dgm:t>
        <a:bodyPr/>
        <a:lstStyle/>
        <a:p>
          <a:pPr rtl="0">
            <a:defRPr sz="900" b="1">
              <a:solidFill>
                <a:schemeClr val="tx1"/>
              </a:solidFill>
            </a:defRPr>
          </a:pPr>
          <a:r>
            <a:rPr sz="1050"/>
            <a:t>RISORSE</a:t>
          </a:r>
          <a:endParaRPr sz="1050">
            <a:solidFill>
              <a:schemeClr val="tx1"/>
            </a:solidFill>
          </a:endParaRPr>
        </a:p>
      </dgm:t>
    </dgm:pt>
    <dgm:pt modelId="{63EB2B58-CD63-45B7-9346-2E7353379E37}" type="parTrans" cxnId="{EFAC9E11-D667-409B-B056-CD1409D66830}">
      <dgm:prSet/>
      <dgm:spPr/>
      <dgm:t>
        <a:bodyPr/>
        <a:lstStyle/>
        <a:p>
          <a:endParaRPr sz="1050"/>
        </a:p>
      </dgm:t>
    </dgm:pt>
    <dgm:pt modelId="{327E307E-2C9A-415B-B1AB-8B2CCF84F20E}" type="sibTrans" cxnId="{EFAC9E11-D667-409B-B056-CD1409D66830}">
      <dgm:prSet/>
      <dgm:spPr/>
      <dgm:t>
        <a:bodyPr/>
        <a:lstStyle/>
        <a:p>
          <a:endParaRPr sz="1050"/>
        </a:p>
      </dgm:t>
    </dgm:pt>
    <dgm:pt modelId="{B95BF614-6716-4DA4-A4CA-F5FFDC90E50D}">
      <dgm:prSet custT="1"/>
      <dgm:spPr/>
      <dgm:t>
        <a:bodyPr/>
        <a:lstStyle/>
        <a:p>
          <a:pPr rtl="0">
            <a:defRPr sz="1200">
              <a:solidFill>
                <a:schemeClr val="tx1"/>
              </a:solidFill>
            </a:defRPr>
          </a:pPr>
          <a:r>
            <a:rPr sz="1050"/>
            <a:t>Prendere l'iniziativa</a:t>
          </a:r>
          <a:endParaRPr sz="1050">
            <a:solidFill>
              <a:schemeClr val="tx1"/>
            </a:solidFill>
          </a:endParaRPr>
        </a:p>
      </dgm:t>
    </dgm:pt>
    <dgm:pt modelId="{5D6727D5-D870-4AF4-BBE4-D7A3F9C2F3EC}" type="parTrans" cxnId="{6352CD56-B19F-473E-B9DC-E0117FA379AD}">
      <dgm:prSet/>
      <dgm:spPr/>
      <dgm:t>
        <a:bodyPr/>
        <a:lstStyle/>
        <a:p>
          <a:endParaRPr sz="1050"/>
        </a:p>
      </dgm:t>
    </dgm:pt>
    <dgm:pt modelId="{9A22FD8C-CFCE-4E03-8EB3-0CBFF958F1E3}" type="sibTrans" cxnId="{6352CD56-B19F-473E-B9DC-E0117FA379AD}">
      <dgm:prSet/>
      <dgm:spPr/>
      <dgm:t>
        <a:bodyPr/>
        <a:lstStyle/>
        <a:p>
          <a:endParaRPr sz="1050"/>
        </a:p>
      </dgm:t>
    </dgm:pt>
    <dgm:pt modelId="{E5A12504-0B0E-43FA-9426-6F3DF2B957CF}">
      <dgm:prSet custT="1"/>
      <dgm:spPr/>
      <dgm:t>
        <a:bodyPr/>
        <a:lstStyle/>
        <a:p>
          <a:pPr rtl="0">
            <a:defRPr sz="1200">
              <a:solidFill>
                <a:schemeClr val="tx1"/>
              </a:solidFill>
            </a:defRPr>
          </a:pPr>
          <a:r>
            <a:rPr sz="1050"/>
            <a:t>Pianificazione e gestione</a:t>
          </a:r>
        </a:p>
      </dgm:t>
    </dgm:pt>
    <dgm:pt modelId="{C365BC71-B882-4347-92CC-D243309DE8B5}" type="parTrans" cxnId="{C632E35E-D55D-414F-B22C-9B03A37B7DDC}">
      <dgm:prSet/>
      <dgm:spPr/>
      <dgm:t>
        <a:bodyPr/>
        <a:lstStyle/>
        <a:p>
          <a:endParaRPr sz="1050"/>
        </a:p>
      </dgm:t>
    </dgm:pt>
    <dgm:pt modelId="{80D70D82-8418-47B4-A71D-65DB5A7533CE}" type="sibTrans" cxnId="{C632E35E-D55D-414F-B22C-9B03A37B7DDC}">
      <dgm:prSet/>
      <dgm:spPr/>
      <dgm:t>
        <a:bodyPr/>
        <a:lstStyle/>
        <a:p>
          <a:endParaRPr sz="1050"/>
        </a:p>
      </dgm:t>
    </dgm:pt>
    <dgm:pt modelId="{6DA81B66-52FD-4001-82BF-8D8F9E049CEA}">
      <dgm:prSet custT="1"/>
      <dgm:spPr/>
      <dgm:t>
        <a:bodyPr/>
        <a:lstStyle/>
        <a:p>
          <a:pPr rtl="0">
            <a:defRPr sz="1200">
              <a:solidFill>
                <a:schemeClr val="tx1"/>
              </a:solidFill>
            </a:defRPr>
          </a:pPr>
          <a:r>
            <a:rPr sz="1050"/>
            <a:t>Copiare con incertezza, ambiguità e rischio</a:t>
          </a:r>
          <a:endParaRPr sz="1050">
            <a:solidFill>
              <a:schemeClr val="tx1"/>
            </a:solidFill>
          </a:endParaRPr>
        </a:p>
      </dgm:t>
    </dgm:pt>
    <dgm:pt modelId="{82092AAE-4875-4695-A617-27EE820C2D5A}" type="parTrans" cxnId="{174FBBA8-0D73-4D83-AC07-01F13C9975B4}">
      <dgm:prSet/>
      <dgm:spPr/>
      <dgm:t>
        <a:bodyPr/>
        <a:lstStyle/>
        <a:p>
          <a:endParaRPr sz="1050"/>
        </a:p>
      </dgm:t>
    </dgm:pt>
    <dgm:pt modelId="{04C0B9C3-2A38-45AF-B8DD-AE345181936E}" type="sibTrans" cxnId="{174FBBA8-0D73-4D83-AC07-01F13C9975B4}">
      <dgm:prSet/>
      <dgm:spPr/>
      <dgm:t>
        <a:bodyPr/>
        <a:lstStyle/>
        <a:p>
          <a:endParaRPr sz="1050"/>
        </a:p>
      </dgm:t>
    </dgm:pt>
    <dgm:pt modelId="{77CAFBFC-BE43-478A-A799-1F392BEB60FF}">
      <dgm:prSet custT="1"/>
      <dgm:spPr/>
      <dgm:t>
        <a:bodyPr/>
        <a:lstStyle/>
        <a:p>
          <a:pPr rtl="0">
            <a:defRPr sz="1200">
              <a:solidFill>
                <a:schemeClr val="tx1"/>
              </a:solidFill>
            </a:defRPr>
          </a:pPr>
          <a:r>
            <a:rPr sz="1050"/>
            <a:t>Lavorare con gli altri</a:t>
          </a:r>
          <a:endParaRPr sz="1050">
            <a:solidFill>
              <a:schemeClr val="tx1"/>
            </a:solidFill>
          </a:endParaRPr>
        </a:p>
      </dgm:t>
    </dgm:pt>
    <dgm:pt modelId="{6FBC8299-73B7-4527-B2F7-22E61581184C}" type="parTrans" cxnId="{81537863-0CC2-43A4-8950-B179BDCFA3C8}">
      <dgm:prSet/>
      <dgm:spPr/>
      <dgm:t>
        <a:bodyPr/>
        <a:lstStyle/>
        <a:p>
          <a:endParaRPr sz="1050"/>
        </a:p>
      </dgm:t>
    </dgm:pt>
    <dgm:pt modelId="{85A90023-BDCE-4EAB-90FB-FC1DF62CB09B}" type="sibTrans" cxnId="{81537863-0CC2-43A4-8950-B179BDCFA3C8}">
      <dgm:prSet/>
      <dgm:spPr/>
      <dgm:t>
        <a:bodyPr/>
        <a:lstStyle/>
        <a:p>
          <a:endParaRPr sz="1050"/>
        </a:p>
      </dgm:t>
    </dgm:pt>
    <dgm:pt modelId="{3938340E-8011-495B-A238-9F3656D9ABFF}">
      <dgm:prSet custT="1"/>
      <dgm:spPr/>
      <dgm:t>
        <a:bodyPr/>
        <a:lstStyle/>
        <a:p>
          <a:pPr rtl="0">
            <a:defRPr sz="1200">
              <a:solidFill>
                <a:schemeClr val="tx1"/>
              </a:solidFill>
            </a:defRPr>
          </a:pPr>
          <a:r>
            <a:rPr sz="1050"/>
            <a:t>Imparare attraverso l'esperienza</a:t>
          </a:r>
          <a:endParaRPr sz="1050">
            <a:solidFill>
              <a:schemeClr val="tx1"/>
            </a:solidFill>
          </a:endParaRPr>
        </a:p>
      </dgm:t>
    </dgm:pt>
    <dgm:pt modelId="{7DDC39CD-5D65-4E06-A7AA-4605C367DD61}" type="parTrans" cxnId="{F299AD9D-4C83-4CBF-959A-47B5F48D0E1A}">
      <dgm:prSet/>
      <dgm:spPr/>
      <dgm:t>
        <a:bodyPr/>
        <a:lstStyle/>
        <a:p>
          <a:endParaRPr sz="1050"/>
        </a:p>
      </dgm:t>
    </dgm:pt>
    <dgm:pt modelId="{F7DBAF2D-3CD1-47A5-90C2-CDF8C818DB53}" type="sibTrans" cxnId="{F299AD9D-4C83-4CBF-959A-47B5F48D0E1A}">
      <dgm:prSet/>
      <dgm:spPr/>
      <dgm:t>
        <a:bodyPr/>
        <a:lstStyle/>
        <a:p>
          <a:endParaRPr sz="1050"/>
        </a:p>
      </dgm:t>
    </dgm:pt>
    <dgm:pt modelId="{B6EED418-7790-472E-BF35-6C3CDD251B5E}">
      <dgm:prSet custT="1"/>
      <dgm:spPr/>
      <dgm:t>
        <a:bodyPr/>
        <a:lstStyle/>
        <a:p>
          <a:pPr rtl="0">
            <a:defRPr sz="900" b="1">
              <a:solidFill>
                <a:schemeClr val="tx1"/>
              </a:solidFill>
            </a:defRPr>
          </a:pPr>
          <a:r>
            <a:rPr sz="1050"/>
            <a:t>IN AZIONE</a:t>
          </a:r>
          <a:endParaRPr sz="1050">
            <a:solidFill>
              <a:schemeClr val="tx1"/>
            </a:solidFill>
          </a:endParaRPr>
        </a:p>
      </dgm:t>
    </dgm:pt>
    <dgm:pt modelId="{51E6032C-BD7B-4D32-B682-789EEF85D1C6}" type="parTrans" cxnId="{99403308-0361-43B6-80D4-24ABF04AEE1F}">
      <dgm:prSet/>
      <dgm:spPr/>
      <dgm:t>
        <a:bodyPr/>
        <a:lstStyle/>
        <a:p>
          <a:endParaRPr sz="1050"/>
        </a:p>
      </dgm:t>
    </dgm:pt>
    <dgm:pt modelId="{9F1D2A7E-19A8-4F07-B675-21E3A69E4FF2}" type="sibTrans" cxnId="{99403308-0361-43B6-80D4-24ABF04AEE1F}">
      <dgm:prSet/>
      <dgm:spPr/>
      <dgm:t>
        <a:bodyPr/>
        <a:lstStyle/>
        <a:p>
          <a:endParaRPr sz="1050"/>
        </a:p>
      </dgm:t>
    </dgm:pt>
    <dgm:pt modelId="{654C45BD-D293-46B6-8F09-EC50EAAF569E}">
      <dgm:prSet custT="1"/>
      <dgm:spPr/>
      <dgm:t>
        <a:bodyPr/>
        <a:lstStyle/>
        <a:p>
          <a:pPr rtl="0">
            <a:defRPr sz="1200">
              <a:solidFill>
                <a:schemeClr val="tx1"/>
              </a:solidFill>
            </a:defRPr>
          </a:pPr>
          <a:r>
            <a:rPr sz="1050"/>
            <a:t>Auto-consapevolezza e autoefficacia</a:t>
          </a:r>
          <a:endParaRPr sz="1050">
            <a:solidFill>
              <a:schemeClr val="tx1"/>
            </a:solidFill>
          </a:endParaRPr>
        </a:p>
      </dgm:t>
    </dgm:pt>
    <dgm:pt modelId="{EDFDA3D6-9363-4028-B9DA-27619870D714}" type="parTrans" cxnId="{34A8F939-3614-457F-80CB-B8A7A3F827B3}">
      <dgm:prSet/>
      <dgm:spPr/>
      <dgm:t>
        <a:bodyPr/>
        <a:lstStyle/>
        <a:p>
          <a:endParaRPr sz="1050"/>
        </a:p>
      </dgm:t>
    </dgm:pt>
    <dgm:pt modelId="{C3EDEE53-CF58-4D79-89B9-A73EB8234BB6}" type="sibTrans" cxnId="{34A8F939-3614-457F-80CB-B8A7A3F827B3}">
      <dgm:prSet/>
      <dgm:spPr/>
      <dgm:t>
        <a:bodyPr/>
        <a:lstStyle/>
        <a:p>
          <a:endParaRPr sz="1050"/>
        </a:p>
      </dgm:t>
    </dgm:pt>
    <dgm:pt modelId="{38B5A4A4-FB19-4744-87AB-EE390FA7848B}">
      <dgm:prSet custT="1"/>
      <dgm:spPr/>
      <dgm:t>
        <a:bodyPr/>
        <a:lstStyle/>
        <a:p>
          <a:pPr rtl="0">
            <a:defRPr sz="1200">
              <a:solidFill>
                <a:schemeClr val="tx1"/>
              </a:solidFill>
            </a:defRPr>
          </a:pPr>
          <a:r>
            <a:rPr sz="1050"/>
            <a:t>Motivazione e perseveranza</a:t>
          </a:r>
          <a:endParaRPr sz="1050">
            <a:solidFill>
              <a:schemeClr val="tx1"/>
            </a:solidFill>
          </a:endParaRPr>
        </a:p>
      </dgm:t>
    </dgm:pt>
    <dgm:pt modelId="{4750B405-2A6E-4CAE-B639-5069EA0B491C}" type="parTrans" cxnId="{28B4DA46-EF57-4CBD-A278-23A1D78B0F66}">
      <dgm:prSet/>
      <dgm:spPr/>
      <dgm:t>
        <a:bodyPr/>
        <a:lstStyle/>
        <a:p>
          <a:endParaRPr sz="1050"/>
        </a:p>
      </dgm:t>
    </dgm:pt>
    <dgm:pt modelId="{D61DA291-5199-41C5-976C-CDD4D833ECFC}" type="sibTrans" cxnId="{28B4DA46-EF57-4CBD-A278-23A1D78B0F66}">
      <dgm:prSet/>
      <dgm:spPr/>
      <dgm:t>
        <a:bodyPr/>
        <a:lstStyle/>
        <a:p>
          <a:endParaRPr sz="1050"/>
        </a:p>
      </dgm:t>
    </dgm:pt>
    <dgm:pt modelId="{83EFFACE-5CE9-4342-8DE8-0FFE18006C29}">
      <dgm:prSet custT="1"/>
      <dgm:spPr/>
      <dgm:t>
        <a:bodyPr/>
        <a:lstStyle/>
        <a:p>
          <a:pPr rtl="0">
            <a:defRPr sz="1200">
              <a:solidFill>
                <a:schemeClr val="tx1"/>
              </a:solidFill>
            </a:defRPr>
          </a:pPr>
          <a:r>
            <a:rPr sz="1050"/>
            <a:t>Mobilitare le risorse</a:t>
          </a:r>
          <a:endParaRPr sz="1050">
            <a:solidFill>
              <a:schemeClr val="tx1"/>
            </a:solidFill>
          </a:endParaRPr>
        </a:p>
      </dgm:t>
    </dgm:pt>
    <dgm:pt modelId="{8F2B8984-F90C-480C-940B-41682D500591}" type="parTrans" cxnId="{C191B3D3-74C8-4B4A-B79F-2DBC9767145F}">
      <dgm:prSet/>
      <dgm:spPr/>
      <dgm:t>
        <a:bodyPr/>
        <a:lstStyle/>
        <a:p>
          <a:endParaRPr sz="1050"/>
        </a:p>
      </dgm:t>
    </dgm:pt>
    <dgm:pt modelId="{7779CEBA-02BD-4FC9-B589-25AD9EED3925}" type="sibTrans" cxnId="{C191B3D3-74C8-4B4A-B79F-2DBC9767145F}">
      <dgm:prSet/>
      <dgm:spPr/>
      <dgm:t>
        <a:bodyPr/>
        <a:lstStyle/>
        <a:p>
          <a:endParaRPr sz="1050"/>
        </a:p>
      </dgm:t>
    </dgm:pt>
    <dgm:pt modelId="{E8E8A3A0-4BDF-453B-BB44-F5597A4926EC}">
      <dgm:prSet custT="1"/>
      <dgm:spPr/>
      <dgm:t>
        <a:bodyPr/>
        <a:lstStyle/>
        <a:p>
          <a:pPr rtl="0">
            <a:defRPr sz="1200">
              <a:solidFill>
                <a:schemeClr val="tx1"/>
              </a:solidFill>
            </a:defRPr>
          </a:pPr>
          <a:r>
            <a:rPr sz="1050"/>
            <a:t>Alfabetizzazione finanziaria ed economica</a:t>
          </a:r>
          <a:endParaRPr sz="1050">
            <a:solidFill>
              <a:schemeClr val="tx1"/>
            </a:solidFill>
          </a:endParaRPr>
        </a:p>
      </dgm:t>
    </dgm:pt>
    <dgm:pt modelId="{D44B4B08-DEF6-49BF-B7F8-A90569728F67}" type="parTrans" cxnId="{8F2D87AD-FDB4-4536-A9AF-61DC6C517634}">
      <dgm:prSet/>
      <dgm:spPr/>
      <dgm:t>
        <a:bodyPr/>
        <a:lstStyle/>
        <a:p>
          <a:endParaRPr sz="1050"/>
        </a:p>
      </dgm:t>
    </dgm:pt>
    <dgm:pt modelId="{A93A7011-354D-4967-B5A0-FC017193168E}" type="sibTrans" cxnId="{8F2D87AD-FDB4-4536-A9AF-61DC6C517634}">
      <dgm:prSet/>
      <dgm:spPr/>
      <dgm:t>
        <a:bodyPr/>
        <a:lstStyle/>
        <a:p>
          <a:endParaRPr sz="1050"/>
        </a:p>
      </dgm:t>
    </dgm:pt>
    <dgm:pt modelId="{396EF6A1-FBA6-410B-BC71-1592914BF829}">
      <dgm:prSet custT="1"/>
      <dgm:spPr/>
      <dgm:t>
        <a:bodyPr/>
        <a:lstStyle/>
        <a:p>
          <a:pPr rtl="0">
            <a:defRPr sz="1200">
              <a:solidFill>
                <a:schemeClr val="tx1"/>
              </a:solidFill>
            </a:defRPr>
          </a:pPr>
          <a:r>
            <a:rPr sz="1050"/>
            <a:t>Mobilitare gli altri</a:t>
          </a:r>
          <a:endParaRPr sz="1050">
            <a:solidFill>
              <a:schemeClr val="tx1"/>
            </a:solidFill>
          </a:endParaRPr>
        </a:p>
      </dgm:t>
    </dgm:pt>
    <dgm:pt modelId="{870F6406-59A0-49F3-897A-CC7166AC0942}" type="parTrans" cxnId="{82A054AF-7A9D-4D3D-97A8-91FC85949A66}">
      <dgm:prSet/>
      <dgm:spPr/>
      <dgm:t>
        <a:bodyPr/>
        <a:lstStyle/>
        <a:p>
          <a:endParaRPr sz="1050"/>
        </a:p>
      </dgm:t>
    </dgm:pt>
    <dgm:pt modelId="{63A105B8-7D77-4DE7-A85E-423FA66B1871}" type="sibTrans" cxnId="{82A054AF-7A9D-4D3D-97A8-91FC85949A66}">
      <dgm:prSet/>
      <dgm:spPr/>
      <dgm:t>
        <a:bodyPr/>
        <a:lstStyle/>
        <a:p>
          <a:endParaRPr sz="1050"/>
        </a:p>
      </dgm:t>
    </dgm:pt>
    <dgm:pt modelId="{FA5CD609-0876-4DCE-9510-0E28F9555936}">
      <dgm:prSet custT="1"/>
      <dgm:spPr/>
      <dgm:t>
        <a:bodyPr/>
        <a:lstStyle/>
        <a:p>
          <a:pPr rtl="0">
            <a:spcAft>
              <a:spcPts val="0"/>
            </a:spcAft>
            <a:defRPr sz="900" b="1"/>
          </a:pPr>
          <a:r>
            <a:rPr lang="en-GB" sz="1050"/>
            <a:t>Identificare le opportunità</a:t>
          </a:r>
          <a:endParaRPr sz="1050" dirty="0"/>
        </a:p>
      </dgm:t>
    </dgm:pt>
    <dgm:pt modelId="{2C58E6FE-22F7-452A-8356-AEF8B2FE69AF}" type="parTrans" cxnId="{F99B4BF5-B3FB-4091-A3A1-AB2E1A608FCC}">
      <dgm:prSet/>
      <dgm:spPr/>
      <dgm:t>
        <a:bodyPr/>
        <a:lstStyle/>
        <a:p>
          <a:endParaRPr lang="en-GB" sz="1050"/>
        </a:p>
      </dgm:t>
    </dgm:pt>
    <dgm:pt modelId="{4AE02B17-4ED5-4A2A-B6F1-9B5153BD4500}" type="sibTrans" cxnId="{F99B4BF5-B3FB-4091-A3A1-AB2E1A608FCC}">
      <dgm:prSet/>
      <dgm:spPr/>
      <dgm:t>
        <a:bodyPr/>
        <a:lstStyle/>
        <a:p>
          <a:endParaRPr lang="en-GB" sz="1050"/>
        </a:p>
      </dgm:t>
    </dgm:pt>
    <dgm:pt modelId="{6AAE064D-03DB-4501-B00D-F9774B9CBEE9}" type="pres">
      <dgm:prSet presAssocID="{59DDA1B3-8226-4D7B-BC24-9EF5F39EBA71}" presName="vert0" presStyleCnt="0">
        <dgm:presLayoutVars>
          <dgm:dir/>
          <dgm:animOne val="branch"/>
          <dgm:animLvl val="lvl"/>
        </dgm:presLayoutVars>
      </dgm:prSet>
      <dgm:spPr/>
    </dgm:pt>
    <dgm:pt modelId="{081D5090-8422-4C49-A82C-4B2D2523789C}" type="pres">
      <dgm:prSet presAssocID="{66A2B588-5327-40B2-A36C-FF18D4B97044}" presName="thickLine" presStyleLbl="alignNode1" presStyleIdx="0" presStyleCnt="3"/>
      <dgm:spPr>
        <a:blipFill rotWithShape="0">
          <a:blip xmlns:r="http://schemas.openxmlformats.org/officeDocument/2006/relationships" r:embed="rId1"/>
          <a:stretch>
            <a:fillRect/>
          </a:stretch>
        </a:blipFill>
      </dgm:spPr>
    </dgm:pt>
    <dgm:pt modelId="{D2F82823-F194-4ECA-A97C-994AB7772AB1}" type="pres">
      <dgm:prSet presAssocID="{66A2B588-5327-40B2-A36C-FF18D4B97044}" presName="horz1" presStyleCnt="0"/>
      <dgm:spPr/>
    </dgm:pt>
    <dgm:pt modelId="{A2AA0E69-00EE-4E3F-B5DC-47CBA138238C}" type="pres">
      <dgm:prSet presAssocID="{66A2B588-5327-40B2-A36C-FF18D4B97044}" presName="tx1" presStyleLbl="revTx" presStyleIdx="0" presStyleCnt="18"/>
      <dgm:spPr/>
    </dgm:pt>
    <dgm:pt modelId="{6A25081B-839E-4400-814E-AA4E095A9AB2}" type="pres">
      <dgm:prSet presAssocID="{66A2B588-5327-40B2-A36C-FF18D4B97044}" presName="vert1" presStyleCnt="0"/>
      <dgm:spPr/>
    </dgm:pt>
    <dgm:pt modelId="{3D574423-EA16-4427-B05F-C1A1DC3A94A4}" type="pres">
      <dgm:prSet presAssocID="{FA5CD609-0876-4DCE-9510-0E28F9555936}" presName="vertSpace2a" presStyleCnt="0"/>
      <dgm:spPr/>
    </dgm:pt>
    <dgm:pt modelId="{AEC1E553-13FB-4417-A8D1-885902A873BB}" type="pres">
      <dgm:prSet presAssocID="{FA5CD609-0876-4DCE-9510-0E28F9555936}" presName="horz2" presStyleCnt="0"/>
      <dgm:spPr/>
    </dgm:pt>
    <dgm:pt modelId="{AD7438D3-D542-44D0-B364-D76192F611B0}" type="pres">
      <dgm:prSet presAssocID="{FA5CD609-0876-4DCE-9510-0E28F9555936}" presName="horzSpace2" presStyleCnt="0"/>
      <dgm:spPr/>
    </dgm:pt>
    <dgm:pt modelId="{A298A888-CB32-4FD6-8F01-42FB1827569B}" type="pres">
      <dgm:prSet presAssocID="{FA5CD609-0876-4DCE-9510-0E28F9555936}" presName="tx2" presStyleLbl="revTx" presStyleIdx="1" presStyleCnt="18"/>
      <dgm:spPr/>
    </dgm:pt>
    <dgm:pt modelId="{ECF48267-1536-4716-8697-A59E6A6B847C}" type="pres">
      <dgm:prSet presAssocID="{FA5CD609-0876-4DCE-9510-0E28F9555936}" presName="vert2" presStyleCnt="0"/>
      <dgm:spPr/>
    </dgm:pt>
    <dgm:pt modelId="{6A3C3DC9-0F40-471E-AA0B-47AE0EDEBC13}" type="pres">
      <dgm:prSet presAssocID="{FA5CD609-0876-4DCE-9510-0E28F9555936}" presName="thinLine2b" presStyleLbl="callout" presStyleIdx="0" presStyleCnt="15"/>
      <dgm:spPr/>
    </dgm:pt>
    <dgm:pt modelId="{0ECAB21E-3757-4E52-9EDE-CC31C5A497AD}" type="pres">
      <dgm:prSet presAssocID="{FA5CD609-0876-4DCE-9510-0E28F9555936}" presName="vertSpace2b" presStyleCnt="0"/>
      <dgm:spPr/>
    </dgm:pt>
    <dgm:pt modelId="{04DC3B05-9CEB-4563-885F-A7898343F83A}" type="pres">
      <dgm:prSet presAssocID="{33C6D8C7-1FA1-41D6-BF6B-3892AA1BE9A1}" presName="horz2" presStyleCnt="0"/>
      <dgm:spPr/>
    </dgm:pt>
    <dgm:pt modelId="{FA8702FF-083A-4623-AA99-3AD6403687C6}" type="pres">
      <dgm:prSet presAssocID="{33C6D8C7-1FA1-41D6-BF6B-3892AA1BE9A1}" presName="horzSpace2" presStyleCnt="0"/>
      <dgm:spPr/>
    </dgm:pt>
    <dgm:pt modelId="{3C014A86-F498-4A60-9DED-48A28D6A90D9}" type="pres">
      <dgm:prSet presAssocID="{33C6D8C7-1FA1-41D6-BF6B-3892AA1BE9A1}" presName="tx2" presStyleLbl="revTx" presStyleIdx="2" presStyleCnt="18"/>
      <dgm:spPr/>
    </dgm:pt>
    <dgm:pt modelId="{1EE5C6D5-B08A-4B2B-A1BB-B51D89E6A316}" type="pres">
      <dgm:prSet presAssocID="{33C6D8C7-1FA1-41D6-BF6B-3892AA1BE9A1}" presName="vert2" presStyleCnt="0"/>
      <dgm:spPr/>
    </dgm:pt>
    <dgm:pt modelId="{C7CC3FE6-06F5-4879-9D7A-763049BE4BF5}" type="pres">
      <dgm:prSet presAssocID="{33C6D8C7-1FA1-41D6-BF6B-3892AA1BE9A1}" presName="thinLine2b" presStyleLbl="callout" presStyleIdx="1" presStyleCnt="15"/>
      <dgm:spPr/>
    </dgm:pt>
    <dgm:pt modelId="{02E6853A-E27F-43E3-B11E-EF425C3DC6C9}" type="pres">
      <dgm:prSet presAssocID="{33C6D8C7-1FA1-41D6-BF6B-3892AA1BE9A1}" presName="vertSpace2b" presStyleCnt="0"/>
      <dgm:spPr/>
    </dgm:pt>
    <dgm:pt modelId="{9CEA1599-1445-48D0-A627-670B0532278F}" type="pres">
      <dgm:prSet presAssocID="{4CF7EB7C-F2A3-41C9-B980-5E8AA1D534F0}" presName="horz2" presStyleCnt="0"/>
      <dgm:spPr/>
    </dgm:pt>
    <dgm:pt modelId="{90623019-83BB-4A21-A5B0-8A435967B019}" type="pres">
      <dgm:prSet presAssocID="{4CF7EB7C-F2A3-41C9-B980-5E8AA1D534F0}" presName="horzSpace2" presStyleCnt="0"/>
      <dgm:spPr/>
    </dgm:pt>
    <dgm:pt modelId="{FCE6D883-F4AE-4E6A-A75B-018C90423A2B}" type="pres">
      <dgm:prSet presAssocID="{4CF7EB7C-F2A3-41C9-B980-5E8AA1D534F0}" presName="tx2" presStyleLbl="revTx" presStyleIdx="3" presStyleCnt="18"/>
      <dgm:spPr/>
    </dgm:pt>
    <dgm:pt modelId="{C60F623F-0108-4873-824E-83F796386088}" type="pres">
      <dgm:prSet presAssocID="{4CF7EB7C-F2A3-41C9-B980-5E8AA1D534F0}" presName="vert2" presStyleCnt="0"/>
      <dgm:spPr/>
    </dgm:pt>
    <dgm:pt modelId="{14567618-C20A-4981-99F6-2DCD422D7833}" type="pres">
      <dgm:prSet presAssocID="{4CF7EB7C-F2A3-41C9-B980-5E8AA1D534F0}" presName="thinLine2b" presStyleLbl="callout" presStyleIdx="2" presStyleCnt="15"/>
      <dgm:spPr/>
    </dgm:pt>
    <dgm:pt modelId="{1B8A7DC9-C7C5-4B01-9D3F-7217C21E16E9}" type="pres">
      <dgm:prSet presAssocID="{4CF7EB7C-F2A3-41C9-B980-5E8AA1D534F0}" presName="vertSpace2b" presStyleCnt="0"/>
      <dgm:spPr/>
    </dgm:pt>
    <dgm:pt modelId="{813EFE73-EC55-4973-B83D-DBDD8A06CC49}" type="pres">
      <dgm:prSet presAssocID="{705FA00B-FED2-43B0-B31D-862F6C43A463}" presName="horz2" presStyleCnt="0"/>
      <dgm:spPr/>
    </dgm:pt>
    <dgm:pt modelId="{A1C698A9-37A7-4C9C-951D-BAAEBB81E1F5}" type="pres">
      <dgm:prSet presAssocID="{705FA00B-FED2-43B0-B31D-862F6C43A463}" presName="horzSpace2" presStyleCnt="0"/>
      <dgm:spPr/>
    </dgm:pt>
    <dgm:pt modelId="{DA324A83-C988-4851-B4AB-75AA037E710C}" type="pres">
      <dgm:prSet presAssocID="{705FA00B-FED2-43B0-B31D-862F6C43A463}" presName="tx2" presStyleLbl="revTx" presStyleIdx="4" presStyleCnt="18"/>
      <dgm:spPr/>
    </dgm:pt>
    <dgm:pt modelId="{3A6124BD-B057-47D9-A2B6-4046CE9FAB63}" type="pres">
      <dgm:prSet presAssocID="{705FA00B-FED2-43B0-B31D-862F6C43A463}" presName="vert2" presStyleCnt="0"/>
      <dgm:spPr/>
    </dgm:pt>
    <dgm:pt modelId="{E88823D1-6EDA-41B1-A3CA-39C3F5C06BC5}" type="pres">
      <dgm:prSet presAssocID="{705FA00B-FED2-43B0-B31D-862F6C43A463}" presName="thinLine2b" presStyleLbl="callout" presStyleIdx="3" presStyleCnt="15"/>
      <dgm:spPr/>
    </dgm:pt>
    <dgm:pt modelId="{D0EF559D-1D56-4D8E-B9C7-E6849BD4EE7E}" type="pres">
      <dgm:prSet presAssocID="{705FA00B-FED2-43B0-B31D-862F6C43A463}" presName="vertSpace2b" presStyleCnt="0"/>
      <dgm:spPr/>
    </dgm:pt>
    <dgm:pt modelId="{5F1EE91C-A565-4E80-999B-02A321380944}" type="pres">
      <dgm:prSet presAssocID="{D5CB922D-C7CA-4A78-9C87-2C5A34D52094}" presName="horz2" presStyleCnt="0"/>
      <dgm:spPr/>
    </dgm:pt>
    <dgm:pt modelId="{1A685660-21B2-44DE-8B02-04B6C7A21F2A}" type="pres">
      <dgm:prSet presAssocID="{D5CB922D-C7CA-4A78-9C87-2C5A34D52094}" presName="horzSpace2" presStyleCnt="0"/>
      <dgm:spPr/>
    </dgm:pt>
    <dgm:pt modelId="{0EAD48F4-27A1-4FD0-A110-26574E4253BE}" type="pres">
      <dgm:prSet presAssocID="{D5CB922D-C7CA-4A78-9C87-2C5A34D52094}" presName="tx2" presStyleLbl="revTx" presStyleIdx="5" presStyleCnt="18"/>
      <dgm:spPr/>
    </dgm:pt>
    <dgm:pt modelId="{4C6F59D6-B3E0-4DA4-B3B3-D8401A9A2BA0}" type="pres">
      <dgm:prSet presAssocID="{D5CB922D-C7CA-4A78-9C87-2C5A34D52094}" presName="vert2" presStyleCnt="0"/>
      <dgm:spPr/>
    </dgm:pt>
    <dgm:pt modelId="{4115304D-A961-43B9-B934-6DDC731E46B7}" type="pres">
      <dgm:prSet presAssocID="{D5CB922D-C7CA-4A78-9C87-2C5A34D52094}" presName="thinLine2b" presStyleLbl="callout" presStyleIdx="4" presStyleCnt="15"/>
      <dgm:spPr/>
    </dgm:pt>
    <dgm:pt modelId="{7240E1BE-6904-4737-9D20-2F635041DD21}" type="pres">
      <dgm:prSet presAssocID="{D5CB922D-C7CA-4A78-9C87-2C5A34D52094}" presName="vertSpace2b" presStyleCnt="0"/>
      <dgm:spPr/>
    </dgm:pt>
    <dgm:pt modelId="{E2242D90-CCF6-4E1C-802C-D21ABE8E3658}" type="pres">
      <dgm:prSet presAssocID="{26233A46-0A92-4CF7-AA81-51274C0FCE34}" presName="thickLine" presStyleLbl="alignNode1" presStyleIdx="1" presStyleCnt="3"/>
      <dgm:spPr/>
    </dgm:pt>
    <dgm:pt modelId="{58B5D5E1-8313-4A67-8E53-B9B9AF550C7C}" type="pres">
      <dgm:prSet presAssocID="{26233A46-0A92-4CF7-AA81-51274C0FCE34}" presName="horz1" presStyleCnt="0"/>
      <dgm:spPr/>
    </dgm:pt>
    <dgm:pt modelId="{D2223E33-8B30-4E58-A621-E09C3E8D1C22}" type="pres">
      <dgm:prSet presAssocID="{26233A46-0A92-4CF7-AA81-51274C0FCE34}" presName="tx1" presStyleLbl="revTx" presStyleIdx="6" presStyleCnt="18"/>
      <dgm:spPr/>
    </dgm:pt>
    <dgm:pt modelId="{E4D07A07-1796-414D-A18A-DFDFADDC63A3}" type="pres">
      <dgm:prSet presAssocID="{26233A46-0A92-4CF7-AA81-51274C0FCE34}" presName="vert1" presStyleCnt="0"/>
      <dgm:spPr/>
    </dgm:pt>
    <dgm:pt modelId="{EAAFDE61-3AFF-4735-BC8F-8B6BBD57CB3F}" type="pres">
      <dgm:prSet presAssocID="{B95BF614-6716-4DA4-A4CA-F5FFDC90E50D}" presName="vertSpace2a" presStyleCnt="0"/>
      <dgm:spPr/>
    </dgm:pt>
    <dgm:pt modelId="{C3984802-9C41-47C9-8282-3FFBAAC6CAA7}" type="pres">
      <dgm:prSet presAssocID="{B95BF614-6716-4DA4-A4CA-F5FFDC90E50D}" presName="horz2" presStyleCnt="0"/>
      <dgm:spPr/>
    </dgm:pt>
    <dgm:pt modelId="{0A47AF94-CE7F-44B9-A82C-4B113F898213}" type="pres">
      <dgm:prSet presAssocID="{B95BF614-6716-4DA4-A4CA-F5FFDC90E50D}" presName="horzSpace2" presStyleCnt="0"/>
      <dgm:spPr/>
    </dgm:pt>
    <dgm:pt modelId="{25C3A31D-0F1F-4748-94CD-95772905D3CB}" type="pres">
      <dgm:prSet presAssocID="{B95BF614-6716-4DA4-A4CA-F5FFDC90E50D}" presName="tx2" presStyleLbl="revTx" presStyleIdx="7" presStyleCnt="18"/>
      <dgm:spPr/>
    </dgm:pt>
    <dgm:pt modelId="{B1DEBF63-540C-43B8-AA7F-6E98CA0AD107}" type="pres">
      <dgm:prSet presAssocID="{B95BF614-6716-4DA4-A4CA-F5FFDC90E50D}" presName="vert2" presStyleCnt="0"/>
      <dgm:spPr/>
    </dgm:pt>
    <dgm:pt modelId="{65622626-31A5-4CF4-8AEA-61C8C29A4987}" type="pres">
      <dgm:prSet presAssocID="{B95BF614-6716-4DA4-A4CA-F5FFDC90E50D}" presName="thinLine2b" presStyleLbl="callout" presStyleIdx="5" presStyleCnt="15"/>
      <dgm:spPr/>
    </dgm:pt>
    <dgm:pt modelId="{B8032D8B-47B4-40A0-A0F9-B6BAC4048DE1}" type="pres">
      <dgm:prSet presAssocID="{B95BF614-6716-4DA4-A4CA-F5FFDC90E50D}" presName="vertSpace2b" presStyleCnt="0"/>
      <dgm:spPr/>
    </dgm:pt>
    <dgm:pt modelId="{5FF99F50-3F71-4827-AB00-46DA7D82E045}" type="pres">
      <dgm:prSet presAssocID="{E5A12504-0B0E-43FA-9426-6F3DF2B957CF}" presName="horz2" presStyleCnt="0"/>
      <dgm:spPr/>
    </dgm:pt>
    <dgm:pt modelId="{F56BDC56-953D-418E-8D93-D2F3DF6BC60F}" type="pres">
      <dgm:prSet presAssocID="{E5A12504-0B0E-43FA-9426-6F3DF2B957CF}" presName="horzSpace2" presStyleCnt="0"/>
      <dgm:spPr/>
    </dgm:pt>
    <dgm:pt modelId="{F97B29D7-128D-4466-97DD-F86AB19D5BAC}" type="pres">
      <dgm:prSet presAssocID="{E5A12504-0B0E-43FA-9426-6F3DF2B957CF}" presName="tx2" presStyleLbl="revTx" presStyleIdx="8" presStyleCnt="18"/>
      <dgm:spPr/>
    </dgm:pt>
    <dgm:pt modelId="{1C8DC40C-29A9-4500-BB6A-988EE5B82CEE}" type="pres">
      <dgm:prSet presAssocID="{E5A12504-0B0E-43FA-9426-6F3DF2B957CF}" presName="vert2" presStyleCnt="0"/>
      <dgm:spPr/>
    </dgm:pt>
    <dgm:pt modelId="{57C29965-DD61-47AF-A6E2-062867A310F5}" type="pres">
      <dgm:prSet presAssocID="{E5A12504-0B0E-43FA-9426-6F3DF2B957CF}" presName="thinLine2b" presStyleLbl="callout" presStyleIdx="6" presStyleCnt="15"/>
      <dgm:spPr/>
    </dgm:pt>
    <dgm:pt modelId="{095A7A6A-7740-4401-9F02-96D3E249C0F7}" type="pres">
      <dgm:prSet presAssocID="{E5A12504-0B0E-43FA-9426-6F3DF2B957CF}" presName="vertSpace2b" presStyleCnt="0"/>
      <dgm:spPr/>
    </dgm:pt>
    <dgm:pt modelId="{84C820F0-C8D9-4491-8DE6-CE470CD8F235}" type="pres">
      <dgm:prSet presAssocID="{6DA81B66-52FD-4001-82BF-8D8F9E049CEA}" presName="horz2" presStyleCnt="0"/>
      <dgm:spPr/>
    </dgm:pt>
    <dgm:pt modelId="{C534B4A1-13BC-4D1A-8995-A32F239599C3}" type="pres">
      <dgm:prSet presAssocID="{6DA81B66-52FD-4001-82BF-8D8F9E049CEA}" presName="horzSpace2" presStyleCnt="0"/>
      <dgm:spPr/>
    </dgm:pt>
    <dgm:pt modelId="{C82E4430-993B-41BF-A137-1C5C0FF7E22B}" type="pres">
      <dgm:prSet presAssocID="{6DA81B66-52FD-4001-82BF-8D8F9E049CEA}" presName="tx2" presStyleLbl="revTx" presStyleIdx="9" presStyleCnt="18" custScaleY="143924"/>
      <dgm:spPr/>
    </dgm:pt>
    <dgm:pt modelId="{853EF558-99B6-4471-A26D-1628F974D32E}" type="pres">
      <dgm:prSet presAssocID="{6DA81B66-52FD-4001-82BF-8D8F9E049CEA}" presName="vert2" presStyleCnt="0"/>
      <dgm:spPr/>
    </dgm:pt>
    <dgm:pt modelId="{131E7A88-BB08-41D0-B41E-B93A8156170E}" type="pres">
      <dgm:prSet presAssocID="{6DA81B66-52FD-4001-82BF-8D8F9E049CEA}" presName="thinLine2b" presStyleLbl="callout" presStyleIdx="7" presStyleCnt="15"/>
      <dgm:spPr/>
    </dgm:pt>
    <dgm:pt modelId="{775A7310-B8E1-44AE-A879-9E26E816D6AC}" type="pres">
      <dgm:prSet presAssocID="{6DA81B66-52FD-4001-82BF-8D8F9E049CEA}" presName="vertSpace2b" presStyleCnt="0"/>
      <dgm:spPr/>
    </dgm:pt>
    <dgm:pt modelId="{CB027696-30E5-486D-9543-976F65173C12}" type="pres">
      <dgm:prSet presAssocID="{77CAFBFC-BE43-478A-A799-1F392BEB60FF}" presName="horz2" presStyleCnt="0"/>
      <dgm:spPr/>
    </dgm:pt>
    <dgm:pt modelId="{0DD173A7-688B-40FE-979B-2BDF87C311AB}" type="pres">
      <dgm:prSet presAssocID="{77CAFBFC-BE43-478A-A799-1F392BEB60FF}" presName="horzSpace2" presStyleCnt="0"/>
      <dgm:spPr/>
    </dgm:pt>
    <dgm:pt modelId="{42F7FE79-EB3C-4F96-A478-63C66521EB9D}" type="pres">
      <dgm:prSet presAssocID="{77CAFBFC-BE43-478A-A799-1F392BEB60FF}" presName="tx2" presStyleLbl="revTx" presStyleIdx="10" presStyleCnt="18"/>
      <dgm:spPr/>
    </dgm:pt>
    <dgm:pt modelId="{182EBECD-4A3D-4E83-A979-22AB9A51A07F}" type="pres">
      <dgm:prSet presAssocID="{77CAFBFC-BE43-478A-A799-1F392BEB60FF}" presName="vert2" presStyleCnt="0"/>
      <dgm:spPr/>
    </dgm:pt>
    <dgm:pt modelId="{2748641F-6CC5-4353-8711-D36922090034}" type="pres">
      <dgm:prSet presAssocID="{77CAFBFC-BE43-478A-A799-1F392BEB60FF}" presName="thinLine2b" presStyleLbl="callout" presStyleIdx="8" presStyleCnt="15"/>
      <dgm:spPr/>
    </dgm:pt>
    <dgm:pt modelId="{72972421-BE42-4BD2-93AC-5D7297BCA1D4}" type="pres">
      <dgm:prSet presAssocID="{77CAFBFC-BE43-478A-A799-1F392BEB60FF}" presName="vertSpace2b" presStyleCnt="0"/>
      <dgm:spPr/>
    </dgm:pt>
    <dgm:pt modelId="{4A4126CF-9AD9-426A-9A96-B3B64D0EF494}" type="pres">
      <dgm:prSet presAssocID="{3938340E-8011-495B-A238-9F3656D9ABFF}" presName="horz2" presStyleCnt="0"/>
      <dgm:spPr/>
    </dgm:pt>
    <dgm:pt modelId="{F52B2708-C28A-4371-A291-8980C6A72D09}" type="pres">
      <dgm:prSet presAssocID="{3938340E-8011-495B-A238-9F3656D9ABFF}" presName="horzSpace2" presStyleCnt="0"/>
      <dgm:spPr/>
    </dgm:pt>
    <dgm:pt modelId="{20469CEC-1768-4C08-B637-E6596BD96784}" type="pres">
      <dgm:prSet presAssocID="{3938340E-8011-495B-A238-9F3656D9ABFF}" presName="tx2" presStyleLbl="revTx" presStyleIdx="11" presStyleCnt="18"/>
      <dgm:spPr/>
    </dgm:pt>
    <dgm:pt modelId="{05877531-4E2A-475D-8873-BBD221DC5841}" type="pres">
      <dgm:prSet presAssocID="{3938340E-8011-495B-A238-9F3656D9ABFF}" presName="vert2" presStyleCnt="0"/>
      <dgm:spPr/>
    </dgm:pt>
    <dgm:pt modelId="{0C37C366-8E78-463E-8CEC-BB7F27A9BA5B}" type="pres">
      <dgm:prSet presAssocID="{3938340E-8011-495B-A238-9F3656D9ABFF}" presName="thinLine2b" presStyleLbl="callout" presStyleIdx="9" presStyleCnt="15"/>
      <dgm:spPr/>
    </dgm:pt>
    <dgm:pt modelId="{66C3B6BD-27C0-4B28-ACE8-EEBB667F35A3}" type="pres">
      <dgm:prSet presAssocID="{3938340E-8011-495B-A238-9F3656D9ABFF}" presName="vertSpace2b" presStyleCnt="0"/>
      <dgm:spPr/>
    </dgm:pt>
    <dgm:pt modelId="{5BEA231E-7B10-4D31-A714-F9CBBF979154}" type="pres">
      <dgm:prSet presAssocID="{B6EED418-7790-472E-BF35-6C3CDD251B5E}" presName="thickLine" presStyleLbl="alignNode1" presStyleIdx="2" presStyleCnt="3"/>
      <dgm:spPr/>
    </dgm:pt>
    <dgm:pt modelId="{2295FD3A-D8A3-49F6-829B-DB54F07A7441}" type="pres">
      <dgm:prSet presAssocID="{B6EED418-7790-472E-BF35-6C3CDD251B5E}" presName="horz1" presStyleCnt="0"/>
      <dgm:spPr/>
    </dgm:pt>
    <dgm:pt modelId="{7969CF64-E386-4482-B507-7520439EBBB8}" type="pres">
      <dgm:prSet presAssocID="{B6EED418-7790-472E-BF35-6C3CDD251B5E}" presName="tx1" presStyleLbl="revTx" presStyleIdx="12" presStyleCnt="18"/>
      <dgm:spPr/>
    </dgm:pt>
    <dgm:pt modelId="{96785A85-AB4E-41C5-8730-A4F91CF99711}" type="pres">
      <dgm:prSet presAssocID="{B6EED418-7790-472E-BF35-6C3CDD251B5E}" presName="vert1" presStyleCnt="0"/>
      <dgm:spPr/>
    </dgm:pt>
    <dgm:pt modelId="{48BA7D88-9C3E-4D17-9035-C1A2AEEAEE35}" type="pres">
      <dgm:prSet presAssocID="{654C45BD-D293-46B6-8F09-EC50EAAF569E}" presName="vertSpace2a" presStyleCnt="0"/>
      <dgm:spPr/>
    </dgm:pt>
    <dgm:pt modelId="{FD3EF2A5-C982-40CB-B4C2-B471701B63AB}" type="pres">
      <dgm:prSet presAssocID="{654C45BD-D293-46B6-8F09-EC50EAAF569E}" presName="horz2" presStyleCnt="0"/>
      <dgm:spPr/>
    </dgm:pt>
    <dgm:pt modelId="{16623492-0B40-4EA1-83E7-669FBE767E3B}" type="pres">
      <dgm:prSet presAssocID="{654C45BD-D293-46B6-8F09-EC50EAAF569E}" presName="horzSpace2" presStyleCnt="0"/>
      <dgm:spPr/>
    </dgm:pt>
    <dgm:pt modelId="{0A73F24D-FFAF-49A7-810C-119475C3DA12}" type="pres">
      <dgm:prSet presAssocID="{654C45BD-D293-46B6-8F09-EC50EAAF569E}" presName="tx2" presStyleLbl="revTx" presStyleIdx="13" presStyleCnt="18"/>
      <dgm:spPr/>
    </dgm:pt>
    <dgm:pt modelId="{74DCF49F-61D8-4B7D-BB3F-58BAFBD55294}" type="pres">
      <dgm:prSet presAssocID="{654C45BD-D293-46B6-8F09-EC50EAAF569E}" presName="vert2" presStyleCnt="0"/>
      <dgm:spPr/>
    </dgm:pt>
    <dgm:pt modelId="{A2BE239C-05ED-4D2A-995E-D8867334C36E}" type="pres">
      <dgm:prSet presAssocID="{654C45BD-D293-46B6-8F09-EC50EAAF569E}" presName="thinLine2b" presStyleLbl="callout" presStyleIdx="10" presStyleCnt="15"/>
      <dgm:spPr/>
    </dgm:pt>
    <dgm:pt modelId="{4812A0F4-3129-481C-A32B-A30B6C11131B}" type="pres">
      <dgm:prSet presAssocID="{654C45BD-D293-46B6-8F09-EC50EAAF569E}" presName="vertSpace2b" presStyleCnt="0"/>
      <dgm:spPr/>
    </dgm:pt>
    <dgm:pt modelId="{7F9BF057-32A0-4CAF-AFA0-337929CC8B88}" type="pres">
      <dgm:prSet presAssocID="{38B5A4A4-FB19-4744-87AB-EE390FA7848B}" presName="horz2" presStyleCnt="0"/>
      <dgm:spPr/>
    </dgm:pt>
    <dgm:pt modelId="{4F774486-047A-47FE-9B14-7DEABC520613}" type="pres">
      <dgm:prSet presAssocID="{38B5A4A4-FB19-4744-87AB-EE390FA7848B}" presName="horzSpace2" presStyleCnt="0"/>
      <dgm:spPr/>
    </dgm:pt>
    <dgm:pt modelId="{4844886A-75E4-4A53-8782-1630D7EA31F7}" type="pres">
      <dgm:prSet presAssocID="{38B5A4A4-FB19-4744-87AB-EE390FA7848B}" presName="tx2" presStyleLbl="revTx" presStyleIdx="14" presStyleCnt="18"/>
      <dgm:spPr/>
    </dgm:pt>
    <dgm:pt modelId="{0747F159-E855-419D-BCEC-092B99A76D0F}" type="pres">
      <dgm:prSet presAssocID="{38B5A4A4-FB19-4744-87AB-EE390FA7848B}" presName="vert2" presStyleCnt="0"/>
      <dgm:spPr/>
    </dgm:pt>
    <dgm:pt modelId="{2EC2AE88-3D52-4607-B6E5-3BFFF645D630}" type="pres">
      <dgm:prSet presAssocID="{38B5A4A4-FB19-4744-87AB-EE390FA7848B}" presName="thinLine2b" presStyleLbl="callout" presStyleIdx="11" presStyleCnt="15"/>
      <dgm:spPr/>
    </dgm:pt>
    <dgm:pt modelId="{5895A49C-FFCF-487E-B59F-2AA97B3EF830}" type="pres">
      <dgm:prSet presAssocID="{38B5A4A4-FB19-4744-87AB-EE390FA7848B}" presName="vertSpace2b" presStyleCnt="0"/>
      <dgm:spPr/>
    </dgm:pt>
    <dgm:pt modelId="{E3FDA510-0594-4FA4-9F45-EB666752EB8B}" type="pres">
      <dgm:prSet presAssocID="{83EFFACE-5CE9-4342-8DE8-0FFE18006C29}" presName="horz2" presStyleCnt="0"/>
      <dgm:spPr/>
    </dgm:pt>
    <dgm:pt modelId="{1083ECAB-DD41-4EB3-AEBA-3FDDA35C75C0}" type="pres">
      <dgm:prSet presAssocID="{83EFFACE-5CE9-4342-8DE8-0FFE18006C29}" presName="horzSpace2" presStyleCnt="0"/>
      <dgm:spPr/>
    </dgm:pt>
    <dgm:pt modelId="{97E2C518-C0EB-4C81-8E0D-CDDDEC46AD3B}" type="pres">
      <dgm:prSet presAssocID="{83EFFACE-5CE9-4342-8DE8-0FFE18006C29}" presName="tx2" presStyleLbl="revTx" presStyleIdx="15" presStyleCnt="18"/>
      <dgm:spPr/>
    </dgm:pt>
    <dgm:pt modelId="{7DAAF6CC-DE4F-438A-83D2-64A87A20EE3B}" type="pres">
      <dgm:prSet presAssocID="{83EFFACE-5CE9-4342-8DE8-0FFE18006C29}" presName="vert2" presStyleCnt="0"/>
      <dgm:spPr/>
    </dgm:pt>
    <dgm:pt modelId="{A3F1F576-C947-48B3-AE2C-E239AD441C44}" type="pres">
      <dgm:prSet presAssocID="{83EFFACE-5CE9-4342-8DE8-0FFE18006C29}" presName="thinLine2b" presStyleLbl="callout" presStyleIdx="12" presStyleCnt="15"/>
      <dgm:spPr/>
    </dgm:pt>
    <dgm:pt modelId="{7A8EF491-4B40-4F65-8C9D-C5B79BF6334D}" type="pres">
      <dgm:prSet presAssocID="{83EFFACE-5CE9-4342-8DE8-0FFE18006C29}" presName="vertSpace2b" presStyleCnt="0"/>
      <dgm:spPr/>
    </dgm:pt>
    <dgm:pt modelId="{5487D7E3-847C-4F38-95CE-ADD25CBC5ED5}" type="pres">
      <dgm:prSet presAssocID="{E8E8A3A0-4BDF-453B-BB44-F5597A4926EC}" presName="horz2" presStyleCnt="0"/>
      <dgm:spPr/>
    </dgm:pt>
    <dgm:pt modelId="{8C662D09-B6EE-49FC-92E1-66AF199BD9EE}" type="pres">
      <dgm:prSet presAssocID="{E8E8A3A0-4BDF-453B-BB44-F5597A4926EC}" presName="horzSpace2" presStyleCnt="0"/>
      <dgm:spPr/>
    </dgm:pt>
    <dgm:pt modelId="{AE22F69D-343B-4391-957D-061458ED3A51}" type="pres">
      <dgm:prSet presAssocID="{E8E8A3A0-4BDF-453B-BB44-F5597A4926EC}" presName="tx2" presStyleLbl="revTx" presStyleIdx="16" presStyleCnt="18"/>
      <dgm:spPr/>
    </dgm:pt>
    <dgm:pt modelId="{C2641819-05D5-4ADE-8E67-005B8A9DF430}" type="pres">
      <dgm:prSet presAssocID="{E8E8A3A0-4BDF-453B-BB44-F5597A4926EC}" presName="vert2" presStyleCnt="0"/>
      <dgm:spPr/>
    </dgm:pt>
    <dgm:pt modelId="{8E8539AA-D357-4EDD-943B-C406491CC9CB}" type="pres">
      <dgm:prSet presAssocID="{E8E8A3A0-4BDF-453B-BB44-F5597A4926EC}" presName="thinLine2b" presStyleLbl="callout" presStyleIdx="13" presStyleCnt="15"/>
      <dgm:spPr/>
    </dgm:pt>
    <dgm:pt modelId="{FD41C741-831B-4A4F-BF03-DCE7D1A6DF63}" type="pres">
      <dgm:prSet presAssocID="{E8E8A3A0-4BDF-453B-BB44-F5597A4926EC}" presName="vertSpace2b" presStyleCnt="0"/>
      <dgm:spPr/>
    </dgm:pt>
    <dgm:pt modelId="{D816920C-9C39-4685-903B-093889BB410C}" type="pres">
      <dgm:prSet presAssocID="{396EF6A1-FBA6-410B-BC71-1592914BF829}" presName="horz2" presStyleCnt="0"/>
      <dgm:spPr/>
    </dgm:pt>
    <dgm:pt modelId="{31E5B665-4174-43AA-98BA-A4703FB1D47F}" type="pres">
      <dgm:prSet presAssocID="{396EF6A1-FBA6-410B-BC71-1592914BF829}" presName="horzSpace2" presStyleCnt="0"/>
      <dgm:spPr/>
    </dgm:pt>
    <dgm:pt modelId="{BFFEBC7A-74CF-4A8C-8CE9-9E054C425A09}" type="pres">
      <dgm:prSet presAssocID="{396EF6A1-FBA6-410B-BC71-1592914BF829}" presName="tx2" presStyleLbl="revTx" presStyleIdx="17" presStyleCnt="18"/>
      <dgm:spPr/>
    </dgm:pt>
    <dgm:pt modelId="{4D5F576D-6F1F-48E9-97B9-4A072C92E813}" type="pres">
      <dgm:prSet presAssocID="{396EF6A1-FBA6-410B-BC71-1592914BF829}" presName="vert2" presStyleCnt="0"/>
      <dgm:spPr/>
    </dgm:pt>
    <dgm:pt modelId="{74786870-3DC3-4520-9F78-A38EFDE9DB80}" type="pres">
      <dgm:prSet presAssocID="{396EF6A1-FBA6-410B-BC71-1592914BF829}" presName="thinLine2b" presStyleLbl="callout" presStyleIdx="14" presStyleCnt="15"/>
      <dgm:spPr/>
    </dgm:pt>
    <dgm:pt modelId="{C9D528BF-2B39-484F-856D-4E68DF509F1B}" type="pres">
      <dgm:prSet presAssocID="{396EF6A1-FBA6-410B-BC71-1592914BF829}" presName="vertSpace2b" presStyleCnt="0"/>
      <dgm:spPr/>
    </dgm:pt>
  </dgm:ptLst>
  <dgm:cxnLst>
    <dgm:cxn modelId="{99403308-0361-43B6-80D4-24ABF04AEE1F}" srcId="{59DDA1B3-8226-4D7B-BC24-9EF5F39EBA71}" destId="{B6EED418-7790-472E-BF35-6C3CDD251B5E}" srcOrd="2" destOrd="0" parTransId="{51E6032C-BD7B-4D32-B682-789EEF85D1C6}" sibTransId="{9F1D2A7E-19A8-4F07-B675-21E3A69E4FF2}"/>
    <dgm:cxn modelId="{80AD8C0E-0255-4BBC-9759-DC2EC3DFB1CC}" type="presOf" srcId="{66A2B588-5327-40B2-A36C-FF18D4B97044}" destId="{A2AA0E69-00EE-4E3F-B5DC-47CBA138238C}" srcOrd="0" destOrd="0" presId="urn:microsoft.com/office/officeart/2008/layout/LinedList"/>
    <dgm:cxn modelId="{EFAC9E11-D667-409B-B056-CD1409D66830}" srcId="{59DDA1B3-8226-4D7B-BC24-9EF5F39EBA71}" destId="{26233A46-0A92-4CF7-AA81-51274C0FCE34}" srcOrd="1" destOrd="0" parTransId="{63EB2B58-CD63-45B7-9346-2E7353379E37}" sibTransId="{327E307E-2C9A-415B-B1AB-8B2CCF84F20E}"/>
    <dgm:cxn modelId="{1A58F625-4E55-4FF9-AB6B-61DE0A4E343D}" type="presOf" srcId="{33C6D8C7-1FA1-41D6-BF6B-3892AA1BE9A1}" destId="{3C014A86-F498-4A60-9DED-48A28D6A90D9}" srcOrd="0" destOrd="0" presId="urn:microsoft.com/office/officeart/2008/layout/LinedList"/>
    <dgm:cxn modelId="{EA818328-D359-4DDA-B0FC-349C3A6F554D}" type="presOf" srcId="{B6EED418-7790-472E-BF35-6C3CDD251B5E}" destId="{7969CF64-E386-4482-B507-7520439EBBB8}" srcOrd="0" destOrd="0" presId="urn:microsoft.com/office/officeart/2008/layout/LinedList"/>
    <dgm:cxn modelId="{FFE58733-37B9-4AE7-A57F-452AC33CCDB9}" type="presOf" srcId="{4CF7EB7C-F2A3-41C9-B980-5E8AA1D534F0}" destId="{FCE6D883-F4AE-4E6A-A75B-018C90423A2B}" srcOrd="0" destOrd="0" presId="urn:microsoft.com/office/officeart/2008/layout/LinedList"/>
    <dgm:cxn modelId="{5482C833-9E35-43A7-A5AF-D70507081417}" srcId="{66A2B588-5327-40B2-A36C-FF18D4B97044}" destId="{33C6D8C7-1FA1-41D6-BF6B-3892AA1BE9A1}" srcOrd="1" destOrd="0" parTransId="{3B6E41A5-AC7A-449F-B686-78B4DAA20C43}" sibTransId="{4E17D2AA-A5E5-4065-AC36-082AEAFEB29C}"/>
    <dgm:cxn modelId="{34A8F939-3614-457F-80CB-B8A7A3F827B3}" srcId="{B6EED418-7790-472E-BF35-6C3CDD251B5E}" destId="{654C45BD-D293-46B6-8F09-EC50EAAF569E}" srcOrd="0" destOrd="0" parTransId="{EDFDA3D6-9363-4028-B9DA-27619870D714}" sibTransId="{C3EDEE53-CF58-4D79-89B9-A73EB8234BB6}"/>
    <dgm:cxn modelId="{C632E35E-D55D-414F-B22C-9B03A37B7DDC}" srcId="{26233A46-0A92-4CF7-AA81-51274C0FCE34}" destId="{E5A12504-0B0E-43FA-9426-6F3DF2B957CF}" srcOrd="1" destOrd="0" parTransId="{C365BC71-B882-4347-92CC-D243309DE8B5}" sibTransId="{80D70D82-8418-47B4-A71D-65DB5A7533CE}"/>
    <dgm:cxn modelId="{3799D062-F551-4751-96D4-3F1505C627F4}" type="presOf" srcId="{6DA81B66-52FD-4001-82BF-8D8F9E049CEA}" destId="{C82E4430-993B-41BF-A137-1C5C0FF7E22B}" srcOrd="0" destOrd="0" presId="urn:microsoft.com/office/officeart/2008/layout/LinedList"/>
    <dgm:cxn modelId="{81537863-0CC2-43A4-8950-B179BDCFA3C8}" srcId="{26233A46-0A92-4CF7-AA81-51274C0FCE34}" destId="{77CAFBFC-BE43-478A-A799-1F392BEB60FF}" srcOrd="3" destOrd="0" parTransId="{6FBC8299-73B7-4527-B2F7-22E61581184C}" sibTransId="{85A90023-BDCE-4EAB-90FB-FC1DF62CB09B}"/>
    <dgm:cxn modelId="{28B4DA46-EF57-4CBD-A278-23A1D78B0F66}" srcId="{B6EED418-7790-472E-BF35-6C3CDD251B5E}" destId="{38B5A4A4-FB19-4744-87AB-EE390FA7848B}" srcOrd="1" destOrd="0" parTransId="{4750B405-2A6E-4CAE-B639-5069EA0B491C}" sibTransId="{D61DA291-5199-41C5-976C-CDD4D833ECFC}"/>
    <dgm:cxn modelId="{EA809869-B1B6-497F-A2F3-EE2B116DE7BB}" type="presOf" srcId="{E8E8A3A0-4BDF-453B-BB44-F5597A4926EC}" destId="{AE22F69D-343B-4391-957D-061458ED3A51}"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6352CD56-B19F-473E-B9DC-E0117FA379AD}" srcId="{26233A46-0A92-4CF7-AA81-51274C0FCE34}" destId="{B95BF614-6716-4DA4-A4CA-F5FFDC90E50D}" srcOrd="0" destOrd="0" parTransId="{5D6727D5-D870-4AF4-BBE4-D7A3F9C2F3EC}" sibTransId="{9A22FD8C-CFCE-4E03-8EB3-0CBFF958F1E3}"/>
    <dgm:cxn modelId="{E796E277-324C-47E3-A390-249D7F7C9354}" type="presOf" srcId="{38B5A4A4-FB19-4744-87AB-EE390FA7848B}" destId="{4844886A-75E4-4A53-8782-1630D7EA31F7}" srcOrd="0" destOrd="0" presId="urn:microsoft.com/office/officeart/2008/layout/LinedList"/>
    <dgm:cxn modelId="{0500FD78-4860-4209-9AD2-D9370FED26DA}" type="presOf" srcId="{FA5CD609-0876-4DCE-9510-0E28F9555936}" destId="{A298A888-CB32-4FD6-8F01-42FB1827569B}" srcOrd="0" destOrd="0" presId="urn:microsoft.com/office/officeart/2008/layout/LinedList"/>
    <dgm:cxn modelId="{2F8D1F7C-F699-4A2F-9782-5B697F873DE1}" type="presOf" srcId="{705FA00B-FED2-43B0-B31D-862F6C43A463}" destId="{DA324A83-C988-4851-B4AB-75AA037E710C}" srcOrd="0" destOrd="0" presId="urn:microsoft.com/office/officeart/2008/layout/LinedList"/>
    <dgm:cxn modelId="{CBEB4688-AD7F-4FB0-9C4A-E6A745871E0A}" type="presOf" srcId="{83EFFACE-5CE9-4342-8DE8-0FFE18006C29}" destId="{97E2C518-C0EB-4C81-8E0D-CDDDEC46AD3B}" srcOrd="0" destOrd="0" presId="urn:microsoft.com/office/officeart/2008/layout/LinedList"/>
    <dgm:cxn modelId="{0CF5F58B-410F-44EC-80E2-496E3FE7AB84}" srcId="{66A2B588-5327-40B2-A36C-FF18D4B97044}" destId="{4CF7EB7C-F2A3-41C9-B980-5E8AA1D534F0}" srcOrd="2" destOrd="0" parTransId="{D0BA6C5E-FB16-40CB-8C15-39A8608874DE}" sibTransId="{B396D1F6-B31E-4DBE-9576-02A237BC361D}"/>
    <dgm:cxn modelId="{51713B98-2F0A-42CA-A636-CAC1B9CB9FF0}" srcId="{66A2B588-5327-40B2-A36C-FF18D4B97044}" destId="{D5CB922D-C7CA-4A78-9C87-2C5A34D52094}" srcOrd="4" destOrd="0" parTransId="{5F67CC53-B98C-45B1-9D06-F09E47E3A065}" sibTransId="{49F0985B-4032-430D-AFB9-A982941C2222}"/>
    <dgm:cxn modelId="{F299AD9D-4C83-4CBF-959A-47B5F48D0E1A}" srcId="{26233A46-0A92-4CF7-AA81-51274C0FCE34}" destId="{3938340E-8011-495B-A238-9F3656D9ABFF}" srcOrd="4" destOrd="0" parTransId="{7DDC39CD-5D65-4E06-A7AA-4605C367DD61}" sibTransId="{F7DBAF2D-3CD1-47A5-90C2-CDF8C818DB53}"/>
    <dgm:cxn modelId="{7126C4A7-010E-46CE-A8D7-19E022F499A5}" srcId="{59DDA1B3-8226-4D7B-BC24-9EF5F39EBA71}" destId="{66A2B588-5327-40B2-A36C-FF18D4B97044}" srcOrd="0" destOrd="0" parTransId="{D13CDA00-BEBB-4F29-B2CA-43A6292C575E}" sibTransId="{FD2BCFE2-6441-48AD-BD47-851FAE39802B}"/>
    <dgm:cxn modelId="{53A1A1A8-4E90-407D-989A-008408F81F4F}" type="presOf" srcId="{E5A12504-0B0E-43FA-9426-6F3DF2B957CF}" destId="{F97B29D7-128D-4466-97DD-F86AB19D5BAC}" srcOrd="0" destOrd="0" presId="urn:microsoft.com/office/officeart/2008/layout/LinedList"/>
    <dgm:cxn modelId="{174FBBA8-0D73-4D83-AC07-01F13C9975B4}" srcId="{26233A46-0A92-4CF7-AA81-51274C0FCE34}" destId="{6DA81B66-52FD-4001-82BF-8D8F9E049CEA}" srcOrd="2" destOrd="0" parTransId="{82092AAE-4875-4695-A617-27EE820C2D5A}" sibTransId="{04C0B9C3-2A38-45AF-B8DD-AE345181936E}"/>
    <dgm:cxn modelId="{BBE685AB-DF39-45B8-8D39-A36A88055265}" type="presOf" srcId="{3938340E-8011-495B-A238-9F3656D9ABFF}" destId="{20469CEC-1768-4C08-B637-E6596BD96784}" srcOrd="0" destOrd="0" presId="urn:microsoft.com/office/officeart/2008/layout/LinedList"/>
    <dgm:cxn modelId="{8F2D87AD-FDB4-4536-A9AF-61DC6C517634}" srcId="{B6EED418-7790-472E-BF35-6C3CDD251B5E}" destId="{E8E8A3A0-4BDF-453B-BB44-F5597A4926EC}" srcOrd="3" destOrd="0" parTransId="{D44B4B08-DEF6-49BF-B7F8-A90569728F67}" sibTransId="{A93A7011-354D-4967-B5A0-FC017193168E}"/>
    <dgm:cxn modelId="{8CC708AE-284D-4663-96AA-05E23A8EC72D}" type="presOf" srcId="{654C45BD-D293-46B6-8F09-EC50EAAF569E}" destId="{0A73F24D-FFAF-49A7-810C-119475C3DA12}" srcOrd="0" destOrd="0" presId="urn:microsoft.com/office/officeart/2008/layout/LinedList"/>
    <dgm:cxn modelId="{D4ADB1AE-BE7E-4C81-8B5B-3115A5EC3B34}" type="presOf" srcId="{26233A46-0A92-4CF7-AA81-51274C0FCE34}" destId="{D2223E33-8B30-4E58-A621-E09C3E8D1C22}" srcOrd="0" destOrd="0" presId="urn:microsoft.com/office/officeart/2008/layout/LinedList"/>
    <dgm:cxn modelId="{82A054AF-7A9D-4D3D-97A8-91FC85949A66}" srcId="{B6EED418-7790-472E-BF35-6C3CDD251B5E}" destId="{396EF6A1-FBA6-410B-BC71-1592914BF829}" srcOrd="4" destOrd="0" parTransId="{870F6406-59A0-49F3-897A-CC7166AC0942}" sibTransId="{63A105B8-7D77-4DE7-A85E-423FA66B1871}"/>
    <dgm:cxn modelId="{46B6E1B1-875B-4883-B80B-28AEA81BA9FD}" type="presOf" srcId="{396EF6A1-FBA6-410B-BC71-1592914BF829}" destId="{BFFEBC7A-74CF-4A8C-8CE9-9E054C425A09}" srcOrd="0" destOrd="0" presId="urn:microsoft.com/office/officeart/2008/layout/LinedList"/>
    <dgm:cxn modelId="{2D791DD0-F395-4B27-8ED3-F4F4FF0506F2}" type="presOf" srcId="{D5CB922D-C7CA-4A78-9C87-2C5A34D52094}" destId="{0EAD48F4-27A1-4FD0-A110-26574E4253BE}" srcOrd="0" destOrd="0" presId="urn:microsoft.com/office/officeart/2008/layout/LinedList"/>
    <dgm:cxn modelId="{C191B3D3-74C8-4B4A-B79F-2DBC9767145F}" srcId="{B6EED418-7790-472E-BF35-6C3CDD251B5E}" destId="{83EFFACE-5CE9-4342-8DE8-0FFE18006C29}" srcOrd="2" destOrd="0" parTransId="{8F2B8984-F90C-480C-940B-41682D500591}" sibTransId="{7779CEBA-02BD-4FC9-B589-25AD9EED3925}"/>
    <dgm:cxn modelId="{11FFC4F4-A42B-4276-A877-33F0B81909FF}" type="presOf" srcId="{B95BF614-6716-4DA4-A4CA-F5FFDC90E50D}" destId="{25C3A31D-0F1F-4748-94CD-95772905D3CB}" srcOrd="0" destOrd="0" presId="urn:microsoft.com/office/officeart/2008/layout/LinedList"/>
    <dgm:cxn modelId="{F99B4BF5-B3FB-4091-A3A1-AB2E1A608FCC}" srcId="{66A2B588-5327-40B2-A36C-FF18D4B97044}" destId="{FA5CD609-0876-4DCE-9510-0E28F9555936}" srcOrd="0" destOrd="0" parTransId="{2C58E6FE-22F7-452A-8356-AEF8B2FE69AF}" sibTransId="{4AE02B17-4ED5-4A2A-B6F1-9B5153BD4500}"/>
    <dgm:cxn modelId="{B6F9E1F9-C09C-4F31-8E10-0BEFB6703DC6}" type="presOf" srcId="{77CAFBFC-BE43-478A-A799-1F392BEB60FF}" destId="{42F7FE79-EB3C-4F96-A478-63C66521EB9D}" srcOrd="0" destOrd="0" presId="urn:microsoft.com/office/officeart/2008/layout/LinedList"/>
    <dgm:cxn modelId="{AECCC4FB-CA82-4E88-8DEA-F7BFD1315530}" srcId="{66A2B588-5327-40B2-A36C-FF18D4B97044}" destId="{705FA00B-FED2-43B0-B31D-862F6C43A463}" srcOrd="3" destOrd="0" parTransId="{8AB1B807-6C87-4FD5-8DED-ACC186BA6335}" sibTransId="{24B2BD6B-FBF9-4A8E-9207-D19D3722C72F}"/>
    <dgm:cxn modelId="{3FA91A6A-2132-4508-BA0F-FF6BA87A9C43}" type="presParOf" srcId="{6AAE064D-03DB-4501-B00D-F9774B9CBEE9}" destId="{081D5090-8422-4C49-A82C-4B2D2523789C}" srcOrd="0" destOrd="0" presId="urn:microsoft.com/office/officeart/2008/layout/LinedList"/>
    <dgm:cxn modelId="{0C327A07-AA02-467F-8C45-6AF778A05815}" type="presParOf" srcId="{6AAE064D-03DB-4501-B00D-F9774B9CBEE9}" destId="{D2F82823-F194-4ECA-A97C-994AB7772AB1}" srcOrd="1" destOrd="0" presId="urn:microsoft.com/office/officeart/2008/layout/LinedList"/>
    <dgm:cxn modelId="{9BF2211F-60F8-4FC6-B9A8-7386C8FC5734}" type="presParOf" srcId="{D2F82823-F194-4ECA-A97C-994AB7772AB1}" destId="{A2AA0E69-00EE-4E3F-B5DC-47CBA138238C}" srcOrd="0" destOrd="0" presId="urn:microsoft.com/office/officeart/2008/layout/LinedList"/>
    <dgm:cxn modelId="{78016752-65B8-458F-AC8A-E4EBB474B945}" type="presParOf" srcId="{D2F82823-F194-4ECA-A97C-994AB7772AB1}" destId="{6A25081B-839E-4400-814E-AA4E095A9AB2}" srcOrd="1" destOrd="0" presId="urn:microsoft.com/office/officeart/2008/layout/LinedList"/>
    <dgm:cxn modelId="{E8877A16-5BA2-4423-8F14-49E152343F04}" type="presParOf" srcId="{6A25081B-839E-4400-814E-AA4E095A9AB2}" destId="{3D574423-EA16-4427-B05F-C1A1DC3A94A4}" srcOrd="0" destOrd="0" presId="urn:microsoft.com/office/officeart/2008/layout/LinedList"/>
    <dgm:cxn modelId="{C026CA0F-0379-4717-BEC6-236C44B1E86D}" type="presParOf" srcId="{6A25081B-839E-4400-814E-AA4E095A9AB2}" destId="{AEC1E553-13FB-4417-A8D1-885902A873BB}" srcOrd="1" destOrd="0" presId="urn:microsoft.com/office/officeart/2008/layout/LinedList"/>
    <dgm:cxn modelId="{9D9B5263-1D06-40D4-A6EE-6877FF4B557A}" type="presParOf" srcId="{AEC1E553-13FB-4417-A8D1-885902A873BB}" destId="{AD7438D3-D542-44D0-B364-D76192F611B0}" srcOrd="0" destOrd="0" presId="urn:microsoft.com/office/officeart/2008/layout/LinedList"/>
    <dgm:cxn modelId="{112596ED-A700-4DEB-BE8F-64EFB1082907}" type="presParOf" srcId="{AEC1E553-13FB-4417-A8D1-885902A873BB}" destId="{A298A888-CB32-4FD6-8F01-42FB1827569B}" srcOrd="1" destOrd="0" presId="urn:microsoft.com/office/officeart/2008/layout/LinedList"/>
    <dgm:cxn modelId="{8013C302-AB24-48B3-A977-1F0C383433EB}" type="presParOf" srcId="{AEC1E553-13FB-4417-A8D1-885902A873BB}" destId="{ECF48267-1536-4716-8697-A59E6A6B847C}" srcOrd="2" destOrd="0" presId="urn:microsoft.com/office/officeart/2008/layout/LinedList"/>
    <dgm:cxn modelId="{ABF6762F-2705-4DD3-9290-6AADE99E9338}" type="presParOf" srcId="{6A25081B-839E-4400-814E-AA4E095A9AB2}" destId="{6A3C3DC9-0F40-471E-AA0B-47AE0EDEBC13}" srcOrd="2" destOrd="0" presId="urn:microsoft.com/office/officeart/2008/layout/LinedList"/>
    <dgm:cxn modelId="{CA4F5DD6-A12F-4118-B3E2-63E7121FC113}" type="presParOf" srcId="{6A25081B-839E-4400-814E-AA4E095A9AB2}" destId="{0ECAB21E-3757-4E52-9EDE-CC31C5A497AD}" srcOrd="3" destOrd="0" presId="urn:microsoft.com/office/officeart/2008/layout/LinedList"/>
    <dgm:cxn modelId="{4CF4BAFA-1250-42AC-BEEF-B3E7AFCC5677}" type="presParOf" srcId="{6A25081B-839E-4400-814E-AA4E095A9AB2}" destId="{04DC3B05-9CEB-4563-885F-A7898343F83A}" srcOrd="4" destOrd="0" presId="urn:microsoft.com/office/officeart/2008/layout/LinedList"/>
    <dgm:cxn modelId="{C67FC950-4D86-44A2-8972-36495597A440}" type="presParOf" srcId="{04DC3B05-9CEB-4563-885F-A7898343F83A}" destId="{FA8702FF-083A-4623-AA99-3AD6403687C6}" srcOrd="0" destOrd="0" presId="urn:microsoft.com/office/officeart/2008/layout/LinedList"/>
    <dgm:cxn modelId="{30883341-FECE-47E6-A049-80C50D511828}" type="presParOf" srcId="{04DC3B05-9CEB-4563-885F-A7898343F83A}" destId="{3C014A86-F498-4A60-9DED-48A28D6A90D9}" srcOrd="1" destOrd="0" presId="urn:microsoft.com/office/officeart/2008/layout/LinedList"/>
    <dgm:cxn modelId="{5007C4A1-6045-406D-8248-38596744C6AD}" type="presParOf" srcId="{04DC3B05-9CEB-4563-885F-A7898343F83A}" destId="{1EE5C6D5-B08A-4B2B-A1BB-B51D89E6A316}" srcOrd="2" destOrd="0" presId="urn:microsoft.com/office/officeart/2008/layout/LinedList"/>
    <dgm:cxn modelId="{09E9B8B3-F846-44BB-B11D-AE2875BDF299}" type="presParOf" srcId="{6A25081B-839E-4400-814E-AA4E095A9AB2}" destId="{C7CC3FE6-06F5-4879-9D7A-763049BE4BF5}" srcOrd="5" destOrd="0" presId="urn:microsoft.com/office/officeart/2008/layout/LinedList"/>
    <dgm:cxn modelId="{538B1D2A-8549-4E1B-A1B8-B5E853A9850F}" type="presParOf" srcId="{6A25081B-839E-4400-814E-AA4E095A9AB2}" destId="{02E6853A-E27F-43E3-B11E-EF425C3DC6C9}" srcOrd="6" destOrd="0" presId="urn:microsoft.com/office/officeart/2008/layout/LinedList"/>
    <dgm:cxn modelId="{5CF9E05D-8121-49B4-92DE-8D3FA769485F}" type="presParOf" srcId="{6A25081B-839E-4400-814E-AA4E095A9AB2}" destId="{9CEA1599-1445-48D0-A627-670B0532278F}" srcOrd="7" destOrd="0" presId="urn:microsoft.com/office/officeart/2008/layout/LinedList"/>
    <dgm:cxn modelId="{C31C38E1-7B08-42EC-AF14-62B7325B54BC}" type="presParOf" srcId="{9CEA1599-1445-48D0-A627-670B0532278F}" destId="{90623019-83BB-4A21-A5B0-8A435967B019}" srcOrd="0" destOrd="0" presId="urn:microsoft.com/office/officeart/2008/layout/LinedList"/>
    <dgm:cxn modelId="{CDA3A2BB-A26A-4028-B522-7EE5657ECF5B}" type="presParOf" srcId="{9CEA1599-1445-48D0-A627-670B0532278F}" destId="{FCE6D883-F4AE-4E6A-A75B-018C90423A2B}" srcOrd="1" destOrd="0" presId="urn:microsoft.com/office/officeart/2008/layout/LinedList"/>
    <dgm:cxn modelId="{5CC66153-466A-4279-B2EB-25A524E0ADAB}" type="presParOf" srcId="{9CEA1599-1445-48D0-A627-670B0532278F}" destId="{C60F623F-0108-4873-824E-83F796386088}" srcOrd="2" destOrd="0" presId="urn:microsoft.com/office/officeart/2008/layout/LinedList"/>
    <dgm:cxn modelId="{4CBF0AB3-0EB6-45D6-BE52-9C1F37A390E9}" type="presParOf" srcId="{6A25081B-839E-4400-814E-AA4E095A9AB2}" destId="{14567618-C20A-4981-99F6-2DCD422D7833}" srcOrd="8" destOrd="0" presId="urn:microsoft.com/office/officeart/2008/layout/LinedList"/>
    <dgm:cxn modelId="{0E304D55-0BAF-4AFA-AFEC-A64EB61F5C28}" type="presParOf" srcId="{6A25081B-839E-4400-814E-AA4E095A9AB2}" destId="{1B8A7DC9-C7C5-4B01-9D3F-7217C21E16E9}" srcOrd="9" destOrd="0" presId="urn:microsoft.com/office/officeart/2008/layout/LinedList"/>
    <dgm:cxn modelId="{3FBC738E-2705-4414-8168-B0A0AF482B94}" type="presParOf" srcId="{6A25081B-839E-4400-814E-AA4E095A9AB2}" destId="{813EFE73-EC55-4973-B83D-DBDD8A06CC49}" srcOrd="10" destOrd="0" presId="urn:microsoft.com/office/officeart/2008/layout/LinedList"/>
    <dgm:cxn modelId="{64D895E4-F063-4548-A5B2-B7F0E2D2AA6D}" type="presParOf" srcId="{813EFE73-EC55-4973-B83D-DBDD8A06CC49}" destId="{A1C698A9-37A7-4C9C-951D-BAAEBB81E1F5}" srcOrd="0" destOrd="0" presId="urn:microsoft.com/office/officeart/2008/layout/LinedList"/>
    <dgm:cxn modelId="{CE7EC28E-B29C-4654-8B94-5F6E11937E8B}" type="presParOf" srcId="{813EFE73-EC55-4973-B83D-DBDD8A06CC49}" destId="{DA324A83-C988-4851-B4AB-75AA037E710C}" srcOrd="1" destOrd="0" presId="urn:microsoft.com/office/officeart/2008/layout/LinedList"/>
    <dgm:cxn modelId="{7025ACAD-6CB1-4467-B052-189587DA584F}" type="presParOf" srcId="{813EFE73-EC55-4973-B83D-DBDD8A06CC49}" destId="{3A6124BD-B057-47D9-A2B6-4046CE9FAB63}" srcOrd="2" destOrd="0" presId="urn:microsoft.com/office/officeart/2008/layout/LinedList"/>
    <dgm:cxn modelId="{0282B11B-EE2C-4736-A178-7B20EB12363A}" type="presParOf" srcId="{6A25081B-839E-4400-814E-AA4E095A9AB2}" destId="{E88823D1-6EDA-41B1-A3CA-39C3F5C06BC5}" srcOrd="11" destOrd="0" presId="urn:microsoft.com/office/officeart/2008/layout/LinedList"/>
    <dgm:cxn modelId="{794A0A03-FBFC-4694-8D2A-C57C460BEC3B}" type="presParOf" srcId="{6A25081B-839E-4400-814E-AA4E095A9AB2}" destId="{D0EF559D-1D56-4D8E-B9C7-E6849BD4EE7E}" srcOrd="12" destOrd="0" presId="urn:microsoft.com/office/officeart/2008/layout/LinedList"/>
    <dgm:cxn modelId="{B0E83613-E086-4459-BF50-8941502F8C60}" type="presParOf" srcId="{6A25081B-839E-4400-814E-AA4E095A9AB2}" destId="{5F1EE91C-A565-4E80-999B-02A321380944}" srcOrd="13" destOrd="0" presId="urn:microsoft.com/office/officeart/2008/layout/LinedList"/>
    <dgm:cxn modelId="{DC60FDD3-EEF1-4BC6-81B1-49239370EB4D}" type="presParOf" srcId="{5F1EE91C-A565-4E80-999B-02A321380944}" destId="{1A685660-21B2-44DE-8B02-04B6C7A21F2A}" srcOrd="0" destOrd="0" presId="urn:microsoft.com/office/officeart/2008/layout/LinedList"/>
    <dgm:cxn modelId="{E02251C6-7A93-4A5E-ABC4-0075A63AD7D3}" type="presParOf" srcId="{5F1EE91C-A565-4E80-999B-02A321380944}" destId="{0EAD48F4-27A1-4FD0-A110-26574E4253BE}" srcOrd="1" destOrd="0" presId="urn:microsoft.com/office/officeart/2008/layout/LinedList"/>
    <dgm:cxn modelId="{64865447-0E7D-4666-875A-2640F0C43E9B}" type="presParOf" srcId="{5F1EE91C-A565-4E80-999B-02A321380944}" destId="{4C6F59D6-B3E0-4DA4-B3B3-D8401A9A2BA0}" srcOrd="2" destOrd="0" presId="urn:microsoft.com/office/officeart/2008/layout/LinedList"/>
    <dgm:cxn modelId="{BCAEA75E-92D7-4AF7-8FFC-9EFED85DF9E4}" type="presParOf" srcId="{6A25081B-839E-4400-814E-AA4E095A9AB2}" destId="{4115304D-A961-43B9-B934-6DDC731E46B7}" srcOrd="14" destOrd="0" presId="urn:microsoft.com/office/officeart/2008/layout/LinedList"/>
    <dgm:cxn modelId="{E34E3C9A-A6C5-475E-B4ED-53AE509E10D8}" type="presParOf" srcId="{6A25081B-839E-4400-814E-AA4E095A9AB2}" destId="{7240E1BE-6904-4737-9D20-2F635041DD21}" srcOrd="15" destOrd="0" presId="urn:microsoft.com/office/officeart/2008/layout/LinedList"/>
    <dgm:cxn modelId="{535E8ADF-4072-4FCA-BD20-9FC4D891CE0E}" type="presParOf" srcId="{6AAE064D-03DB-4501-B00D-F9774B9CBEE9}" destId="{E2242D90-CCF6-4E1C-802C-D21ABE8E3658}" srcOrd="2" destOrd="0" presId="urn:microsoft.com/office/officeart/2008/layout/LinedList"/>
    <dgm:cxn modelId="{7B2A7413-D8FC-40C8-ACF4-322A91A02CBB}" type="presParOf" srcId="{6AAE064D-03DB-4501-B00D-F9774B9CBEE9}" destId="{58B5D5E1-8313-4A67-8E53-B9B9AF550C7C}" srcOrd="3" destOrd="0" presId="urn:microsoft.com/office/officeart/2008/layout/LinedList"/>
    <dgm:cxn modelId="{072C1C3F-DF2E-4647-BC5A-B3CE580D3CB7}" type="presParOf" srcId="{58B5D5E1-8313-4A67-8E53-B9B9AF550C7C}" destId="{D2223E33-8B30-4E58-A621-E09C3E8D1C22}" srcOrd="0" destOrd="0" presId="urn:microsoft.com/office/officeart/2008/layout/LinedList"/>
    <dgm:cxn modelId="{987EE4BD-29A2-431B-B5CD-D3569793B342}" type="presParOf" srcId="{58B5D5E1-8313-4A67-8E53-B9B9AF550C7C}" destId="{E4D07A07-1796-414D-A18A-DFDFADDC63A3}" srcOrd="1" destOrd="0" presId="urn:microsoft.com/office/officeart/2008/layout/LinedList"/>
    <dgm:cxn modelId="{A9FC225B-D130-47B6-A986-3AB5F759C9D1}" type="presParOf" srcId="{E4D07A07-1796-414D-A18A-DFDFADDC63A3}" destId="{EAAFDE61-3AFF-4735-BC8F-8B6BBD57CB3F}" srcOrd="0" destOrd="0" presId="urn:microsoft.com/office/officeart/2008/layout/LinedList"/>
    <dgm:cxn modelId="{FF958273-6BFA-4FA4-9161-A0D4A2AFA21D}" type="presParOf" srcId="{E4D07A07-1796-414D-A18A-DFDFADDC63A3}" destId="{C3984802-9C41-47C9-8282-3FFBAAC6CAA7}" srcOrd="1" destOrd="0" presId="urn:microsoft.com/office/officeart/2008/layout/LinedList"/>
    <dgm:cxn modelId="{3FDE6498-F684-4029-8E98-AA708A959303}" type="presParOf" srcId="{C3984802-9C41-47C9-8282-3FFBAAC6CAA7}" destId="{0A47AF94-CE7F-44B9-A82C-4B113F898213}" srcOrd="0" destOrd="0" presId="urn:microsoft.com/office/officeart/2008/layout/LinedList"/>
    <dgm:cxn modelId="{40A51CD8-DCA6-4248-8F23-A7A1B408439D}" type="presParOf" srcId="{C3984802-9C41-47C9-8282-3FFBAAC6CAA7}" destId="{25C3A31D-0F1F-4748-94CD-95772905D3CB}" srcOrd="1" destOrd="0" presId="urn:microsoft.com/office/officeart/2008/layout/LinedList"/>
    <dgm:cxn modelId="{CECBF074-9614-4841-9AF1-7E731514E4DA}" type="presParOf" srcId="{C3984802-9C41-47C9-8282-3FFBAAC6CAA7}" destId="{B1DEBF63-540C-43B8-AA7F-6E98CA0AD107}" srcOrd="2" destOrd="0" presId="urn:microsoft.com/office/officeart/2008/layout/LinedList"/>
    <dgm:cxn modelId="{99FE3A63-E91A-4F02-A3C3-7556B4638D98}" type="presParOf" srcId="{E4D07A07-1796-414D-A18A-DFDFADDC63A3}" destId="{65622626-31A5-4CF4-8AEA-61C8C29A4987}" srcOrd="2" destOrd="0" presId="urn:microsoft.com/office/officeart/2008/layout/LinedList"/>
    <dgm:cxn modelId="{C54D9EEB-0839-45E5-B7B3-7AE5551319FF}" type="presParOf" srcId="{E4D07A07-1796-414D-A18A-DFDFADDC63A3}" destId="{B8032D8B-47B4-40A0-A0F9-B6BAC4048DE1}" srcOrd="3" destOrd="0" presId="urn:microsoft.com/office/officeart/2008/layout/LinedList"/>
    <dgm:cxn modelId="{8AD7E68A-290D-464F-A962-BBBB122142E3}" type="presParOf" srcId="{E4D07A07-1796-414D-A18A-DFDFADDC63A3}" destId="{5FF99F50-3F71-4827-AB00-46DA7D82E045}" srcOrd="4" destOrd="0" presId="urn:microsoft.com/office/officeart/2008/layout/LinedList"/>
    <dgm:cxn modelId="{5B6C2F3D-B5D1-4E1C-A847-6DB1ADCFBF60}" type="presParOf" srcId="{5FF99F50-3F71-4827-AB00-46DA7D82E045}" destId="{F56BDC56-953D-418E-8D93-D2F3DF6BC60F}" srcOrd="0" destOrd="0" presId="urn:microsoft.com/office/officeart/2008/layout/LinedList"/>
    <dgm:cxn modelId="{70E96841-E6C1-4686-9438-A94A7809F838}" type="presParOf" srcId="{5FF99F50-3F71-4827-AB00-46DA7D82E045}" destId="{F97B29D7-128D-4466-97DD-F86AB19D5BAC}" srcOrd="1" destOrd="0" presId="urn:microsoft.com/office/officeart/2008/layout/LinedList"/>
    <dgm:cxn modelId="{78CD5477-8146-48E2-BBA1-E820DCA01631}" type="presParOf" srcId="{5FF99F50-3F71-4827-AB00-46DA7D82E045}" destId="{1C8DC40C-29A9-4500-BB6A-988EE5B82CEE}" srcOrd="2" destOrd="0" presId="urn:microsoft.com/office/officeart/2008/layout/LinedList"/>
    <dgm:cxn modelId="{163F93CA-DCAE-43A9-813E-50B678E4C886}" type="presParOf" srcId="{E4D07A07-1796-414D-A18A-DFDFADDC63A3}" destId="{57C29965-DD61-47AF-A6E2-062867A310F5}" srcOrd="5" destOrd="0" presId="urn:microsoft.com/office/officeart/2008/layout/LinedList"/>
    <dgm:cxn modelId="{E05D355A-6092-4F23-A992-9271AD17F6C4}" type="presParOf" srcId="{E4D07A07-1796-414D-A18A-DFDFADDC63A3}" destId="{095A7A6A-7740-4401-9F02-96D3E249C0F7}" srcOrd="6" destOrd="0" presId="urn:microsoft.com/office/officeart/2008/layout/LinedList"/>
    <dgm:cxn modelId="{8E184D5B-C1C0-49C6-BE48-B540186AA17D}" type="presParOf" srcId="{E4D07A07-1796-414D-A18A-DFDFADDC63A3}" destId="{84C820F0-C8D9-4491-8DE6-CE470CD8F235}" srcOrd="7" destOrd="0" presId="urn:microsoft.com/office/officeart/2008/layout/LinedList"/>
    <dgm:cxn modelId="{6A541B85-E7DB-4FF0-B14F-7292FD0B9DB3}" type="presParOf" srcId="{84C820F0-C8D9-4491-8DE6-CE470CD8F235}" destId="{C534B4A1-13BC-4D1A-8995-A32F239599C3}" srcOrd="0" destOrd="0" presId="urn:microsoft.com/office/officeart/2008/layout/LinedList"/>
    <dgm:cxn modelId="{7C78AB56-E869-4646-8597-97E20C85312D}" type="presParOf" srcId="{84C820F0-C8D9-4491-8DE6-CE470CD8F235}" destId="{C82E4430-993B-41BF-A137-1C5C0FF7E22B}" srcOrd="1" destOrd="0" presId="urn:microsoft.com/office/officeart/2008/layout/LinedList"/>
    <dgm:cxn modelId="{89681ADB-E23F-457B-BDC7-451B353952D2}" type="presParOf" srcId="{84C820F0-C8D9-4491-8DE6-CE470CD8F235}" destId="{853EF558-99B6-4471-A26D-1628F974D32E}" srcOrd="2" destOrd="0" presId="urn:microsoft.com/office/officeart/2008/layout/LinedList"/>
    <dgm:cxn modelId="{BB1FC850-517A-4EFC-A34F-516A45D132FF}" type="presParOf" srcId="{E4D07A07-1796-414D-A18A-DFDFADDC63A3}" destId="{131E7A88-BB08-41D0-B41E-B93A8156170E}" srcOrd="8" destOrd="0" presId="urn:microsoft.com/office/officeart/2008/layout/LinedList"/>
    <dgm:cxn modelId="{E6575A5B-8D6A-445F-BB47-3598AC24E844}" type="presParOf" srcId="{E4D07A07-1796-414D-A18A-DFDFADDC63A3}" destId="{775A7310-B8E1-44AE-A879-9E26E816D6AC}" srcOrd="9" destOrd="0" presId="urn:microsoft.com/office/officeart/2008/layout/LinedList"/>
    <dgm:cxn modelId="{76E15EDF-5A04-4F34-BB9B-783C6A5B99B4}" type="presParOf" srcId="{E4D07A07-1796-414D-A18A-DFDFADDC63A3}" destId="{CB027696-30E5-486D-9543-976F65173C12}" srcOrd="10" destOrd="0" presId="urn:microsoft.com/office/officeart/2008/layout/LinedList"/>
    <dgm:cxn modelId="{D749A817-A1BB-4FEA-B117-8C9FB664DFF7}" type="presParOf" srcId="{CB027696-30E5-486D-9543-976F65173C12}" destId="{0DD173A7-688B-40FE-979B-2BDF87C311AB}" srcOrd="0" destOrd="0" presId="urn:microsoft.com/office/officeart/2008/layout/LinedList"/>
    <dgm:cxn modelId="{A7D45F92-7C34-4F4B-A058-A46520781014}" type="presParOf" srcId="{CB027696-30E5-486D-9543-976F65173C12}" destId="{42F7FE79-EB3C-4F96-A478-63C66521EB9D}" srcOrd="1" destOrd="0" presId="urn:microsoft.com/office/officeart/2008/layout/LinedList"/>
    <dgm:cxn modelId="{CD7111C9-9358-44CA-A79D-D8C1BBBBCFC3}" type="presParOf" srcId="{CB027696-30E5-486D-9543-976F65173C12}" destId="{182EBECD-4A3D-4E83-A979-22AB9A51A07F}" srcOrd="2" destOrd="0" presId="urn:microsoft.com/office/officeart/2008/layout/LinedList"/>
    <dgm:cxn modelId="{2842349F-876B-488A-8C8B-3B3199BF090B}" type="presParOf" srcId="{E4D07A07-1796-414D-A18A-DFDFADDC63A3}" destId="{2748641F-6CC5-4353-8711-D36922090034}" srcOrd="11" destOrd="0" presId="urn:microsoft.com/office/officeart/2008/layout/LinedList"/>
    <dgm:cxn modelId="{319F1F1A-4D42-43BF-BBC7-9E570DCE19A1}" type="presParOf" srcId="{E4D07A07-1796-414D-A18A-DFDFADDC63A3}" destId="{72972421-BE42-4BD2-93AC-5D7297BCA1D4}" srcOrd="12" destOrd="0" presId="urn:microsoft.com/office/officeart/2008/layout/LinedList"/>
    <dgm:cxn modelId="{2DA8ABFB-F49A-4901-97E2-CB83D1A928D9}" type="presParOf" srcId="{E4D07A07-1796-414D-A18A-DFDFADDC63A3}" destId="{4A4126CF-9AD9-426A-9A96-B3B64D0EF494}" srcOrd="13" destOrd="0" presId="urn:microsoft.com/office/officeart/2008/layout/LinedList"/>
    <dgm:cxn modelId="{FA51FF76-79E5-4B25-B3C2-F482676559F8}" type="presParOf" srcId="{4A4126CF-9AD9-426A-9A96-B3B64D0EF494}" destId="{F52B2708-C28A-4371-A291-8980C6A72D09}" srcOrd="0" destOrd="0" presId="urn:microsoft.com/office/officeart/2008/layout/LinedList"/>
    <dgm:cxn modelId="{80FF4E65-AFF9-4D2E-89A2-57C5F364B5C8}" type="presParOf" srcId="{4A4126CF-9AD9-426A-9A96-B3B64D0EF494}" destId="{20469CEC-1768-4C08-B637-E6596BD96784}" srcOrd="1" destOrd="0" presId="urn:microsoft.com/office/officeart/2008/layout/LinedList"/>
    <dgm:cxn modelId="{52D0AD9C-C2A2-406B-A52B-1C030B1BF79C}" type="presParOf" srcId="{4A4126CF-9AD9-426A-9A96-B3B64D0EF494}" destId="{05877531-4E2A-475D-8873-BBD221DC5841}" srcOrd="2" destOrd="0" presId="urn:microsoft.com/office/officeart/2008/layout/LinedList"/>
    <dgm:cxn modelId="{6820EA90-C766-4C06-8A88-8977ACEEE454}" type="presParOf" srcId="{E4D07A07-1796-414D-A18A-DFDFADDC63A3}" destId="{0C37C366-8E78-463E-8CEC-BB7F27A9BA5B}" srcOrd="14" destOrd="0" presId="urn:microsoft.com/office/officeart/2008/layout/LinedList"/>
    <dgm:cxn modelId="{AE243CF2-A377-4681-9912-80B55B5744EA}" type="presParOf" srcId="{E4D07A07-1796-414D-A18A-DFDFADDC63A3}" destId="{66C3B6BD-27C0-4B28-ACE8-EEBB667F35A3}" srcOrd="15" destOrd="0" presId="urn:microsoft.com/office/officeart/2008/layout/LinedList"/>
    <dgm:cxn modelId="{18BCB87D-F9FF-44B4-BA38-D7B73965D996}" type="presParOf" srcId="{6AAE064D-03DB-4501-B00D-F9774B9CBEE9}" destId="{5BEA231E-7B10-4D31-A714-F9CBBF979154}" srcOrd="4" destOrd="0" presId="urn:microsoft.com/office/officeart/2008/layout/LinedList"/>
    <dgm:cxn modelId="{E89130E3-23C6-48DD-9422-D43909C6A06C}" type="presParOf" srcId="{6AAE064D-03DB-4501-B00D-F9774B9CBEE9}" destId="{2295FD3A-D8A3-49F6-829B-DB54F07A7441}" srcOrd="5" destOrd="0" presId="urn:microsoft.com/office/officeart/2008/layout/LinedList"/>
    <dgm:cxn modelId="{00ABB826-1573-4D23-A753-9ED23B32DDFE}" type="presParOf" srcId="{2295FD3A-D8A3-49F6-829B-DB54F07A7441}" destId="{7969CF64-E386-4482-B507-7520439EBBB8}" srcOrd="0" destOrd="0" presId="urn:microsoft.com/office/officeart/2008/layout/LinedList"/>
    <dgm:cxn modelId="{26959C98-BCCA-444E-AFE5-644C48B202BD}" type="presParOf" srcId="{2295FD3A-D8A3-49F6-829B-DB54F07A7441}" destId="{96785A85-AB4E-41C5-8730-A4F91CF99711}" srcOrd="1" destOrd="0" presId="urn:microsoft.com/office/officeart/2008/layout/LinedList"/>
    <dgm:cxn modelId="{5FA3DC9B-28F8-4F93-8D2F-B9B96595951F}" type="presParOf" srcId="{96785A85-AB4E-41C5-8730-A4F91CF99711}" destId="{48BA7D88-9C3E-4D17-9035-C1A2AEEAEE35}" srcOrd="0" destOrd="0" presId="urn:microsoft.com/office/officeart/2008/layout/LinedList"/>
    <dgm:cxn modelId="{AA9C6D53-D6F7-41E9-83DE-6B72A2ED349C}" type="presParOf" srcId="{96785A85-AB4E-41C5-8730-A4F91CF99711}" destId="{FD3EF2A5-C982-40CB-B4C2-B471701B63AB}" srcOrd="1" destOrd="0" presId="urn:microsoft.com/office/officeart/2008/layout/LinedList"/>
    <dgm:cxn modelId="{F6194E4B-9786-437D-8D47-F7880ECF68A8}" type="presParOf" srcId="{FD3EF2A5-C982-40CB-B4C2-B471701B63AB}" destId="{16623492-0B40-4EA1-83E7-669FBE767E3B}" srcOrd="0" destOrd="0" presId="urn:microsoft.com/office/officeart/2008/layout/LinedList"/>
    <dgm:cxn modelId="{9E22E5A6-B199-4FA7-B1DF-B7825898A39C}" type="presParOf" srcId="{FD3EF2A5-C982-40CB-B4C2-B471701B63AB}" destId="{0A73F24D-FFAF-49A7-810C-119475C3DA12}" srcOrd="1" destOrd="0" presId="urn:microsoft.com/office/officeart/2008/layout/LinedList"/>
    <dgm:cxn modelId="{0550ACA7-C30A-4957-95D1-56470FA83BBE}" type="presParOf" srcId="{FD3EF2A5-C982-40CB-B4C2-B471701B63AB}" destId="{74DCF49F-61D8-4B7D-BB3F-58BAFBD55294}" srcOrd="2" destOrd="0" presId="urn:microsoft.com/office/officeart/2008/layout/LinedList"/>
    <dgm:cxn modelId="{4403FF26-75DB-4E55-B654-818359239ECC}" type="presParOf" srcId="{96785A85-AB4E-41C5-8730-A4F91CF99711}" destId="{A2BE239C-05ED-4D2A-995E-D8867334C36E}" srcOrd="2" destOrd="0" presId="urn:microsoft.com/office/officeart/2008/layout/LinedList"/>
    <dgm:cxn modelId="{1C7F2336-4828-4A3B-8817-865D020F16E3}" type="presParOf" srcId="{96785A85-AB4E-41C5-8730-A4F91CF99711}" destId="{4812A0F4-3129-481C-A32B-A30B6C11131B}" srcOrd="3" destOrd="0" presId="urn:microsoft.com/office/officeart/2008/layout/LinedList"/>
    <dgm:cxn modelId="{774D7247-C3B6-45D5-8B77-21404CBE42F4}" type="presParOf" srcId="{96785A85-AB4E-41C5-8730-A4F91CF99711}" destId="{7F9BF057-32A0-4CAF-AFA0-337929CC8B88}" srcOrd="4" destOrd="0" presId="urn:microsoft.com/office/officeart/2008/layout/LinedList"/>
    <dgm:cxn modelId="{B2F61621-F16D-4546-AB09-3EC3363778C5}" type="presParOf" srcId="{7F9BF057-32A0-4CAF-AFA0-337929CC8B88}" destId="{4F774486-047A-47FE-9B14-7DEABC520613}" srcOrd="0" destOrd="0" presId="urn:microsoft.com/office/officeart/2008/layout/LinedList"/>
    <dgm:cxn modelId="{B11583C0-8F77-43E4-9947-1D76DE92B291}" type="presParOf" srcId="{7F9BF057-32A0-4CAF-AFA0-337929CC8B88}" destId="{4844886A-75E4-4A53-8782-1630D7EA31F7}" srcOrd="1" destOrd="0" presId="urn:microsoft.com/office/officeart/2008/layout/LinedList"/>
    <dgm:cxn modelId="{1828B181-7B03-4552-BFFE-FF58F7B524AB}" type="presParOf" srcId="{7F9BF057-32A0-4CAF-AFA0-337929CC8B88}" destId="{0747F159-E855-419D-BCEC-092B99A76D0F}" srcOrd="2" destOrd="0" presId="urn:microsoft.com/office/officeart/2008/layout/LinedList"/>
    <dgm:cxn modelId="{A763030B-04AA-44CB-9280-383F481F1D01}" type="presParOf" srcId="{96785A85-AB4E-41C5-8730-A4F91CF99711}" destId="{2EC2AE88-3D52-4607-B6E5-3BFFF645D630}" srcOrd="5" destOrd="0" presId="urn:microsoft.com/office/officeart/2008/layout/LinedList"/>
    <dgm:cxn modelId="{361E581D-43BF-4E18-8AA1-F8BC66A3E48C}" type="presParOf" srcId="{96785A85-AB4E-41C5-8730-A4F91CF99711}" destId="{5895A49C-FFCF-487E-B59F-2AA97B3EF830}" srcOrd="6" destOrd="0" presId="urn:microsoft.com/office/officeart/2008/layout/LinedList"/>
    <dgm:cxn modelId="{30A5F99D-129A-41E7-9356-1AAA75857261}" type="presParOf" srcId="{96785A85-AB4E-41C5-8730-A4F91CF99711}" destId="{E3FDA510-0594-4FA4-9F45-EB666752EB8B}" srcOrd="7" destOrd="0" presId="urn:microsoft.com/office/officeart/2008/layout/LinedList"/>
    <dgm:cxn modelId="{8640AEE0-166D-4D65-8873-E3ED76D55814}" type="presParOf" srcId="{E3FDA510-0594-4FA4-9F45-EB666752EB8B}" destId="{1083ECAB-DD41-4EB3-AEBA-3FDDA35C75C0}" srcOrd="0" destOrd="0" presId="urn:microsoft.com/office/officeart/2008/layout/LinedList"/>
    <dgm:cxn modelId="{0EFBA625-909A-427F-9350-1F36BD373348}" type="presParOf" srcId="{E3FDA510-0594-4FA4-9F45-EB666752EB8B}" destId="{97E2C518-C0EB-4C81-8E0D-CDDDEC46AD3B}" srcOrd="1" destOrd="0" presId="urn:microsoft.com/office/officeart/2008/layout/LinedList"/>
    <dgm:cxn modelId="{D1F21732-295E-4E3C-8EFF-036FAF010162}" type="presParOf" srcId="{E3FDA510-0594-4FA4-9F45-EB666752EB8B}" destId="{7DAAF6CC-DE4F-438A-83D2-64A87A20EE3B}" srcOrd="2" destOrd="0" presId="urn:microsoft.com/office/officeart/2008/layout/LinedList"/>
    <dgm:cxn modelId="{AB66616E-8775-41CE-BC69-492D68DCDB89}" type="presParOf" srcId="{96785A85-AB4E-41C5-8730-A4F91CF99711}" destId="{A3F1F576-C947-48B3-AE2C-E239AD441C44}" srcOrd="8" destOrd="0" presId="urn:microsoft.com/office/officeart/2008/layout/LinedList"/>
    <dgm:cxn modelId="{0FC94B0E-200A-49C2-9C97-AB1639DFA3CE}" type="presParOf" srcId="{96785A85-AB4E-41C5-8730-A4F91CF99711}" destId="{7A8EF491-4B40-4F65-8C9D-C5B79BF6334D}" srcOrd="9" destOrd="0" presId="urn:microsoft.com/office/officeart/2008/layout/LinedList"/>
    <dgm:cxn modelId="{48FD8DB8-7976-4F11-8DB1-C6182E2B2BC1}" type="presParOf" srcId="{96785A85-AB4E-41C5-8730-A4F91CF99711}" destId="{5487D7E3-847C-4F38-95CE-ADD25CBC5ED5}" srcOrd="10" destOrd="0" presId="urn:microsoft.com/office/officeart/2008/layout/LinedList"/>
    <dgm:cxn modelId="{E9AC8528-19A0-4B25-AD01-6D45D2CD7805}" type="presParOf" srcId="{5487D7E3-847C-4F38-95CE-ADD25CBC5ED5}" destId="{8C662D09-B6EE-49FC-92E1-66AF199BD9EE}" srcOrd="0" destOrd="0" presId="urn:microsoft.com/office/officeart/2008/layout/LinedList"/>
    <dgm:cxn modelId="{728A1019-CE77-4861-A06E-922353FDF889}" type="presParOf" srcId="{5487D7E3-847C-4F38-95CE-ADD25CBC5ED5}" destId="{AE22F69D-343B-4391-957D-061458ED3A51}" srcOrd="1" destOrd="0" presId="urn:microsoft.com/office/officeart/2008/layout/LinedList"/>
    <dgm:cxn modelId="{D769563E-DA98-4C29-84E1-A171A65C42AC}" type="presParOf" srcId="{5487D7E3-847C-4F38-95CE-ADD25CBC5ED5}" destId="{C2641819-05D5-4ADE-8E67-005B8A9DF430}" srcOrd="2" destOrd="0" presId="urn:microsoft.com/office/officeart/2008/layout/LinedList"/>
    <dgm:cxn modelId="{AE338851-F422-4CD9-BD0E-E8F8892E9C18}" type="presParOf" srcId="{96785A85-AB4E-41C5-8730-A4F91CF99711}" destId="{8E8539AA-D357-4EDD-943B-C406491CC9CB}" srcOrd="11" destOrd="0" presId="urn:microsoft.com/office/officeart/2008/layout/LinedList"/>
    <dgm:cxn modelId="{0BBC1824-52A8-4192-82D6-A8F0FE5AA0F0}" type="presParOf" srcId="{96785A85-AB4E-41C5-8730-A4F91CF99711}" destId="{FD41C741-831B-4A4F-BF03-DCE7D1A6DF63}" srcOrd="12" destOrd="0" presId="urn:microsoft.com/office/officeart/2008/layout/LinedList"/>
    <dgm:cxn modelId="{641458B9-6321-4F21-AF3F-5549FEEEA470}" type="presParOf" srcId="{96785A85-AB4E-41C5-8730-A4F91CF99711}" destId="{D816920C-9C39-4685-903B-093889BB410C}" srcOrd="13" destOrd="0" presId="urn:microsoft.com/office/officeart/2008/layout/LinedList"/>
    <dgm:cxn modelId="{9CF7C18D-9F8F-4BB9-9AB8-630F0FB2ACCA}" type="presParOf" srcId="{D816920C-9C39-4685-903B-093889BB410C}" destId="{31E5B665-4174-43AA-98BA-A4703FB1D47F}" srcOrd="0" destOrd="0" presId="urn:microsoft.com/office/officeart/2008/layout/LinedList"/>
    <dgm:cxn modelId="{2DEAD795-15AC-481F-94BF-F90423C371A0}" type="presParOf" srcId="{D816920C-9C39-4685-903B-093889BB410C}" destId="{BFFEBC7A-74CF-4A8C-8CE9-9E054C425A09}" srcOrd="1" destOrd="0" presId="urn:microsoft.com/office/officeart/2008/layout/LinedList"/>
    <dgm:cxn modelId="{A336D94C-5E0A-42AF-88D1-F5FA83EB7DA2}" type="presParOf" srcId="{D816920C-9C39-4685-903B-093889BB410C}" destId="{4D5F576D-6F1F-48E9-97B9-4A072C92E813}" srcOrd="2" destOrd="0" presId="urn:microsoft.com/office/officeart/2008/layout/LinedList"/>
    <dgm:cxn modelId="{F556D6AC-38D2-406F-855A-A2A43F7A7E64}" type="presParOf" srcId="{96785A85-AB4E-41C5-8730-A4F91CF99711}" destId="{74786870-3DC3-4520-9F78-A38EFDE9DB80}" srcOrd="14" destOrd="0" presId="urn:microsoft.com/office/officeart/2008/layout/LinedList"/>
    <dgm:cxn modelId="{B147304A-C467-46AC-9A5D-1D3D4C6742C9}" type="presParOf" srcId="{96785A85-AB4E-41C5-8730-A4F91CF99711}" destId="{C9D528BF-2B39-484F-856D-4E68DF509F1B}" srcOrd="15" destOrd="0" presId="urn:microsoft.com/office/officeart/2008/layout/LinedLis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4A37922-655B-43D2-B26E-A49F86195B61}">
      <dgm:prSet custT="1"/>
      <dgm:spPr/>
      <dgm:t>
        <a:bodyPr/>
        <a:lstStyle/>
        <a:p>
          <a:pPr>
            <a:defRPr sz="1200">
              <a:solidFill>
                <a:schemeClr val="tx1"/>
              </a:solidFill>
            </a:defRPr>
          </a:pPr>
          <a:r>
            <a:rPr sz="1050" dirty="0"/>
            <a:t>1. </a:t>
          </a:r>
          <a:r>
            <a:rPr sz="1050" dirty="0" err="1"/>
            <a:t>Pensiero</a:t>
          </a:r>
          <a:r>
            <a:rPr sz="1050" dirty="0"/>
            <a:t> </a:t>
          </a:r>
          <a:r>
            <a:rPr sz="1050" dirty="0" err="1"/>
            <a:t>analitico</a:t>
          </a:r>
          <a:r>
            <a:rPr sz="1050" dirty="0"/>
            <a:t> e </a:t>
          </a:r>
          <a:r>
            <a:rPr sz="1050" dirty="0" err="1"/>
            <a:t>innovazione</a:t>
          </a:r>
          <a:endParaRPr sz="1050" b="0" i="0" dirty="0">
            <a:solidFill>
              <a:schemeClr val="tx1"/>
            </a:solidFill>
          </a:endParaRPr>
        </a:p>
      </dgm:t>
    </dgm:pt>
    <dgm:pt modelId="{3FBB4DDD-C21D-4DF4-9837-22D04F70953E}" type="parTrans" cxnId="{C2D31C39-E2F9-4150-A9FB-9666F42ACAB1}">
      <dgm:prSet/>
      <dgm:spPr/>
      <dgm:t>
        <a:bodyPr/>
        <a:lstStyle/>
        <a:p>
          <a:endParaRPr sz="1050"/>
        </a:p>
      </dgm:t>
    </dgm:pt>
    <dgm:pt modelId="{EB9712E0-F5DA-47F1-9EB3-037DC033C026}" type="sibTrans" cxnId="{C2D31C39-E2F9-4150-A9FB-9666F42ACAB1}">
      <dgm:prSet/>
      <dgm:spPr/>
      <dgm:t>
        <a:bodyPr/>
        <a:lstStyle/>
        <a:p>
          <a:endParaRPr sz="1050"/>
        </a:p>
      </dgm:t>
    </dgm:pt>
    <dgm:pt modelId="{05F11AFC-3029-409E-AD52-234E1DA6D1E0}">
      <dgm:prSet custT="1"/>
      <dgm:spPr/>
      <dgm:t>
        <a:bodyPr/>
        <a:lstStyle/>
        <a:p>
          <a:pPr>
            <a:defRPr sz="1200">
              <a:solidFill>
                <a:schemeClr val="tx1"/>
              </a:solidFill>
            </a:defRPr>
          </a:pPr>
          <a:r>
            <a:rPr sz="1050"/>
            <a:t>2. Strategie di apprendimento attivo e di apprendimento</a:t>
          </a:r>
          <a:endParaRPr sz="1050" b="0" i="0">
            <a:solidFill>
              <a:schemeClr val="tx1"/>
            </a:solidFill>
          </a:endParaRPr>
        </a:p>
      </dgm:t>
    </dgm:pt>
    <dgm:pt modelId="{1FDA2783-8EAD-4B48-A4E4-B7A548467EF9}" type="parTrans" cxnId="{20EBE29F-00F3-4551-BE1A-599F8950EA13}">
      <dgm:prSet/>
      <dgm:spPr/>
      <dgm:t>
        <a:bodyPr/>
        <a:lstStyle/>
        <a:p>
          <a:endParaRPr sz="1050"/>
        </a:p>
      </dgm:t>
    </dgm:pt>
    <dgm:pt modelId="{772ABF6B-D22F-4351-9036-04F48CC0A207}" type="sibTrans" cxnId="{20EBE29F-00F3-4551-BE1A-599F8950EA13}">
      <dgm:prSet/>
      <dgm:spPr/>
      <dgm:t>
        <a:bodyPr/>
        <a:lstStyle/>
        <a:p>
          <a:endParaRPr sz="1050"/>
        </a:p>
      </dgm:t>
    </dgm:pt>
    <dgm:pt modelId="{344D9061-E8FE-4BF8-B0D3-D4E233CB2721}">
      <dgm:prSet custT="1"/>
      <dgm:spPr/>
      <dgm:t>
        <a:bodyPr/>
        <a:lstStyle/>
        <a:p>
          <a:pPr>
            <a:defRPr sz="1200">
              <a:solidFill>
                <a:schemeClr val="tx1"/>
              </a:solidFill>
            </a:defRPr>
          </a:pPr>
          <a:r>
            <a:rPr sz="1050"/>
            <a:t>3. Risoluzione di problemi complessi</a:t>
          </a:r>
          <a:endParaRPr sz="1050" b="0" i="0">
            <a:solidFill>
              <a:schemeClr val="tx1"/>
            </a:solidFill>
          </a:endParaRPr>
        </a:p>
      </dgm:t>
    </dgm:pt>
    <dgm:pt modelId="{BA704FF0-6EBB-490F-9963-1DF2FED408F4}" type="parTrans" cxnId="{B0831D2E-AA9F-40D1-9CA1-41DBF07EBC61}">
      <dgm:prSet/>
      <dgm:spPr/>
      <dgm:t>
        <a:bodyPr/>
        <a:lstStyle/>
        <a:p>
          <a:endParaRPr sz="1050"/>
        </a:p>
      </dgm:t>
    </dgm:pt>
    <dgm:pt modelId="{BC586A6B-6726-4CB4-A4ED-B7181396DFC6}" type="sibTrans" cxnId="{B0831D2E-AA9F-40D1-9CA1-41DBF07EBC61}">
      <dgm:prSet/>
      <dgm:spPr/>
      <dgm:t>
        <a:bodyPr/>
        <a:lstStyle/>
        <a:p>
          <a:endParaRPr sz="1050"/>
        </a:p>
      </dgm:t>
    </dgm:pt>
    <dgm:pt modelId="{D1009A6F-6A4B-4D1C-8401-79E2FF3E6DEB}">
      <dgm:prSet custT="1"/>
      <dgm:spPr/>
      <dgm:t>
        <a:bodyPr/>
        <a:lstStyle/>
        <a:p>
          <a:pPr>
            <a:defRPr sz="1200">
              <a:solidFill>
                <a:schemeClr val="tx1"/>
              </a:solidFill>
            </a:defRPr>
          </a:pPr>
          <a:r>
            <a:rPr sz="1050"/>
            <a:t>4. Pensiero critico e analisi</a:t>
          </a:r>
          <a:endParaRPr sz="1050" b="0" i="0">
            <a:solidFill>
              <a:schemeClr val="tx1"/>
            </a:solidFill>
          </a:endParaRPr>
        </a:p>
      </dgm:t>
    </dgm:pt>
    <dgm:pt modelId="{1DBC737B-58FF-40AD-BB18-7E82AB3AE7A6}" type="parTrans" cxnId="{2174F63F-F871-4015-9696-DF4CCC7C0441}">
      <dgm:prSet/>
      <dgm:spPr/>
      <dgm:t>
        <a:bodyPr/>
        <a:lstStyle/>
        <a:p>
          <a:endParaRPr sz="1050"/>
        </a:p>
      </dgm:t>
    </dgm:pt>
    <dgm:pt modelId="{9DC81AEF-5909-4469-B4D3-A1E681F8FFF7}" type="sibTrans" cxnId="{2174F63F-F871-4015-9696-DF4CCC7C0441}">
      <dgm:prSet/>
      <dgm:spPr/>
      <dgm:t>
        <a:bodyPr/>
        <a:lstStyle/>
        <a:p>
          <a:endParaRPr sz="1050"/>
        </a:p>
      </dgm:t>
    </dgm:pt>
    <dgm:pt modelId="{1E4EA10B-4018-4192-91A3-C5E72B4C776F}">
      <dgm:prSet custT="1"/>
      <dgm:spPr/>
      <dgm:t>
        <a:bodyPr/>
        <a:lstStyle/>
        <a:p>
          <a:pPr>
            <a:defRPr sz="1200">
              <a:solidFill>
                <a:schemeClr val="tx1"/>
              </a:solidFill>
            </a:defRPr>
          </a:pPr>
          <a:r>
            <a:rPr sz="1050"/>
            <a:t>5. Creatività, originalità e iniziativa</a:t>
          </a:r>
          <a:endParaRPr sz="1050" b="0" i="0">
            <a:solidFill>
              <a:schemeClr val="tx1"/>
            </a:solidFill>
          </a:endParaRPr>
        </a:p>
      </dgm:t>
    </dgm:pt>
    <dgm:pt modelId="{03B35EE2-7455-4E8F-9B1C-847E976FAD65}" type="parTrans" cxnId="{21C53427-4867-4992-B0ED-1364DBBFA727}">
      <dgm:prSet/>
      <dgm:spPr/>
      <dgm:t>
        <a:bodyPr/>
        <a:lstStyle/>
        <a:p>
          <a:endParaRPr sz="1050"/>
        </a:p>
      </dgm:t>
    </dgm:pt>
    <dgm:pt modelId="{561AD449-25D2-4168-B406-FAFA12E8EC4B}" type="sibTrans" cxnId="{21C53427-4867-4992-B0ED-1364DBBFA727}">
      <dgm:prSet/>
      <dgm:spPr/>
      <dgm:t>
        <a:bodyPr/>
        <a:lstStyle/>
        <a:p>
          <a:endParaRPr sz="1050"/>
        </a:p>
      </dgm:t>
    </dgm:pt>
    <dgm:pt modelId="{57AC20E1-53C3-416D-ABD7-8011E9041813}">
      <dgm:prSet custT="1"/>
      <dgm:spPr/>
      <dgm:t>
        <a:bodyPr/>
        <a:lstStyle/>
        <a:p>
          <a:pPr>
            <a:defRPr sz="1200">
              <a:solidFill>
                <a:schemeClr val="tx1"/>
              </a:solidFill>
            </a:defRPr>
          </a:pPr>
          <a:r>
            <a:rPr sz="1050"/>
            <a:t>6. Leadership e influenza sociale</a:t>
          </a:r>
          <a:endParaRPr sz="1050" b="0" i="0">
            <a:solidFill>
              <a:schemeClr val="tx1"/>
            </a:solidFill>
          </a:endParaRPr>
        </a:p>
      </dgm:t>
    </dgm:pt>
    <dgm:pt modelId="{ABB8A893-0851-4E81-A568-8595821DCAFE}" type="parTrans" cxnId="{30B8F50F-4FC5-4E38-8418-8CB7EE88796B}">
      <dgm:prSet/>
      <dgm:spPr/>
      <dgm:t>
        <a:bodyPr/>
        <a:lstStyle/>
        <a:p>
          <a:endParaRPr sz="1050"/>
        </a:p>
      </dgm:t>
    </dgm:pt>
    <dgm:pt modelId="{EFEF409E-2741-420A-BBFF-C7B8522BDDCB}" type="sibTrans" cxnId="{30B8F50F-4FC5-4E38-8418-8CB7EE88796B}">
      <dgm:prSet/>
      <dgm:spPr/>
      <dgm:t>
        <a:bodyPr/>
        <a:lstStyle/>
        <a:p>
          <a:endParaRPr sz="1050"/>
        </a:p>
      </dgm:t>
    </dgm:pt>
    <dgm:pt modelId="{3AB022B4-BD49-4AFF-A2A9-F8C9D602DFD8}">
      <dgm:prSet custT="1"/>
      <dgm:spPr/>
      <dgm:t>
        <a:bodyPr/>
        <a:lstStyle/>
        <a:p>
          <a:pPr>
            <a:defRPr sz="1200">
              <a:solidFill>
                <a:schemeClr val="accent1"/>
              </a:solidFill>
            </a:defRPr>
          </a:pPr>
          <a:r>
            <a:rPr sz="1050"/>
            <a:t>7. Utilizzo, monitoraggio e controllo della tecnologia</a:t>
          </a:r>
        </a:p>
      </dgm:t>
    </dgm:pt>
    <dgm:pt modelId="{C13DE243-9BF2-427F-AA56-98FC943F9C3C}" type="parTrans" cxnId="{3CCA0D0A-0BA9-422F-BEFE-DC1F4CED56D3}">
      <dgm:prSet/>
      <dgm:spPr/>
      <dgm:t>
        <a:bodyPr/>
        <a:lstStyle/>
        <a:p>
          <a:endParaRPr sz="1050"/>
        </a:p>
      </dgm:t>
    </dgm:pt>
    <dgm:pt modelId="{1F02B2D6-2623-4C86-AFFA-C9AD6340E88C}" type="sibTrans" cxnId="{3CCA0D0A-0BA9-422F-BEFE-DC1F4CED56D3}">
      <dgm:prSet/>
      <dgm:spPr/>
      <dgm:t>
        <a:bodyPr/>
        <a:lstStyle/>
        <a:p>
          <a:endParaRPr sz="1050"/>
        </a:p>
      </dgm:t>
    </dgm:pt>
    <dgm:pt modelId="{DA320D1A-FF42-4612-B89F-6CF7321DE8AB}">
      <dgm:prSet custT="1"/>
      <dgm:spPr/>
      <dgm:t>
        <a:bodyPr/>
        <a:lstStyle/>
        <a:p>
          <a:pPr>
            <a:defRPr sz="1200">
              <a:solidFill>
                <a:schemeClr val="accent1"/>
              </a:solidFill>
            </a:defRPr>
          </a:pPr>
          <a:r>
            <a:rPr sz="1050"/>
            <a:t>8. Progettazione e programmazione tecnologica</a:t>
          </a:r>
          <a:endParaRPr sz="1050" b="0" i="0">
            <a:solidFill>
              <a:schemeClr val="accent1"/>
            </a:solidFill>
          </a:endParaRPr>
        </a:p>
      </dgm:t>
    </dgm:pt>
    <dgm:pt modelId="{A4D3A3ED-032C-4A40-9F11-48F470293B6B}" type="parTrans" cxnId="{CE9E089A-7B58-42EB-95FA-736F9EB8C5EF}">
      <dgm:prSet/>
      <dgm:spPr/>
      <dgm:t>
        <a:bodyPr/>
        <a:lstStyle/>
        <a:p>
          <a:endParaRPr sz="1050"/>
        </a:p>
      </dgm:t>
    </dgm:pt>
    <dgm:pt modelId="{FA8AAE69-167B-4CD0-992D-43E5F5ADE87B}" type="sibTrans" cxnId="{CE9E089A-7B58-42EB-95FA-736F9EB8C5EF}">
      <dgm:prSet/>
      <dgm:spPr/>
      <dgm:t>
        <a:bodyPr/>
        <a:lstStyle/>
        <a:p>
          <a:endParaRPr sz="1050"/>
        </a:p>
      </dgm:t>
    </dgm:pt>
    <dgm:pt modelId="{7AD9FE84-4EE9-4914-AD79-61DE79D99FD3}">
      <dgm:prSet custT="1"/>
      <dgm:spPr/>
      <dgm:t>
        <a:bodyPr/>
        <a:lstStyle/>
        <a:p>
          <a:pPr>
            <a:defRPr sz="1200">
              <a:solidFill>
                <a:schemeClr val="tx1"/>
              </a:solidFill>
            </a:defRPr>
          </a:pPr>
          <a:r>
            <a:rPr sz="1050"/>
            <a:t>9. Resilienza, tolleranza allo stress e flessibilità</a:t>
          </a:r>
          <a:endParaRPr sz="1050" b="0" i="0">
            <a:solidFill>
              <a:schemeClr val="tx1"/>
            </a:solidFill>
          </a:endParaRPr>
        </a:p>
      </dgm:t>
    </dgm:pt>
    <dgm:pt modelId="{9B5BB0C0-0C55-4328-B98D-B53D8F2111B2}" type="parTrans" cxnId="{3C9FF226-E206-406E-8ABC-33E49606CA28}">
      <dgm:prSet/>
      <dgm:spPr/>
      <dgm:t>
        <a:bodyPr/>
        <a:lstStyle/>
        <a:p>
          <a:endParaRPr sz="1050"/>
        </a:p>
      </dgm:t>
    </dgm:pt>
    <dgm:pt modelId="{1E886F3E-1DA4-468F-A511-0238A9FFB8B0}" type="sibTrans" cxnId="{3C9FF226-E206-406E-8ABC-33E49606CA28}">
      <dgm:prSet/>
      <dgm:spPr/>
      <dgm:t>
        <a:bodyPr/>
        <a:lstStyle/>
        <a:p>
          <a:endParaRPr sz="1050"/>
        </a:p>
      </dgm:t>
    </dgm:pt>
    <dgm:pt modelId="{E0F92279-E600-45F0-AE4C-E734DCFADC38}">
      <dgm:prSet custT="1"/>
      <dgm:spPr/>
      <dgm:t>
        <a:bodyPr/>
        <a:lstStyle/>
        <a:p>
          <a:pPr>
            <a:defRPr sz="1200">
              <a:solidFill>
                <a:schemeClr val="tx1"/>
              </a:solidFill>
            </a:defRPr>
          </a:pPr>
          <a:r>
            <a:rPr sz="1050"/>
            <a:t>10. Ragionamento, problem solving e ideazione</a:t>
          </a:r>
          <a:endParaRPr sz="1050" b="0" i="0">
            <a:solidFill>
              <a:schemeClr val="tx1"/>
            </a:solidFill>
          </a:endParaRPr>
        </a:p>
      </dgm:t>
    </dgm:pt>
    <dgm:pt modelId="{35F23E0E-4044-4AC7-9CAE-DE9DAB2D77E2}" type="parTrans" cxnId="{60860FEB-6901-4C08-BD3E-A14288AE4FF7}">
      <dgm:prSet/>
      <dgm:spPr/>
      <dgm:t>
        <a:bodyPr/>
        <a:lstStyle/>
        <a:p>
          <a:endParaRPr sz="1050"/>
        </a:p>
      </dgm:t>
    </dgm:pt>
    <dgm:pt modelId="{CE4CC73B-3438-45CE-8152-ED94DA74CD71}" type="sibTrans" cxnId="{60860FEB-6901-4C08-BD3E-A14288AE4FF7}">
      <dgm:prSet/>
      <dgm:spPr/>
      <dgm:t>
        <a:bodyPr/>
        <a:lstStyle/>
        <a:p>
          <a:endParaRPr sz="1050"/>
        </a:p>
      </dgm:t>
    </dgm:pt>
    <dgm:pt modelId="{5D0CBAC2-181B-4323-95F6-5CA76EB83596}">
      <dgm:prSet custT="1"/>
      <dgm:spPr/>
      <dgm:t>
        <a:bodyPr/>
        <a:lstStyle/>
        <a:p>
          <a:pPr>
            <a:defRPr sz="1200">
              <a:solidFill>
                <a:schemeClr val="tx1"/>
              </a:solidFill>
            </a:defRPr>
          </a:pPr>
          <a:r>
            <a:rPr sz="1050"/>
            <a:t>11. Intelligenza emotiva</a:t>
          </a:r>
          <a:endParaRPr sz="1050" b="0" i="0">
            <a:solidFill>
              <a:schemeClr val="tx1"/>
            </a:solidFill>
          </a:endParaRPr>
        </a:p>
      </dgm:t>
    </dgm:pt>
    <dgm:pt modelId="{1696CAFA-5404-4C4A-9099-A0C54EC22FBD}" type="parTrans" cxnId="{B81B8EC7-8FAB-4E77-82E8-88A280890082}">
      <dgm:prSet/>
      <dgm:spPr/>
      <dgm:t>
        <a:bodyPr/>
        <a:lstStyle/>
        <a:p>
          <a:endParaRPr sz="1050"/>
        </a:p>
      </dgm:t>
    </dgm:pt>
    <dgm:pt modelId="{E048329E-A00B-432C-99D4-A727DDE95F73}" type="sibTrans" cxnId="{B81B8EC7-8FAB-4E77-82E8-88A280890082}">
      <dgm:prSet/>
      <dgm:spPr/>
      <dgm:t>
        <a:bodyPr/>
        <a:lstStyle/>
        <a:p>
          <a:endParaRPr sz="1050"/>
        </a:p>
      </dgm:t>
    </dgm:pt>
    <dgm:pt modelId="{D69DFB07-6DD8-48E8-B71F-0C4D5C0905D5}">
      <dgm:prSet custT="1"/>
      <dgm:spPr/>
      <dgm:t>
        <a:bodyPr/>
        <a:lstStyle/>
        <a:p>
          <a:pPr>
            <a:defRPr sz="1200">
              <a:solidFill>
                <a:schemeClr val="tx1"/>
              </a:solidFill>
            </a:defRPr>
          </a:pPr>
          <a:r>
            <a:rPr sz="1050"/>
            <a:t>12. Risoluzione dei problemi ed esperienza utente</a:t>
          </a:r>
          <a:endParaRPr sz="1050" b="0" i="0">
            <a:solidFill>
              <a:schemeClr val="tx1"/>
            </a:solidFill>
          </a:endParaRPr>
        </a:p>
        <a:p>
          <a:endParaRPr sz="1050" b="0" i="0">
            <a:solidFill>
              <a:schemeClr val="tx1"/>
            </a:solidFill>
          </a:endParaRPr>
        </a:p>
      </dgm:t>
    </dgm:pt>
    <dgm:pt modelId="{D94E190D-9DD3-4FA5-9343-A2765259D258}" type="parTrans" cxnId="{FDD99D39-AEF4-40DC-B963-CE220B82DCBB}">
      <dgm:prSet/>
      <dgm:spPr/>
      <dgm:t>
        <a:bodyPr/>
        <a:lstStyle/>
        <a:p>
          <a:endParaRPr sz="1050"/>
        </a:p>
      </dgm:t>
    </dgm:pt>
    <dgm:pt modelId="{C980A337-0F07-4EB7-8DF1-63E349AC93EA}" type="sibTrans" cxnId="{FDD99D39-AEF4-40DC-B963-CE220B82DCBB}">
      <dgm:prSet/>
      <dgm:spPr/>
      <dgm:t>
        <a:bodyPr/>
        <a:lstStyle/>
        <a:p>
          <a:endParaRPr sz="1050"/>
        </a:p>
      </dgm:t>
    </dgm:pt>
    <dgm:pt modelId="{7269EB63-D0F7-45E6-A9B6-D44E16311055}">
      <dgm:prSet custT="1"/>
      <dgm:spPr/>
      <dgm:t>
        <a:bodyPr/>
        <a:lstStyle/>
        <a:p>
          <a:pPr>
            <a:defRPr sz="1200">
              <a:solidFill>
                <a:schemeClr val="tx1"/>
              </a:solidFill>
            </a:defRPr>
          </a:pPr>
          <a:r>
            <a:rPr sz="1050"/>
            <a:t>13. Orientamento al servizio</a:t>
          </a:r>
          <a:endParaRPr sz="1050" b="0" i="0">
            <a:solidFill>
              <a:schemeClr val="tx1"/>
            </a:solidFill>
          </a:endParaRPr>
        </a:p>
      </dgm:t>
    </dgm:pt>
    <dgm:pt modelId="{4DA5D52E-DC17-4095-81D8-C2B7A16011D0}" type="parTrans" cxnId="{DFF87BA7-A424-4BFA-BE67-A1BDCDA1C139}">
      <dgm:prSet/>
      <dgm:spPr/>
      <dgm:t>
        <a:bodyPr/>
        <a:lstStyle/>
        <a:p>
          <a:endParaRPr sz="1050"/>
        </a:p>
      </dgm:t>
    </dgm:pt>
    <dgm:pt modelId="{3760B147-7855-4B29-BD90-2AEF1C3C5894}" type="sibTrans" cxnId="{DFF87BA7-A424-4BFA-BE67-A1BDCDA1C139}">
      <dgm:prSet/>
      <dgm:spPr/>
      <dgm:t>
        <a:bodyPr/>
        <a:lstStyle/>
        <a:p>
          <a:endParaRPr sz="1050"/>
        </a:p>
      </dgm:t>
    </dgm:pt>
    <dgm:pt modelId="{49712C24-D01B-4CF2-BC0F-73DC98AFB8F5}">
      <dgm:prSet custT="1"/>
      <dgm:spPr/>
      <dgm:t>
        <a:bodyPr/>
        <a:lstStyle/>
        <a:p>
          <a:pPr>
            <a:defRPr sz="1200">
              <a:solidFill>
                <a:schemeClr val="tx1"/>
              </a:solidFill>
            </a:defRPr>
          </a:pPr>
          <a:r>
            <a:rPr sz="1050" dirty="0"/>
            <a:t>14. </a:t>
          </a:r>
          <a:r>
            <a:rPr sz="1050" dirty="0" err="1"/>
            <a:t>Sistemi</a:t>
          </a:r>
          <a:r>
            <a:rPr sz="1050" dirty="0"/>
            <a:t> </a:t>
          </a:r>
          <a:r>
            <a:rPr sz="1050" dirty="0" err="1"/>
            <a:t>análisis</a:t>
          </a:r>
          <a:r>
            <a:rPr sz="1050" dirty="0"/>
            <a:t> e </a:t>
          </a:r>
          <a:r>
            <a:rPr sz="1050" dirty="0" err="1"/>
            <a:t>valutazione</a:t>
          </a:r>
          <a:endParaRPr sz="1050" b="0" i="0" dirty="0">
            <a:solidFill>
              <a:schemeClr val="tx1"/>
            </a:solidFill>
          </a:endParaRPr>
        </a:p>
      </dgm:t>
    </dgm:pt>
    <dgm:pt modelId="{1D0A76BF-D6CE-4E07-951A-CCF72E2914B4}" type="parTrans" cxnId="{0990906B-5D48-40EB-A3F7-F39CEE9E13E0}">
      <dgm:prSet/>
      <dgm:spPr/>
      <dgm:t>
        <a:bodyPr/>
        <a:lstStyle/>
        <a:p>
          <a:endParaRPr sz="1050"/>
        </a:p>
      </dgm:t>
    </dgm:pt>
    <dgm:pt modelId="{494ED476-D686-4558-A041-9E60B4B30EBA}" type="sibTrans" cxnId="{0990906B-5D48-40EB-A3F7-F39CEE9E13E0}">
      <dgm:prSet/>
      <dgm:spPr/>
      <dgm:t>
        <a:bodyPr/>
        <a:lstStyle/>
        <a:p>
          <a:endParaRPr sz="1050"/>
        </a:p>
      </dgm:t>
    </dgm:pt>
    <dgm:pt modelId="{2D8DC435-199A-466C-ABED-A41E5DFE1009}">
      <dgm:prSet custT="1"/>
      <dgm:spPr/>
      <dgm:t>
        <a:bodyPr/>
        <a:lstStyle/>
        <a:p>
          <a:pPr>
            <a:defRPr sz="1200">
              <a:solidFill>
                <a:schemeClr val="tx1"/>
              </a:solidFill>
            </a:defRPr>
          </a:pPr>
          <a:r>
            <a:rPr sz="1050"/>
            <a:t>15. Persuasione e negoziazione</a:t>
          </a:r>
          <a:endParaRPr sz="1050" b="0" i="0">
            <a:solidFill>
              <a:schemeClr val="tx1"/>
            </a:solidFill>
          </a:endParaRPr>
        </a:p>
      </dgm:t>
    </dgm:pt>
    <dgm:pt modelId="{E52E5DC4-03B0-4ACD-8C21-CE1E4C18E639}" type="parTrans" cxnId="{70000EC5-3EEC-4088-9096-075E5B6B2659}">
      <dgm:prSet/>
      <dgm:spPr/>
      <dgm:t>
        <a:bodyPr/>
        <a:lstStyle/>
        <a:p>
          <a:endParaRPr sz="1050"/>
        </a:p>
      </dgm:t>
    </dgm:pt>
    <dgm:pt modelId="{626A1365-0738-4CF4-919A-9CA44955E604}" type="sibTrans" cxnId="{70000EC5-3EEC-4088-9096-075E5B6B2659}">
      <dgm:prSet/>
      <dgm:spPr/>
      <dgm:t>
        <a:bodyPr/>
        <a:lstStyle/>
        <a:p>
          <a:endParaRPr sz="1050"/>
        </a:p>
      </dgm:t>
    </dgm:pt>
    <dgm:pt modelId="{6AAE064D-03DB-4501-B00D-F9774B9CBEE9}" type="pres">
      <dgm:prSet presAssocID="{59DDA1B3-8226-4D7B-BC24-9EF5F39EBA71}" presName="vert0" presStyleCnt="0">
        <dgm:presLayoutVars>
          <dgm:dir/>
          <dgm:animOne val="branch"/>
          <dgm:animLvl val="lvl"/>
        </dgm:presLayoutVars>
      </dgm:prSet>
      <dgm:spPr/>
    </dgm:pt>
    <dgm:pt modelId="{6839EC22-084A-4BFE-94CD-4529D12BD382}" type="pres">
      <dgm:prSet presAssocID="{64A37922-655B-43D2-B26E-A49F86195B61}" presName="thickLine" presStyleLbl="alignNode1" presStyleIdx="0" presStyleCnt="15" custLinFactNeighborX="-3435" custLinFactNeighborY="1859"/>
      <dgm:spPr/>
    </dgm:pt>
    <dgm:pt modelId="{41AD0E36-D4C9-43F1-B9A7-4A8F5DAD6596}" type="pres">
      <dgm:prSet presAssocID="{64A37922-655B-43D2-B26E-A49F86195B61}" presName="horz1" presStyleCnt="0"/>
      <dgm:spPr/>
    </dgm:pt>
    <dgm:pt modelId="{3CFD0E93-92C2-4488-B404-AFA776CBB0F4}" type="pres">
      <dgm:prSet presAssocID="{64A37922-655B-43D2-B26E-A49F86195B61}" presName="tx1" presStyleLbl="revTx" presStyleIdx="0" presStyleCnt="15"/>
      <dgm:spPr/>
    </dgm:pt>
    <dgm:pt modelId="{2FB4E7B4-08CF-4CB2-8E67-1FDE9029C456}" type="pres">
      <dgm:prSet presAssocID="{64A37922-655B-43D2-B26E-A49F86195B61}" presName="vert1" presStyleCnt="0"/>
      <dgm:spPr/>
    </dgm:pt>
    <dgm:pt modelId="{EAA57358-3BE5-482D-B27A-2E27BF4DFA7D}" type="pres">
      <dgm:prSet presAssocID="{05F11AFC-3029-409E-AD52-234E1DA6D1E0}" presName="thickLine" presStyleLbl="alignNode1" presStyleIdx="1" presStyleCnt="15"/>
      <dgm:spPr/>
    </dgm:pt>
    <dgm:pt modelId="{26EF4476-274A-4172-97DE-B3D2E2E63907}" type="pres">
      <dgm:prSet presAssocID="{05F11AFC-3029-409E-AD52-234E1DA6D1E0}" presName="horz1" presStyleCnt="0"/>
      <dgm:spPr/>
    </dgm:pt>
    <dgm:pt modelId="{552D7E47-C07C-4FEE-BAB8-839629DF855A}" type="pres">
      <dgm:prSet presAssocID="{05F11AFC-3029-409E-AD52-234E1DA6D1E0}" presName="tx1" presStyleLbl="revTx" presStyleIdx="1" presStyleCnt="15"/>
      <dgm:spPr/>
    </dgm:pt>
    <dgm:pt modelId="{8A9D6787-1CD3-4B49-82BA-73F4C35EB925}" type="pres">
      <dgm:prSet presAssocID="{05F11AFC-3029-409E-AD52-234E1DA6D1E0}" presName="vert1" presStyleCnt="0"/>
      <dgm:spPr/>
    </dgm:pt>
    <dgm:pt modelId="{880BEE2B-620A-4305-A9CB-B8130A7CEC9D}" type="pres">
      <dgm:prSet presAssocID="{344D9061-E8FE-4BF8-B0D3-D4E233CB2721}" presName="thickLine" presStyleLbl="alignNode1" presStyleIdx="2" presStyleCnt="15"/>
      <dgm:spPr/>
    </dgm:pt>
    <dgm:pt modelId="{B955A281-E6CB-4F28-ABDE-2214C468EB3A}" type="pres">
      <dgm:prSet presAssocID="{344D9061-E8FE-4BF8-B0D3-D4E233CB2721}" presName="horz1" presStyleCnt="0"/>
      <dgm:spPr/>
    </dgm:pt>
    <dgm:pt modelId="{A3385FA0-E55C-44EC-B14A-EF7713F02D22}" type="pres">
      <dgm:prSet presAssocID="{344D9061-E8FE-4BF8-B0D3-D4E233CB2721}" presName="tx1" presStyleLbl="revTx" presStyleIdx="2" presStyleCnt="15"/>
      <dgm:spPr/>
    </dgm:pt>
    <dgm:pt modelId="{296566AC-FD80-4513-A412-58672EBC842D}" type="pres">
      <dgm:prSet presAssocID="{344D9061-E8FE-4BF8-B0D3-D4E233CB2721}" presName="vert1" presStyleCnt="0"/>
      <dgm:spPr/>
    </dgm:pt>
    <dgm:pt modelId="{B84CD42A-9907-4D7B-9D6A-F43F7CC9C91A}" type="pres">
      <dgm:prSet presAssocID="{D1009A6F-6A4B-4D1C-8401-79E2FF3E6DEB}" presName="thickLine" presStyleLbl="alignNode1" presStyleIdx="3" presStyleCnt="15"/>
      <dgm:spPr/>
    </dgm:pt>
    <dgm:pt modelId="{0367045B-69BB-4BAE-A138-AD7EF10B9F07}" type="pres">
      <dgm:prSet presAssocID="{D1009A6F-6A4B-4D1C-8401-79E2FF3E6DEB}" presName="horz1" presStyleCnt="0"/>
      <dgm:spPr/>
    </dgm:pt>
    <dgm:pt modelId="{27A15C69-A179-4BA0-A349-5EDF9A906E1E}" type="pres">
      <dgm:prSet presAssocID="{D1009A6F-6A4B-4D1C-8401-79E2FF3E6DEB}" presName="tx1" presStyleLbl="revTx" presStyleIdx="3" presStyleCnt="15"/>
      <dgm:spPr/>
    </dgm:pt>
    <dgm:pt modelId="{3235A828-074A-4F0A-961D-442E0546E54F}" type="pres">
      <dgm:prSet presAssocID="{D1009A6F-6A4B-4D1C-8401-79E2FF3E6DEB}" presName="vert1" presStyleCnt="0"/>
      <dgm:spPr/>
    </dgm:pt>
    <dgm:pt modelId="{1F719281-E223-4C84-8221-A6EF544D8166}" type="pres">
      <dgm:prSet presAssocID="{1E4EA10B-4018-4192-91A3-C5E72B4C776F}" presName="thickLine" presStyleLbl="alignNode1" presStyleIdx="4" presStyleCnt="15"/>
      <dgm:spPr/>
    </dgm:pt>
    <dgm:pt modelId="{457D2AC2-1117-4048-ACAD-410227A7DC63}" type="pres">
      <dgm:prSet presAssocID="{1E4EA10B-4018-4192-91A3-C5E72B4C776F}" presName="horz1" presStyleCnt="0"/>
      <dgm:spPr/>
    </dgm:pt>
    <dgm:pt modelId="{2E210A7B-15A5-4804-B0A2-6CBE2BE9F931}" type="pres">
      <dgm:prSet presAssocID="{1E4EA10B-4018-4192-91A3-C5E72B4C776F}" presName="tx1" presStyleLbl="revTx" presStyleIdx="4" presStyleCnt="15"/>
      <dgm:spPr/>
    </dgm:pt>
    <dgm:pt modelId="{9A1EC06E-DACB-4582-823E-5D8344FBEEF7}" type="pres">
      <dgm:prSet presAssocID="{1E4EA10B-4018-4192-91A3-C5E72B4C776F}" presName="vert1" presStyleCnt="0"/>
      <dgm:spPr/>
    </dgm:pt>
    <dgm:pt modelId="{CF98760F-2CC8-436B-8A9A-73EE0FD62FE5}" type="pres">
      <dgm:prSet presAssocID="{57AC20E1-53C3-416D-ABD7-8011E9041813}" presName="thickLine" presStyleLbl="alignNode1" presStyleIdx="5" presStyleCnt="15"/>
      <dgm:spPr/>
    </dgm:pt>
    <dgm:pt modelId="{A050F68D-250A-455C-A6A8-E7F76ED001B5}" type="pres">
      <dgm:prSet presAssocID="{57AC20E1-53C3-416D-ABD7-8011E9041813}" presName="horz1" presStyleCnt="0"/>
      <dgm:spPr/>
    </dgm:pt>
    <dgm:pt modelId="{C81A315C-EC0D-4954-A2E5-09AC398E6193}" type="pres">
      <dgm:prSet presAssocID="{57AC20E1-53C3-416D-ABD7-8011E9041813}" presName="tx1" presStyleLbl="revTx" presStyleIdx="5" presStyleCnt="15"/>
      <dgm:spPr/>
    </dgm:pt>
    <dgm:pt modelId="{3E38CAB2-33D6-4451-9255-49F05B4BAE8A}" type="pres">
      <dgm:prSet presAssocID="{57AC20E1-53C3-416D-ABD7-8011E9041813}" presName="vert1" presStyleCnt="0"/>
      <dgm:spPr/>
    </dgm:pt>
    <dgm:pt modelId="{221DABAF-D33A-4D2A-A1B5-3DCF82056455}" type="pres">
      <dgm:prSet presAssocID="{3AB022B4-BD49-4AFF-A2A9-F8C9D602DFD8}" presName="thickLine" presStyleLbl="alignNode1" presStyleIdx="6" presStyleCnt="15"/>
      <dgm:spPr/>
    </dgm:pt>
    <dgm:pt modelId="{1FB61239-5704-432E-B953-08018A9F197E}" type="pres">
      <dgm:prSet presAssocID="{3AB022B4-BD49-4AFF-A2A9-F8C9D602DFD8}" presName="horz1" presStyleCnt="0"/>
      <dgm:spPr/>
    </dgm:pt>
    <dgm:pt modelId="{6FB23790-1EE0-4D3B-AE57-6B4973B18A2A}" type="pres">
      <dgm:prSet presAssocID="{3AB022B4-BD49-4AFF-A2A9-F8C9D602DFD8}" presName="tx1" presStyleLbl="revTx" presStyleIdx="6" presStyleCnt="15"/>
      <dgm:spPr/>
    </dgm:pt>
    <dgm:pt modelId="{DB5A8AA7-E477-4FF5-AF75-AAF6C5B162EE}" type="pres">
      <dgm:prSet presAssocID="{3AB022B4-BD49-4AFF-A2A9-F8C9D602DFD8}" presName="vert1" presStyleCnt="0"/>
      <dgm:spPr/>
    </dgm:pt>
    <dgm:pt modelId="{23CC744D-88F6-4129-85B0-08EEB1C74A5D}" type="pres">
      <dgm:prSet presAssocID="{DA320D1A-FF42-4612-B89F-6CF7321DE8AB}" presName="thickLine" presStyleLbl="alignNode1" presStyleIdx="7" presStyleCnt="15"/>
      <dgm:spPr/>
    </dgm:pt>
    <dgm:pt modelId="{30F9BCD5-45E5-4F0D-997B-5F112B892A7E}" type="pres">
      <dgm:prSet presAssocID="{DA320D1A-FF42-4612-B89F-6CF7321DE8AB}" presName="horz1" presStyleCnt="0"/>
      <dgm:spPr/>
    </dgm:pt>
    <dgm:pt modelId="{1E88E1A5-5256-4F3A-83A8-B8F30D2AD28C}" type="pres">
      <dgm:prSet presAssocID="{DA320D1A-FF42-4612-B89F-6CF7321DE8AB}" presName="tx1" presStyleLbl="revTx" presStyleIdx="7" presStyleCnt="15"/>
      <dgm:spPr/>
    </dgm:pt>
    <dgm:pt modelId="{D78062C8-1DF9-4375-B956-6A1FD43B6F24}" type="pres">
      <dgm:prSet presAssocID="{DA320D1A-FF42-4612-B89F-6CF7321DE8AB}" presName="vert1" presStyleCnt="0"/>
      <dgm:spPr/>
    </dgm:pt>
    <dgm:pt modelId="{675F8668-E807-4CE0-B0BC-9839FC036156}" type="pres">
      <dgm:prSet presAssocID="{7AD9FE84-4EE9-4914-AD79-61DE79D99FD3}" presName="thickLine" presStyleLbl="alignNode1" presStyleIdx="8" presStyleCnt="15"/>
      <dgm:spPr/>
    </dgm:pt>
    <dgm:pt modelId="{DECFBD92-EDBB-43B4-841E-0844908220E8}" type="pres">
      <dgm:prSet presAssocID="{7AD9FE84-4EE9-4914-AD79-61DE79D99FD3}" presName="horz1" presStyleCnt="0"/>
      <dgm:spPr/>
    </dgm:pt>
    <dgm:pt modelId="{BF17287A-D916-4A27-9CC8-9798FFB33C13}" type="pres">
      <dgm:prSet presAssocID="{7AD9FE84-4EE9-4914-AD79-61DE79D99FD3}" presName="tx1" presStyleLbl="revTx" presStyleIdx="8" presStyleCnt="15"/>
      <dgm:spPr/>
    </dgm:pt>
    <dgm:pt modelId="{853E7F71-B2F3-45AA-AB97-88796ED6AA64}" type="pres">
      <dgm:prSet presAssocID="{7AD9FE84-4EE9-4914-AD79-61DE79D99FD3}" presName="vert1" presStyleCnt="0"/>
      <dgm:spPr/>
    </dgm:pt>
    <dgm:pt modelId="{8FEF310E-BA0F-4BEF-8C3A-09A37DB2948F}" type="pres">
      <dgm:prSet presAssocID="{E0F92279-E600-45F0-AE4C-E734DCFADC38}" presName="thickLine" presStyleLbl="alignNode1" presStyleIdx="9" presStyleCnt="15"/>
      <dgm:spPr/>
    </dgm:pt>
    <dgm:pt modelId="{91B61544-AAE2-4A1E-98B9-2DE3AEDC7ACC}" type="pres">
      <dgm:prSet presAssocID="{E0F92279-E600-45F0-AE4C-E734DCFADC38}" presName="horz1" presStyleCnt="0"/>
      <dgm:spPr/>
    </dgm:pt>
    <dgm:pt modelId="{35A89E32-E1C3-4323-A777-28F19D3B9F27}" type="pres">
      <dgm:prSet presAssocID="{E0F92279-E600-45F0-AE4C-E734DCFADC38}" presName="tx1" presStyleLbl="revTx" presStyleIdx="9" presStyleCnt="15"/>
      <dgm:spPr/>
    </dgm:pt>
    <dgm:pt modelId="{7418003F-ECF5-4318-B9A1-4F132B10829A}" type="pres">
      <dgm:prSet presAssocID="{E0F92279-E600-45F0-AE4C-E734DCFADC38}" presName="vert1" presStyleCnt="0"/>
      <dgm:spPr/>
    </dgm:pt>
    <dgm:pt modelId="{7F1E1B88-B253-424C-84A7-EA8F6CA87D7B}" type="pres">
      <dgm:prSet presAssocID="{5D0CBAC2-181B-4323-95F6-5CA76EB83596}" presName="thickLine" presStyleLbl="alignNode1" presStyleIdx="10" presStyleCnt="15"/>
      <dgm:spPr/>
    </dgm:pt>
    <dgm:pt modelId="{F6AF0C8F-87EE-4FBF-B70F-3FC9244AABA0}" type="pres">
      <dgm:prSet presAssocID="{5D0CBAC2-181B-4323-95F6-5CA76EB83596}" presName="horz1" presStyleCnt="0"/>
      <dgm:spPr/>
    </dgm:pt>
    <dgm:pt modelId="{B758F2E0-2AE8-4074-AF58-DBDDEC671576}" type="pres">
      <dgm:prSet presAssocID="{5D0CBAC2-181B-4323-95F6-5CA76EB83596}" presName="tx1" presStyleLbl="revTx" presStyleIdx="10" presStyleCnt="15"/>
      <dgm:spPr/>
    </dgm:pt>
    <dgm:pt modelId="{B5E66062-4B47-4DF0-9AF8-D45FEFC5BC12}" type="pres">
      <dgm:prSet presAssocID="{5D0CBAC2-181B-4323-95F6-5CA76EB83596}" presName="vert1" presStyleCnt="0"/>
      <dgm:spPr/>
    </dgm:pt>
    <dgm:pt modelId="{4723E305-53B0-4880-BE64-3F6B0A531BC0}" type="pres">
      <dgm:prSet presAssocID="{D69DFB07-6DD8-48E8-B71F-0C4D5C0905D5}" presName="thickLine" presStyleLbl="alignNode1" presStyleIdx="11" presStyleCnt="15"/>
      <dgm:spPr/>
    </dgm:pt>
    <dgm:pt modelId="{BD249DAE-A6B9-4246-B80C-AE5B0DDC0C1C}" type="pres">
      <dgm:prSet presAssocID="{D69DFB07-6DD8-48E8-B71F-0C4D5C0905D5}" presName="horz1" presStyleCnt="0"/>
      <dgm:spPr/>
    </dgm:pt>
    <dgm:pt modelId="{A34BF7E5-DC25-46E8-A05C-39E00B4D384D}" type="pres">
      <dgm:prSet presAssocID="{D69DFB07-6DD8-48E8-B71F-0C4D5C0905D5}" presName="tx1" presStyleLbl="revTx" presStyleIdx="11" presStyleCnt="15"/>
      <dgm:spPr/>
    </dgm:pt>
    <dgm:pt modelId="{62A91C3A-CF4E-4EAA-B06E-6E87B8A6F19B}" type="pres">
      <dgm:prSet presAssocID="{D69DFB07-6DD8-48E8-B71F-0C4D5C0905D5}" presName="vert1" presStyleCnt="0"/>
      <dgm:spPr/>
    </dgm:pt>
    <dgm:pt modelId="{9C12ED5F-3B3B-465E-85E1-F4AF7A28F184}" type="pres">
      <dgm:prSet presAssocID="{7269EB63-D0F7-45E6-A9B6-D44E16311055}" presName="thickLine" presStyleLbl="alignNode1" presStyleIdx="12" presStyleCnt="15"/>
      <dgm:spPr/>
    </dgm:pt>
    <dgm:pt modelId="{42CB4B0C-3FAD-48F0-BE90-3A19ED47531D}" type="pres">
      <dgm:prSet presAssocID="{7269EB63-D0F7-45E6-A9B6-D44E16311055}" presName="horz1" presStyleCnt="0"/>
      <dgm:spPr/>
    </dgm:pt>
    <dgm:pt modelId="{216A0B1B-04F0-4302-9CB2-89D68A7C7157}" type="pres">
      <dgm:prSet presAssocID="{7269EB63-D0F7-45E6-A9B6-D44E16311055}" presName="tx1" presStyleLbl="revTx" presStyleIdx="12" presStyleCnt="15"/>
      <dgm:spPr/>
    </dgm:pt>
    <dgm:pt modelId="{62BEB6D3-0B75-4A2E-BE5C-F397BF670B8E}" type="pres">
      <dgm:prSet presAssocID="{7269EB63-D0F7-45E6-A9B6-D44E16311055}" presName="vert1" presStyleCnt="0"/>
      <dgm:spPr/>
    </dgm:pt>
    <dgm:pt modelId="{71D43B15-B0A7-47F4-BBFF-BAC474ADE23F}" type="pres">
      <dgm:prSet presAssocID="{49712C24-D01B-4CF2-BC0F-73DC98AFB8F5}" presName="thickLine" presStyleLbl="alignNode1" presStyleIdx="13" presStyleCnt="15"/>
      <dgm:spPr/>
    </dgm:pt>
    <dgm:pt modelId="{7277003B-AC70-4C80-BD22-6C7EEFCC98E1}" type="pres">
      <dgm:prSet presAssocID="{49712C24-D01B-4CF2-BC0F-73DC98AFB8F5}" presName="horz1" presStyleCnt="0"/>
      <dgm:spPr/>
    </dgm:pt>
    <dgm:pt modelId="{57BCBA1A-E1BF-463B-9BCD-14663C1DE6A4}" type="pres">
      <dgm:prSet presAssocID="{49712C24-D01B-4CF2-BC0F-73DC98AFB8F5}" presName="tx1" presStyleLbl="revTx" presStyleIdx="13" presStyleCnt="15"/>
      <dgm:spPr/>
    </dgm:pt>
    <dgm:pt modelId="{1C41A9C3-F78D-45F3-8D80-7041FB899BF4}" type="pres">
      <dgm:prSet presAssocID="{49712C24-D01B-4CF2-BC0F-73DC98AFB8F5}" presName="vert1" presStyleCnt="0"/>
      <dgm:spPr/>
    </dgm:pt>
    <dgm:pt modelId="{AA57A6A2-072A-454B-8F0D-0FFDF223BA40}" type="pres">
      <dgm:prSet presAssocID="{2D8DC435-199A-466C-ABED-A41E5DFE1009}" presName="thickLine" presStyleLbl="alignNode1" presStyleIdx="14" presStyleCnt="15"/>
      <dgm:spPr/>
    </dgm:pt>
    <dgm:pt modelId="{87F04D09-3A65-4FE6-BD48-284911AC03C5}" type="pres">
      <dgm:prSet presAssocID="{2D8DC435-199A-466C-ABED-A41E5DFE1009}" presName="horz1" presStyleCnt="0"/>
      <dgm:spPr/>
    </dgm:pt>
    <dgm:pt modelId="{0FBE92C2-A737-41CB-B5DB-299E13AA53B1}" type="pres">
      <dgm:prSet presAssocID="{2D8DC435-199A-466C-ABED-A41E5DFE1009}" presName="tx1" presStyleLbl="revTx" presStyleIdx="14" presStyleCnt="15"/>
      <dgm:spPr/>
    </dgm:pt>
    <dgm:pt modelId="{A1685DD0-021B-4787-AF90-BAB4A0648DAF}" type="pres">
      <dgm:prSet presAssocID="{2D8DC435-199A-466C-ABED-A41E5DFE1009}" presName="vert1" presStyleCnt="0"/>
      <dgm:spPr/>
    </dgm:pt>
  </dgm:ptLst>
  <dgm:cxnLst>
    <dgm:cxn modelId="{3CCA0D0A-0BA9-422F-BEFE-DC1F4CED56D3}" srcId="{59DDA1B3-8226-4D7B-BC24-9EF5F39EBA71}" destId="{3AB022B4-BD49-4AFF-A2A9-F8C9D602DFD8}" srcOrd="6" destOrd="0" parTransId="{C13DE243-9BF2-427F-AA56-98FC943F9C3C}" sibTransId="{1F02B2D6-2623-4C86-AFFA-C9AD6340E88C}"/>
    <dgm:cxn modelId="{AAED950D-2785-4DB8-BEEC-4EBCA257A3CB}" type="presOf" srcId="{D1009A6F-6A4B-4D1C-8401-79E2FF3E6DEB}" destId="{27A15C69-A179-4BA0-A349-5EDF9A906E1E}" srcOrd="0" destOrd="0" presId="urn:microsoft.com/office/officeart/2008/layout/LinedList"/>
    <dgm:cxn modelId="{30B8F50F-4FC5-4E38-8418-8CB7EE88796B}" srcId="{59DDA1B3-8226-4D7B-BC24-9EF5F39EBA71}" destId="{57AC20E1-53C3-416D-ABD7-8011E9041813}" srcOrd="5" destOrd="0" parTransId="{ABB8A893-0851-4E81-A568-8595821DCAFE}" sibTransId="{EFEF409E-2741-420A-BBFF-C7B8522BDDCB}"/>
    <dgm:cxn modelId="{D39F2320-A161-427B-A7E3-83D4C1E30694}" type="presOf" srcId="{E0F92279-E600-45F0-AE4C-E734DCFADC38}" destId="{35A89E32-E1C3-4323-A777-28F19D3B9F27}" srcOrd="0" destOrd="0" presId="urn:microsoft.com/office/officeart/2008/layout/LinedList"/>
    <dgm:cxn modelId="{3C9FF226-E206-406E-8ABC-33E49606CA28}" srcId="{59DDA1B3-8226-4D7B-BC24-9EF5F39EBA71}" destId="{7AD9FE84-4EE9-4914-AD79-61DE79D99FD3}" srcOrd="8" destOrd="0" parTransId="{9B5BB0C0-0C55-4328-B98D-B53D8F2111B2}" sibTransId="{1E886F3E-1DA4-468F-A511-0238A9FFB8B0}"/>
    <dgm:cxn modelId="{21C53427-4867-4992-B0ED-1364DBBFA727}" srcId="{59DDA1B3-8226-4D7B-BC24-9EF5F39EBA71}" destId="{1E4EA10B-4018-4192-91A3-C5E72B4C776F}" srcOrd="4" destOrd="0" parTransId="{03B35EE2-7455-4E8F-9B1C-847E976FAD65}" sibTransId="{561AD449-25D2-4168-B406-FAFA12E8EC4B}"/>
    <dgm:cxn modelId="{B0831D2E-AA9F-40D1-9CA1-41DBF07EBC61}" srcId="{59DDA1B3-8226-4D7B-BC24-9EF5F39EBA71}" destId="{344D9061-E8FE-4BF8-B0D3-D4E233CB2721}" srcOrd="2" destOrd="0" parTransId="{BA704FF0-6EBB-490F-9963-1DF2FED408F4}" sibTransId="{BC586A6B-6726-4CB4-A4ED-B7181396DFC6}"/>
    <dgm:cxn modelId="{19178D2E-4782-4B30-BE36-2C50CDFB20EE}" type="presOf" srcId="{3AB022B4-BD49-4AFF-A2A9-F8C9D602DFD8}" destId="{6FB23790-1EE0-4D3B-AE57-6B4973B18A2A}" srcOrd="0" destOrd="0" presId="urn:microsoft.com/office/officeart/2008/layout/LinedList"/>
    <dgm:cxn modelId="{C2D31C39-E2F9-4150-A9FB-9666F42ACAB1}" srcId="{59DDA1B3-8226-4D7B-BC24-9EF5F39EBA71}" destId="{64A37922-655B-43D2-B26E-A49F86195B61}" srcOrd="0" destOrd="0" parTransId="{3FBB4DDD-C21D-4DF4-9837-22D04F70953E}" sibTransId="{EB9712E0-F5DA-47F1-9EB3-037DC033C026}"/>
    <dgm:cxn modelId="{FDD99D39-AEF4-40DC-B963-CE220B82DCBB}" srcId="{59DDA1B3-8226-4D7B-BC24-9EF5F39EBA71}" destId="{D69DFB07-6DD8-48E8-B71F-0C4D5C0905D5}" srcOrd="11" destOrd="0" parTransId="{D94E190D-9DD3-4FA5-9343-A2765259D258}" sibTransId="{C980A337-0F07-4EB7-8DF1-63E349AC93EA}"/>
    <dgm:cxn modelId="{2174F63F-F871-4015-9696-DF4CCC7C0441}" srcId="{59DDA1B3-8226-4D7B-BC24-9EF5F39EBA71}" destId="{D1009A6F-6A4B-4D1C-8401-79E2FF3E6DEB}" srcOrd="3" destOrd="0" parTransId="{1DBC737B-58FF-40AD-BB18-7E82AB3AE7A6}" sibTransId="{9DC81AEF-5909-4469-B4D3-A1E681F8FFF7}"/>
    <dgm:cxn modelId="{3EF0605B-1562-44C0-9BF0-7E2E9B5B6214}" type="presOf" srcId="{64A37922-655B-43D2-B26E-A49F86195B61}" destId="{3CFD0E93-92C2-4488-B404-AFA776CBB0F4}" srcOrd="0" destOrd="0" presId="urn:microsoft.com/office/officeart/2008/layout/LinedList"/>
    <dgm:cxn modelId="{EE38F360-79B0-44F9-B541-4DAEAB73236E}" type="presOf" srcId="{49712C24-D01B-4CF2-BC0F-73DC98AFB8F5}" destId="{57BCBA1A-E1BF-463B-9BCD-14663C1DE6A4}" srcOrd="0" destOrd="0" presId="urn:microsoft.com/office/officeart/2008/layout/LinedList"/>
    <dgm:cxn modelId="{FDF80166-033C-461F-AA6E-C1D589A96E4E}" type="presOf" srcId="{7269EB63-D0F7-45E6-A9B6-D44E16311055}" destId="{216A0B1B-04F0-4302-9CB2-89D68A7C7157}"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0955554B-6B93-49FA-8718-AFC75D40BF66}" type="presOf" srcId="{7AD9FE84-4EE9-4914-AD79-61DE79D99FD3}" destId="{BF17287A-D916-4A27-9CC8-9798FFB33C13}" srcOrd="0" destOrd="0" presId="urn:microsoft.com/office/officeart/2008/layout/LinedList"/>
    <dgm:cxn modelId="{0990906B-5D48-40EB-A3F7-F39CEE9E13E0}" srcId="{59DDA1B3-8226-4D7B-BC24-9EF5F39EBA71}" destId="{49712C24-D01B-4CF2-BC0F-73DC98AFB8F5}" srcOrd="13" destOrd="0" parTransId="{1D0A76BF-D6CE-4E07-951A-CCF72E2914B4}" sibTransId="{494ED476-D686-4558-A041-9E60B4B30EBA}"/>
    <dgm:cxn modelId="{CE9E089A-7B58-42EB-95FA-736F9EB8C5EF}" srcId="{59DDA1B3-8226-4D7B-BC24-9EF5F39EBA71}" destId="{DA320D1A-FF42-4612-B89F-6CF7321DE8AB}" srcOrd="7" destOrd="0" parTransId="{A4D3A3ED-032C-4A40-9F11-48F470293B6B}" sibTransId="{FA8AAE69-167B-4CD0-992D-43E5F5ADE87B}"/>
    <dgm:cxn modelId="{20EBE29F-00F3-4551-BE1A-599F8950EA13}" srcId="{59DDA1B3-8226-4D7B-BC24-9EF5F39EBA71}" destId="{05F11AFC-3029-409E-AD52-234E1DA6D1E0}" srcOrd="1" destOrd="0" parTransId="{1FDA2783-8EAD-4B48-A4E4-B7A548467EF9}" sibTransId="{772ABF6B-D22F-4351-9036-04F48CC0A207}"/>
    <dgm:cxn modelId="{681B2CA0-40A2-490C-BE69-A04F7DD1F4EF}" type="presOf" srcId="{D69DFB07-6DD8-48E8-B71F-0C4D5C0905D5}" destId="{A34BF7E5-DC25-46E8-A05C-39E00B4D384D}" srcOrd="0" destOrd="0" presId="urn:microsoft.com/office/officeart/2008/layout/LinedList"/>
    <dgm:cxn modelId="{F094F1A0-86BC-40F0-9887-7D1E394A1DB2}" type="presOf" srcId="{2D8DC435-199A-466C-ABED-A41E5DFE1009}" destId="{0FBE92C2-A737-41CB-B5DB-299E13AA53B1}" srcOrd="0" destOrd="0" presId="urn:microsoft.com/office/officeart/2008/layout/LinedList"/>
    <dgm:cxn modelId="{64FFC9A5-64A4-4EEF-A476-AED2CDB91B97}" type="presOf" srcId="{05F11AFC-3029-409E-AD52-234E1DA6D1E0}" destId="{552D7E47-C07C-4FEE-BAB8-839629DF855A}" srcOrd="0" destOrd="0" presId="urn:microsoft.com/office/officeart/2008/layout/LinedList"/>
    <dgm:cxn modelId="{DFF87BA7-A424-4BFA-BE67-A1BDCDA1C139}" srcId="{59DDA1B3-8226-4D7B-BC24-9EF5F39EBA71}" destId="{7269EB63-D0F7-45E6-A9B6-D44E16311055}" srcOrd="12" destOrd="0" parTransId="{4DA5D52E-DC17-4095-81D8-C2B7A16011D0}" sibTransId="{3760B147-7855-4B29-BD90-2AEF1C3C5894}"/>
    <dgm:cxn modelId="{853B27AA-5BEC-4AE5-8248-FB515F9736EA}" type="presOf" srcId="{5D0CBAC2-181B-4323-95F6-5CA76EB83596}" destId="{B758F2E0-2AE8-4074-AF58-DBDDEC671576}" srcOrd="0" destOrd="0" presId="urn:microsoft.com/office/officeart/2008/layout/LinedList"/>
    <dgm:cxn modelId="{70000EC5-3EEC-4088-9096-075E5B6B2659}" srcId="{59DDA1B3-8226-4D7B-BC24-9EF5F39EBA71}" destId="{2D8DC435-199A-466C-ABED-A41E5DFE1009}" srcOrd="14" destOrd="0" parTransId="{E52E5DC4-03B0-4ACD-8C21-CE1E4C18E639}" sibTransId="{626A1365-0738-4CF4-919A-9CA44955E604}"/>
    <dgm:cxn modelId="{D05CD8C6-8CE4-441E-844E-19BA3875AB9B}" type="presOf" srcId="{344D9061-E8FE-4BF8-B0D3-D4E233CB2721}" destId="{A3385FA0-E55C-44EC-B14A-EF7713F02D22}" srcOrd="0" destOrd="0" presId="urn:microsoft.com/office/officeart/2008/layout/LinedList"/>
    <dgm:cxn modelId="{B81B8EC7-8FAB-4E77-82E8-88A280890082}" srcId="{59DDA1B3-8226-4D7B-BC24-9EF5F39EBA71}" destId="{5D0CBAC2-181B-4323-95F6-5CA76EB83596}" srcOrd="10" destOrd="0" parTransId="{1696CAFA-5404-4C4A-9099-A0C54EC22FBD}" sibTransId="{E048329E-A00B-432C-99D4-A727DDE95F73}"/>
    <dgm:cxn modelId="{618F17CD-36D3-4ACF-AB0E-C9596DF95BC8}" type="presOf" srcId="{DA320D1A-FF42-4612-B89F-6CF7321DE8AB}" destId="{1E88E1A5-5256-4F3A-83A8-B8F30D2AD28C}" srcOrd="0" destOrd="0" presId="urn:microsoft.com/office/officeart/2008/layout/LinedList"/>
    <dgm:cxn modelId="{5AFCA7CD-D99D-457D-9E17-A747DC29585C}" type="presOf" srcId="{1E4EA10B-4018-4192-91A3-C5E72B4C776F}" destId="{2E210A7B-15A5-4804-B0A2-6CBE2BE9F931}" srcOrd="0" destOrd="0" presId="urn:microsoft.com/office/officeart/2008/layout/LinedList"/>
    <dgm:cxn modelId="{B3C01BD2-C7A2-4044-857B-6EAF6DB15EA3}" type="presOf" srcId="{57AC20E1-53C3-416D-ABD7-8011E9041813}" destId="{C81A315C-EC0D-4954-A2E5-09AC398E6193}" srcOrd="0" destOrd="0" presId="urn:microsoft.com/office/officeart/2008/layout/LinedList"/>
    <dgm:cxn modelId="{60860FEB-6901-4C08-BD3E-A14288AE4FF7}" srcId="{59DDA1B3-8226-4D7B-BC24-9EF5F39EBA71}" destId="{E0F92279-E600-45F0-AE4C-E734DCFADC38}" srcOrd="9" destOrd="0" parTransId="{35F23E0E-4044-4AC7-9CAE-DE9DAB2D77E2}" sibTransId="{CE4CC73B-3438-45CE-8152-ED94DA74CD71}"/>
    <dgm:cxn modelId="{53DD0BC2-D87C-4CED-874F-6B5B18EECC19}" type="presParOf" srcId="{6AAE064D-03DB-4501-B00D-F9774B9CBEE9}" destId="{6839EC22-084A-4BFE-94CD-4529D12BD382}" srcOrd="0" destOrd="0" presId="urn:microsoft.com/office/officeart/2008/layout/LinedList"/>
    <dgm:cxn modelId="{99506F48-6C69-409C-AC9F-FE8D5932F8F4}" type="presParOf" srcId="{6AAE064D-03DB-4501-B00D-F9774B9CBEE9}" destId="{41AD0E36-D4C9-43F1-B9A7-4A8F5DAD6596}" srcOrd="1" destOrd="0" presId="urn:microsoft.com/office/officeart/2008/layout/LinedList"/>
    <dgm:cxn modelId="{BE7B316B-F247-4A60-9D49-F07862247EAB}" type="presParOf" srcId="{41AD0E36-D4C9-43F1-B9A7-4A8F5DAD6596}" destId="{3CFD0E93-92C2-4488-B404-AFA776CBB0F4}" srcOrd="0" destOrd="0" presId="urn:microsoft.com/office/officeart/2008/layout/LinedList"/>
    <dgm:cxn modelId="{432554E2-EDCC-4855-B8D0-C830179FFFB1}" type="presParOf" srcId="{41AD0E36-D4C9-43F1-B9A7-4A8F5DAD6596}" destId="{2FB4E7B4-08CF-4CB2-8E67-1FDE9029C456}" srcOrd="1" destOrd="0" presId="urn:microsoft.com/office/officeart/2008/layout/LinedList"/>
    <dgm:cxn modelId="{5106078A-C0C7-4D39-9125-5DFD0BFF6461}" type="presParOf" srcId="{6AAE064D-03DB-4501-B00D-F9774B9CBEE9}" destId="{EAA57358-3BE5-482D-B27A-2E27BF4DFA7D}" srcOrd="2" destOrd="0" presId="urn:microsoft.com/office/officeart/2008/layout/LinedList"/>
    <dgm:cxn modelId="{B6410EF8-D6DC-4648-920B-AB4DDBC4CE3C}" type="presParOf" srcId="{6AAE064D-03DB-4501-B00D-F9774B9CBEE9}" destId="{26EF4476-274A-4172-97DE-B3D2E2E63907}" srcOrd="3" destOrd="0" presId="urn:microsoft.com/office/officeart/2008/layout/LinedList"/>
    <dgm:cxn modelId="{2DF1D4F9-E395-49A0-9FB4-59FC4F62F0C2}" type="presParOf" srcId="{26EF4476-274A-4172-97DE-B3D2E2E63907}" destId="{552D7E47-C07C-4FEE-BAB8-839629DF855A}" srcOrd="0" destOrd="0" presId="urn:microsoft.com/office/officeart/2008/layout/LinedList"/>
    <dgm:cxn modelId="{E3ADB8A5-19CA-4E61-87EB-19C809E174B5}" type="presParOf" srcId="{26EF4476-274A-4172-97DE-B3D2E2E63907}" destId="{8A9D6787-1CD3-4B49-82BA-73F4C35EB925}" srcOrd="1" destOrd="0" presId="urn:microsoft.com/office/officeart/2008/layout/LinedList"/>
    <dgm:cxn modelId="{2ED7932C-1376-452A-9317-A152626036DE}" type="presParOf" srcId="{6AAE064D-03DB-4501-B00D-F9774B9CBEE9}" destId="{880BEE2B-620A-4305-A9CB-B8130A7CEC9D}" srcOrd="4" destOrd="0" presId="urn:microsoft.com/office/officeart/2008/layout/LinedList"/>
    <dgm:cxn modelId="{60F329CC-9859-4965-B442-D5CA19C48D17}" type="presParOf" srcId="{6AAE064D-03DB-4501-B00D-F9774B9CBEE9}" destId="{B955A281-E6CB-4F28-ABDE-2214C468EB3A}" srcOrd="5" destOrd="0" presId="urn:microsoft.com/office/officeart/2008/layout/LinedList"/>
    <dgm:cxn modelId="{CB660DC0-192F-40A1-A069-FEBADCC796A0}" type="presParOf" srcId="{B955A281-E6CB-4F28-ABDE-2214C468EB3A}" destId="{A3385FA0-E55C-44EC-B14A-EF7713F02D22}" srcOrd="0" destOrd="0" presId="urn:microsoft.com/office/officeart/2008/layout/LinedList"/>
    <dgm:cxn modelId="{0C9497E6-65E6-4D9C-87B0-E1CBA49C2DAE}" type="presParOf" srcId="{B955A281-E6CB-4F28-ABDE-2214C468EB3A}" destId="{296566AC-FD80-4513-A412-58672EBC842D}" srcOrd="1" destOrd="0" presId="urn:microsoft.com/office/officeart/2008/layout/LinedList"/>
    <dgm:cxn modelId="{EB2CF38C-B2A6-402C-9333-3E53764319C2}" type="presParOf" srcId="{6AAE064D-03DB-4501-B00D-F9774B9CBEE9}" destId="{B84CD42A-9907-4D7B-9D6A-F43F7CC9C91A}" srcOrd="6" destOrd="0" presId="urn:microsoft.com/office/officeart/2008/layout/LinedList"/>
    <dgm:cxn modelId="{2244D93A-0902-4EDF-BD29-500BE5E651B2}" type="presParOf" srcId="{6AAE064D-03DB-4501-B00D-F9774B9CBEE9}" destId="{0367045B-69BB-4BAE-A138-AD7EF10B9F07}" srcOrd="7" destOrd="0" presId="urn:microsoft.com/office/officeart/2008/layout/LinedList"/>
    <dgm:cxn modelId="{33332CDE-4353-4C8C-BCEA-D690AAB2339D}" type="presParOf" srcId="{0367045B-69BB-4BAE-A138-AD7EF10B9F07}" destId="{27A15C69-A179-4BA0-A349-5EDF9A906E1E}" srcOrd="0" destOrd="0" presId="urn:microsoft.com/office/officeart/2008/layout/LinedList"/>
    <dgm:cxn modelId="{285D094D-D5EA-45C9-8637-CE36FEBBDE8A}" type="presParOf" srcId="{0367045B-69BB-4BAE-A138-AD7EF10B9F07}" destId="{3235A828-074A-4F0A-961D-442E0546E54F}" srcOrd="1" destOrd="0" presId="urn:microsoft.com/office/officeart/2008/layout/LinedList"/>
    <dgm:cxn modelId="{31FAA0E4-CECE-4F24-B09F-72E43104187F}" type="presParOf" srcId="{6AAE064D-03DB-4501-B00D-F9774B9CBEE9}" destId="{1F719281-E223-4C84-8221-A6EF544D8166}" srcOrd="8" destOrd="0" presId="urn:microsoft.com/office/officeart/2008/layout/LinedList"/>
    <dgm:cxn modelId="{7E2E984D-F178-447B-BAC0-B235790932DC}" type="presParOf" srcId="{6AAE064D-03DB-4501-B00D-F9774B9CBEE9}" destId="{457D2AC2-1117-4048-ACAD-410227A7DC63}" srcOrd="9" destOrd="0" presId="urn:microsoft.com/office/officeart/2008/layout/LinedList"/>
    <dgm:cxn modelId="{5BD014B4-7853-4E81-A456-C94DAA9F6604}" type="presParOf" srcId="{457D2AC2-1117-4048-ACAD-410227A7DC63}" destId="{2E210A7B-15A5-4804-B0A2-6CBE2BE9F931}" srcOrd="0" destOrd="0" presId="urn:microsoft.com/office/officeart/2008/layout/LinedList"/>
    <dgm:cxn modelId="{A3349BE8-ECF9-4800-ACDC-635E706538BA}" type="presParOf" srcId="{457D2AC2-1117-4048-ACAD-410227A7DC63}" destId="{9A1EC06E-DACB-4582-823E-5D8344FBEEF7}" srcOrd="1" destOrd="0" presId="urn:microsoft.com/office/officeart/2008/layout/LinedList"/>
    <dgm:cxn modelId="{6AFC6401-43F2-4FF1-9B14-C64B6130D395}" type="presParOf" srcId="{6AAE064D-03DB-4501-B00D-F9774B9CBEE9}" destId="{CF98760F-2CC8-436B-8A9A-73EE0FD62FE5}" srcOrd="10" destOrd="0" presId="urn:microsoft.com/office/officeart/2008/layout/LinedList"/>
    <dgm:cxn modelId="{8869B4BE-6368-4B0B-92A9-81445A3885C4}" type="presParOf" srcId="{6AAE064D-03DB-4501-B00D-F9774B9CBEE9}" destId="{A050F68D-250A-455C-A6A8-E7F76ED001B5}" srcOrd="11" destOrd="0" presId="urn:microsoft.com/office/officeart/2008/layout/LinedList"/>
    <dgm:cxn modelId="{70E5607E-DABA-40E5-9107-D75C8B10BEF0}" type="presParOf" srcId="{A050F68D-250A-455C-A6A8-E7F76ED001B5}" destId="{C81A315C-EC0D-4954-A2E5-09AC398E6193}" srcOrd="0" destOrd="0" presId="urn:microsoft.com/office/officeart/2008/layout/LinedList"/>
    <dgm:cxn modelId="{16E9FC2B-7242-476E-9D6C-CE7B72CB0318}" type="presParOf" srcId="{A050F68D-250A-455C-A6A8-E7F76ED001B5}" destId="{3E38CAB2-33D6-4451-9255-49F05B4BAE8A}" srcOrd="1" destOrd="0" presId="urn:microsoft.com/office/officeart/2008/layout/LinedList"/>
    <dgm:cxn modelId="{277C694B-0A72-4B39-91D1-DED21B3EDE29}" type="presParOf" srcId="{6AAE064D-03DB-4501-B00D-F9774B9CBEE9}" destId="{221DABAF-D33A-4D2A-A1B5-3DCF82056455}" srcOrd="12" destOrd="0" presId="urn:microsoft.com/office/officeart/2008/layout/LinedList"/>
    <dgm:cxn modelId="{68497C03-7F0D-4BF6-A98F-D28C4C6E8B3F}" type="presParOf" srcId="{6AAE064D-03DB-4501-B00D-F9774B9CBEE9}" destId="{1FB61239-5704-432E-B953-08018A9F197E}" srcOrd="13" destOrd="0" presId="urn:microsoft.com/office/officeart/2008/layout/LinedList"/>
    <dgm:cxn modelId="{98E2D0A5-2107-4548-A2C8-88A59E04977B}" type="presParOf" srcId="{1FB61239-5704-432E-B953-08018A9F197E}" destId="{6FB23790-1EE0-4D3B-AE57-6B4973B18A2A}" srcOrd="0" destOrd="0" presId="urn:microsoft.com/office/officeart/2008/layout/LinedList"/>
    <dgm:cxn modelId="{D360FC2F-A734-4392-A125-5BEEFE771027}" type="presParOf" srcId="{1FB61239-5704-432E-B953-08018A9F197E}" destId="{DB5A8AA7-E477-4FF5-AF75-AAF6C5B162EE}" srcOrd="1" destOrd="0" presId="urn:microsoft.com/office/officeart/2008/layout/LinedList"/>
    <dgm:cxn modelId="{C06DDBC7-8B0C-4D4B-9E13-ADA4F9268713}" type="presParOf" srcId="{6AAE064D-03DB-4501-B00D-F9774B9CBEE9}" destId="{23CC744D-88F6-4129-85B0-08EEB1C74A5D}" srcOrd="14" destOrd="0" presId="urn:microsoft.com/office/officeart/2008/layout/LinedList"/>
    <dgm:cxn modelId="{E1FE4771-860A-4058-9437-F5B02EC31453}" type="presParOf" srcId="{6AAE064D-03DB-4501-B00D-F9774B9CBEE9}" destId="{30F9BCD5-45E5-4F0D-997B-5F112B892A7E}" srcOrd="15" destOrd="0" presId="urn:microsoft.com/office/officeart/2008/layout/LinedList"/>
    <dgm:cxn modelId="{45B3149C-BCE3-4444-BD1E-867F52DF5CF1}" type="presParOf" srcId="{30F9BCD5-45E5-4F0D-997B-5F112B892A7E}" destId="{1E88E1A5-5256-4F3A-83A8-B8F30D2AD28C}" srcOrd="0" destOrd="0" presId="urn:microsoft.com/office/officeart/2008/layout/LinedList"/>
    <dgm:cxn modelId="{3CF799E1-9615-47B1-9533-8EDE25567437}" type="presParOf" srcId="{30F9BCD5-45E5-4F0D-997B-5F112B892A7E}" destId="{D78062C8-1DF9-4375-B956-6A1FD43B6F24}" srcOrd="1" destOrd="0" presId="urn:microsoft.com/office/officeart/2008/layout/LinedList"/>
    <dgm:cxn modelId="{37B082CD-FC86-4204-862C-E2E35860C154}" type="presParOf" srcId="{6AAE064D-03DB-4501-B00D-F9774B9CBEE9}" destId="{675F8668-E807-4CE0-B0BC-9839FC036156}" srcOrd="16" destOrd="0" presId="urn:microsoft.com/office/officeart/2008/layout/LinedList"/>
    <dgm:cxn modelId="{2870E512-6215-4F15-9E8C-C64A193F5ADC}" type="presParOf" srcId="{6AAE064D-03DB-4501-B00D-F9774B9CBEE9}" destId="{DECFBD92-EDBB-43B4-841E-0844908220E8}" srcOrd="17" destOrd="0" presId="urn:microsoft.com/office/officeart/2008/layout/LinedList"/>
    <dgm:cxn modelId="{FD7C4582-73B2-4982-9D32-9998B0FC5005}" type="presParOf" srcId="{DECFBD92-EDBB-43B4-841E-0844908220E8}" destId="{BF17287A-D916-4A27-9CC8-9798FFB33C13}" srcOrd="0" destOrd="0" presId="urn:microsoft.com/office/officeart/2008/layout/LinedList"/>
    <dgm:cxn modelId="{CC7DE562-B1F9-4981-BC8F-597385482A72}" type="presParOf" srcId="{DECFBD92-EDBB-43B4-841E-0844908220E8}" destId="{853E7F71-B2F3-45AA-AB97-88796ED6AA64}" srcOrd="1" destOrd="0" presId="urn:microsoft.com/office/officeart/2008/layout/LinedList"/>
    <dgm:cxn modelId="{C555C3FD-88AE-4A20-928E-6ACD2F977DE2}" type="presParOf" srcId="{6AAE064D-03DB-4501-B00D-F9774B9CBEE9}" destId="{8FEF310E-BA0F-4BEF-8C3A-09A37DB2948F}" srcOrd="18" destOrd="0" presId="urn:microsoft.com/office/officeart/2008/layout/LinedList"/>
    <dgm:cxn modelId="{3F548C92-8A07-4C1B-9A36-EB306158BBBB}" type="presParOf" srcId="{6AAE064D-03DB-4501-B00D-F9774B9CBEE9}" destId="{91B61544-AAE2-4A1E-98B9-2DE3AEDC7ACC}" srcOrd="19" destOrd="0" presId="urn:microsoft.com/office/officeart/2008/layout/LinedList"/>
    <dgm:cxn modelId="{29883F27-4D3E-4D19-9C63-6C10239F9E69}" type="presParOf" srcId="{91B61544-AAE2-4A1E-98B9-2DE3AEDC7ACC}" destId="{35A89E32-E1C3-4323-A777-28F19D3B9F27}" srcOrd="0" destOrd="0" presId="urn:microsoft.com/office/officeart/2008/layout/LinedList"/>
    <dgm:cxn modelId="{2B381FC9-CCB8-4341-B041-4BE3DC127AA4}" type="presParOf" srcId="{91B61544-AAE2-4A1E-98B9-2DE3AEDC7ACC}" destId="{7418003F-ECF5-4318-B9A1-4F132B10829A}" srcOrd="1" destOrd="0" presId="urn:microsoft.com/office/officeart/2008/layout/LinedList"/>
    <dgm:cxn modelId="{DAD018CC-CF17-4F93-85DE-899C014AED37}" type="presParOf" srcId="{6AAE064D-03DB-4501-B00D-F9774B9CBEE9}" destId="{7F1E1B88-B253-424C-84A7-EA8F6CA87D7B}" srcOrd="20" destOrd="0" presId="urn:microsoft.com/office/officeart/2008/layout/LinedList"/>
    <dgm:cxn modelId="{D05BB1CB-2E07-469E-8489-B3DCBDAD2FD9}" type="presParOf" srcId="{6AAE064D-03DB-4501-B00D-F9774B9CBEE9}" destId="{F6AF0C8F-87EE-4FBF-B70F-3FC9244AABA0}" srcOrd="21" destOrd="0" presId="urn:microsoft.com/office/officeart/2008/layout/LinedList"/>
    <dgm:cxn modelId="{E805DB99-9766-4AF8-B573-C7646FAC1487}" type="presParOf" srcId="{F6AF0C8F-87EE-4FBF-B70F-3FC9244AABA0}" destId="{B758F2E0-2AE8-4074-AF58-DBDDEC671576}" srcOrd="0" destOrd="0" presId="urn:microsoft.com/office/officeart/2008/layout/LinedList"/>
    <dgm:cxn modelId="{2B331E82-8350-434A-8B9C-D090B1ED8B1E}" type="presParOf" srcId="{F6AF0C8F-87EE-4FBF-B70F-3FC9244AABA0}" destId="{B5E66062-4B47-4DF0-9AF8-D45FEFC5BC12}" srcOrd="1" destOrd="0" presId="urn:microsoft.com/office/officeart/2008/layout/LinedList"/>
    <dgm:cxn modelId="{9B450C4C-ABE2-4D69-B278-0A02568A2939}" type="presParOf" srcId="{6AAE064D-03DB-4501-B00D-F9774B9CBEE9}" destId="{4723E305-53B0-4880-BE64-3F6B0A531BC0}" srcOrd="22" destOrd="0" presId="urn:microsoft.com/office/officeart/2008/layout/LinedList"/>
    <dgm:cxn modelId="{419B4802-CAE0-49FC-A062-C0CFD235EE88}" type="presParOf" srcId="{6AAE064D-03DB-4501-B00D-F9774B9CBEE9}" destId="{BD249DAE-A6B9-4246-B80C-AE5B0DDC0C1C}" srcOrd="23" destOrd="0" presId="urn:microsoft.com/office/officeart/2008/layout/LinedList"/>
    <dgm:cxn modelId="{1D5484B9-C941-4672-BAA1-2DEFC3C50B42}" type="presParOf" srcId="{BD249DAE-A6B9-4246-B80C-AE5B0DDC0C1C}" destId="{A34BF7E5-DC25-46E8-A05C-39E00B4D384D}" srcOrd="0" destOrd="0" presId="urn:microsoft.com/office/officeart/2008/layout/LinedList"/>
    <dgm:cxn modelId="{1156633C-0743-4FA5-86C9-E9D7A819F1F4}" type="presParOf" srcId="{BD249DAE-A6B9-4246-B80C-AE5B0DDC0C1C}" destId="{62A91C3A-CF4E-4EAA-B06E-6E87B8A6F19B}" srcOrd="1" destOrd="0" presId="urn:microsoft.com/office/officeart/2008/layout/LinedList"/>
    <dgm:cxn modelId="{D5979327-134B-4821-82DD-F42B3C4C3313}" type="presParOf" srcId="{6AAE064D-03DB-4501-B00D-F9774B9CBEE9}" destId="{9C12ED5F-3B3B-465E-85E1-F4AF7A28F184}" srcOrd="24" destOrd="0" presId="urn:microsoft.com/office/officeart/2008/layout/LinedList"/>
    <dgm:cxn modelId="{0046A6DA-6380-462D-8E78-C203B1A7F121}" type="presParOf" srcId="{6AAE064D-03DB-4501-B00D-F9774B9CBEE9}" destId="{42CB4B0C-3FAD-48F0-BE90-3A19ED47531D}" srcOrd="25" destOrd="0" presId="urn:microsoft.com/office/officeart/2008/layout/LinedList"/>
    <dgm:cxn modelId="{DBA73852-E1F5-4E7E-B3A4-10B7DAC47C62}" type="presParOf" srcId="{42CB4B0C-3FAD-48F0-BE90-3A19ED47531D}" destId="{216A0B1B-04F0-4302-9CB2-89D68A7C7157}" srcOrd="0" destOrd="0" presId="urn:microsoft.com/office/officeart/2008/layout/LinedList"/>
    <dgm:cxn modelId="{63946C8F-164A-4F92-8F53-1246C178B6B2}" type="presParOf" srcId="{42CB4B0C-3FAD-48F0-BE90-3A19ED47531D}" destId="{62BEB6D3-0B75-4A2E-BE5C-F397BF670B8E}" srcOrd="1" destOrd="0" presId="urn:microsoft.com/office/officeart/2008/layout/LinedList"/>
    <dgm:cxn modelId="{A41B8C75-7E80-4AF4-890B-F5A56F9CBDF9}" type="presParOf" srcId="{6AAE064D-03DB-4501-B00D-F9774B9CBEE9}" destId="{71D43B15-B0A7-47F4-BBFF-BAC474ADE23F}" srcOrd="26" destOrd="0" presId="urn:microsoft.com/office/officeart/2008/layout/LinedList"/>
    <dgm:cxn modelId="{D3CBE857-70BB-4C48-991A-217C4DACECD6}" type="presParOf" srcId="{6AAE064D-03DB-4501-B00D-F9774B9CBEE9}" destId="{7277003B-AC70-4C80-BD22-6C7EEFCC98E1}" srcOrd="27" destOrd="0" presId="urn:microsoft.com/office/officeart/2008/layout/LinedList"/>
    <dgm:cxn modelId="{51663CE3-D35F-4FD6-A2A8-0099D83D079E}" type="presParOf" srcId="{7277003B-AC70-4C80-BD22-6C7EEFCC98E1}" destId="{57BCBA1A-E1BF-463B-9BCD-14663C1DE6A4}" srcOrd="0" destOrd="0" presId="urn:microsoft.com/office/officeart/2008/layout/LinedList"/>
    <dgm:cxn modelId="{FD7BA2DA-CA72-4965-BF7E-F938D24D88DF}" type="presParOf" srcId="{7277003B-AC70-4C80-BD22-6C7EEFCC98E1}" destId="{1C41A9C3-F78D-45F3-8D80-7041FB899BF4}" srcOrd="1" destOrd="0" presId="urn:microsoft.com/office/officeart/2008/layout/LinedList"/>
    <dgm:cxn modelId="{B42CEBC4-FB04-408D-88D5-5C06D8C69115}" type="presParOf" srcId="{6AAE064D-03DB-4501-B00D-F9774B9CBEE9}" destId="{AA57A6A2-072A-454B-8F0D-0FFDF223BA40}" srcOrd="28" destOrd="0" presId="urn:microsoft.com/office/officeart/2008/layout/LinedList"/>
    <dgm:cxn modelId="{B020F42D-7DF2-43F0-8D07-7CEC5770220A}" type="presParOf" srcId="{6AAE064D-03DB-4501-B00D-F9774B9CBEE9}" destId="{87F04D09-3A65-4FE6-BD48-284911AC03C5}" srcOrd="29" destOrd="0" presId="urn:microsoft.com/office/officeart/2008/layout/LinedList"/>
    <dgm:cxn modelId="{8EC4403F-46E8-4D54-A7DD-B875908576C7}" type="presParOf" srcId="{87F04D09-3A65-4FE6-BD48-284911AC03C5}" destId="{0FBE92C2-A737-41CB-B5DB-299E13AA53B1}" srcOrd="0" destOrd="0" presId="urn:microsoft.com/office/officeart/2008/layout/LinedList"/>
    <dgm:cxn modelId="{760AC301-7427-4CD4-AE2F-01C251B8A00A}" type="presParOf" srcId="{87F04D09-3A65-4FE6-BD48-284911AC03C5}" destId="{A1685DD0-021B-4787-AF90-BAB4A0648DAF}" srcOrd="1" destOrd="0" presId="urn:microsoft.com/office/officeart/2008/layout/LinedList"/>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4A37922-655B-43D2-B26E-A49F86195B61}">
      <dgm:prSet custT="1"/>
      <dgm:spPr/>
      <dgm:t>
        <a:bodyPr/>
        <a:lstStyle/>
        <a:p>
          <a:pPr>
            <a:defRPr sz="1200">
              <a:solidFill>
                <a:schemeClr val="tx1"/>
              </a:solidFill>
            </a:defRPr>
          </a:pPr>
          <a:r>
            <a:rPr sz="1050" dirty="0"/>
            <a:t>1. </a:t>
          </a:r>
          <a:r>
            <a:rPr sz="1050" dirty="0" err="1"/>
            <a:t>Pensiero</a:t>
          </a:r>
          <a:r>
            <a:rPr sz="1050" dirty="0"/>
            <a:t> </a:t>
          </a:r>
          <a:r>
            <a:rPr sz="1050" dirty="0" err="1"/>
            <a:t>analitico</a:t>
          </a:r>
          <a:r>
            <a:rPr sz="1050" dirty="0"/>
            <a:t> e </a:t>
          </a:r>
          <a:r>
            <a:rPr sz="1050" dirty="0" err="1"/>
            <a:t>innovazione</a:t>
          </a:r>
          <a:endParaRPr sz="1050" b="0" i="0" dirty="0">
            <a:solidFill>
              <a:schemeClr val="tx1"/>
            </a:solidFill>
          </a:endParaRPr>
        </a:p>
      </dgm:t>
    </dgm:pt>
    <dgm:pt modelId="{3FBB4DDD-C21D-4DF4-9837-22D04F70953E}" type="parTrans" cxnId="{C2D31C39-E2F9-4150-A9FB-9666F42ACAB1}">
      <dgm:prSet/>
      <dgm:spPr/>
      <dgm:t>
        <a:bodyPr/>
        <a:lstStyle/>
        <a:p>
          <a:endParaRPr sz="1050"/>
        </a:p>
      </dgm:t>
    </dgm:pt>
    <dgm:pt modelId="{EB9712E0-F5DA-47F1-9EB3-037DC033C026}" type="sibTrans" cxnId="{C2D31C39-E2F9-4150-A9FB-9666F42ACAB1}">
      <dgm:prSet/>
      <dgm:spPr/>
      <dgm:t>
        <a:bodyPr/>
        <a:lstStyle/>
        <a:p>
          <a:endParaRPr sz="1050"/>
        </a:p>
      </dgm:t>
    </dgm:pt>
    <dgm:pt modelId="{05F11AFC-3029-409E-AD52-234E1DA6D1E0}">
      <dgm:prSet custT="1"/>
      <dgm:spPr/>
      <dgm:t>
        <a:bodyPr/>
        <a:lstStyle/>
        <a:p>
          <a:pPr>
            <a:defRPr sz="1200">
              <a:solidFill>
                <a:schemeClr val="tx1"/>
              </a:solidFill>
            </a:defRPr>
          </a:pPr>
          <a:r>
            <a:rPr sz="1050"/>
            <a:t>2. Strategie di apprendimento attivo e di apprendimento</a:t>
          </a:r>
          <a:endParaRPr sz="1050" b="0" i="0">
            <a:solidFill>
              <a:schemeClr val="tx1"/>
            </a:solidFill>
          </a:endParaRPr>
        </a:p>
      </dgm:t>
    </dgm:pt>
    <dgm:pt modelId="{1FDA2783-8EAD-4B48-A4E4-B7A548467EF9}" type="parTrans" cxnId="{20EBE29F-00F3-4551-BE1A-599F8950EA13}">
      <dgm:prSet/>
      <dgm:spPr/>
      <dgm:t>
        <a:bodyPr/>
        <a:lstStyle/>
        <a:p>
          <a:endParaRPr sz="1050"/>
        </a:p>
      </dgm:t>
    </dgm:pt>
    <dgm:pt modelId="{772ABF6B-D22F-4351-9036-04F48CC0A207}" type="sibTrans" cxnId="{20EBE29F-00F3-4551-BE1A-599F8950EA13}">
      <dgm:prSet/>
      <dgm:spPr/>
      <dgm:t>
        <a:bodyPr/>
        <a:lstStyle/>
        <a:p>
          <a:endParaRPr sz="1050"/>
        </a:p>
      </dgm:t>
    </dgm:pt>
    <dgm:pt modelId="{344D9061-E8FE-4BF8-B0D3-D4E233CB2721}">
      <dgm:prSet custT="1"/>
      <dgm:spPr/>
      <dgm:t>
        <a:bodyPr/>
        <a:lstStyle/>
        <a:p>
          <a:pPr>
            <a:defRPr sz="1200">
              <a:solidFill>
                <a:schemeClr val="tx1"/>
              </a:solidFill>
            </a:defRPr>
          </a:pPr>
          <a:r>
            <a:rPr sz="1050"/>
            <a:t>3. Risoluzione di problemi complessi</a:t>
          </a:r>
          <a:endParaRPr sz="1050" b="0" i="0">
            <a:solidFill>
              <a:schemeClr val="tx1"/>
            </a:solidFill>
          </a:endParaRPr>
        </a:p>
      </dgm:t>
    </dgm:pt>
    <dgm:pt modelId="{BA704FF0-6EBB-490F-9963-1DF2FED408F4}" type="parTrans" cxnId="{B0831D2E-AA9F-40D1-9CA1-41DBF07EBC61}">
      <dgm:prSet/>
      <dgm:spPr/>
      <dgm:t>
        <a:bodyPr/>
        <a:lstStyle/>
        <a:p>
          <a:endParaRPr sz="1050"/>
        </a:p>
      </dgm:t>
    </dgm:pt>
    <dgm:pt modelId="{BC586A6B-6726-4CB4-A4ED-B7181396DFC6}" type="sibTrans" cxnId="{B0831D2E-AA9F-40D1-9CA1-41DBF07EBC61}">
      <dgm:prSet/>
      <dgm:spPr/>
      <dgm:t>
        <a:bodyPr/>
        <a:lstStyle/>
        <a:p>
          <a:endParaRPr sz="1050"/>
        </a:p>
      </dgm:t>
    </dgm:pt>
    <dgm:pt modelId="{D1009A6F-6A4B-4D1C-8401-79E2FF3E6DEB}">
      <dgm:prSet custT="1"/>
      <dgm:spPr/>
      <dgm:t>
        <a:bodyPr/>
        <a:lstStyle/>
        <a:p>
          <a:pPr>
            <a:defRPr sz="1200">
              <a:solidFill>
                <a:schemeClr val="tx1"/>
              </a:solidFill>
            </a:defRPr>
          </a:pPr>
          <a:r>
            <a:rPr sz="1050"/>
            <a:t>4. Pensiero critico e analisi</a:t>
          </a:r>
          <a:endParaRPr sz="1050" b="0" i="0">
            <a:solidFill>
              <a:schemeClr val="tx1"/>
            </a:solidFill>
          </a:endParaRPr>
        </a:p>
      </dgm:t>
    </dgm:pt>
    <dgm:pt modelId="{1DBC737B-58FF-40AD-BB18-7E82AB3AE7A6}" type="parTrans" cxnId="{2174F63F-F871-4015-9696-DF4CCC7C0441}">
      <dgm:prSet/>
      <dgm:spPr/>
      <dgm:t>
        <a:bodyPr/>
        <a:lstStyle/>
        <a:p>
          <a:endParaRPr sz="1050"/>
        </a:p>
      </dgm:t>
    </dgm:pt>
    <dgm:pt modelId="{9DC81AEF-5909-4469-B4D3-A1E681F8FFF7}" type="sibTrans" cxnId="{2174F63F-F871-4015-9696-DF4CCC7C0441}">
      <dgm:prSet/>
      <dgm:spPr/>
      <dgm:t>
        <a:bodyPr/>
        <a:lstStyle/>
        <a:p>
          <a:endParaRPr sz="1050"/>
        </a:p>
      </dgm:t>
    </dgm:pt>
    <dgm:pt modelId="{1E4EA10B-4018-4192-91A3-C5E72B4C776F}">
      <dgm:prSet custT="1"/>
      <dgm:spPr/>
      <dgm:t>
        <a:bodyPr/>
        <a:lstStyle/>
        <a:p>
          <a:pPr>
            <a:defRPr sz="1200">
              <a:solidFill>
                <a:schemeClr val="tx1"/>
              </a:solidFill>
            </a:defRPr>
          </a:pPr>
          <a:r>
            <a:rPr sz="1050"/>
            <a:t>5. Creatività, originalità e iniziativa</a:t>
          </a:r>
          <a:endParaRPr sz="1050" b="0" i="0">
            <a:solidFill>
              <a:schemeClr val="tx1"/>
            </a:solidFill>
          </a:endParaRPr>
        </a:p>
      </dgm:t>
    </dgm:pt>
    <dgm:pt modelId="{03B35EE2-7455-4E8F-9B1C-847E976FAD65}" type="parTrans" cxnId="{21C53427-4867-4992-B0ED-1364DBBFA727}">
      <dgm:prSet/>
      <dgm:spPr/>
      <dgm:t>
        <a:bodyPr/>
        <a:lstStyle/>
        <a:p>
          <a:endParaRPr sz="1050"/>
        </a:p>
      </dgm:t>
    </dgm:pt>
    <dgm:pt modelId="{561AD449-25D2-4168-B406-FAFA12E8EC4B}" type="sibTrans" cxnId="{21C53427-4867-4992-B0ED-1364DBBFA727}">
      <dgm:prSet/>
      <dgm:spPr/>
      <dgm:t>
        <a:bodyPr/>
        <a:lstStyle/>
        <a:p>
          <a:endParaRPr sz="1050"/>
        </a:p>
      </dgm:t>
    </dgm:pt>
    <dgm:pt modelId="{57AC20E1-53C3-416D-ABD7-8011E9041813}">
      <dgm:prSet custT="1"/>
      <dgm:spPr/>
      <dgm:t>
        <a:bodyPr/>
        <a:lstStyle/>
        <a:p>
          <a:pPr>
            <a:defRPr sz="1200">
              <a:solidFill>
                <a:schemeClr val="tx1"/>
              </a:solidFill>
            </a:defRPr>
          </a:pPr>
          <a:r>
            <a:rPr sz="1050"/>
            <a:t>6. Leadership e influenza sociale</a:t>
          </a:r>
          <a:endParaRPr sz="1050" b="0" i="0">
            <a:solidFill>
              <a:schemeClr val="tx1"/>
            </a:solidFill>
          </a:endParaRPr>
        </a:p>
      </dgm:t>
    </dgm:pt>
    <dgm:pt modelId="{ABB8A893-0851-4E81-A568-8595821DCAFE}" type="parTrans" cxnId="{30B8F50F-4FC5-4E38-8418-8CB7EE88796B}">
      <dgm:prSet/>
      <dgm:spPr/>
      <dgm:t>
        <a:bodyPr/>
        <a:lstStyle/>
        <a:p>
          <a:endParaRPr sz="1050"/>
        </a:p>
      </dgm:t>
    </dgm:pt>
    <dgm:pt modelId="{EFEF409E-2741-420A-BBFF-C7B8522BDDCB}" type="sibTrans" cxnId="{30B8F50F-4FC5-4E38-8418-8CB7EE88796B}">
      <dgm:prSet/>
      <dgm:spPr/>
      <dgm:t>
        <a:bodyPr/>
        <a:lstStyle/>
        <a:p>
          <a:endParaRPr sz="1050"/>
        </a:p>
      </dgm:t>
    </dgm:pt>
    <dgm:pt modelId="{3AB022B4-BD49-4AFF-A2A9-F8C9D602DFD8}">
      <dgm:prSet custT="1"/>
      <dgm:spPr/>
      <dgm:t>
        <a:bodyPr/>
        <a:lstStyle/>
        <a:p>
          <a:pPr>
            <a:defRPr sz="1200">
              <a:solidFill>
                <a:schemeClr val="accent1"/>
              </a:solidFill>
            </a:defRPr>
          </a:pPr>
          <a:r>
            <a:rPr sz="1050"/>
            <a:t>7. Utilizzo, monitoraggio e controllo della tecnologia</a:t>
          </a:r>
        </a:p>
      </dgm:t>
    </dgm:pt>
    <dgm:pt modelId="{C13DE243-9BF2-427F-AA56-98FC943F9C3C}" type="parTrans" cxnId="{3CCA0D0A-0BA9-422F-BEFE-DC1F4CED56D3}">
      <dgm:prSet/>
      <dgm:spPr/>
      <dgm:t>
        <a:bodyPr/>
        <a:lstStyle/>
        <a:p>
          <a:endParaRPr sz="1050"/>
        </a:p>
      </dgm:t>
    </dgm:pt>
    <dgm:pt modelId="{1F02B2D6-2623-4C86-AFFA-C9AD6340E88C}" type="sibTrans" cxnId="{3CCA0D0A-0BA9-422F-BEFE-DC1F4CED56D3}">
      <dgm:prSet/>
      <dgm:spPr/>
      <dgm:t>
        <a:bodyPr/>
        <a:lstStyle/>
        <a:p>
          <a:endParaRPr sz="1050"/>
        </a:p>
      </dgm:t>
    </dgm:pt>
    <dgm:pt modelId="{DA320D1A-FF42-4612-B89F-6CF7321DE8AB}">
      <dgm:prSet custT="1"/>
      <dgm:spPr/>
      <dgm:t>
        <a:bodyPr/>
        <a:lstStyle/>
        <a:p>
          <a:pPr>
            <a:defRPr sz="1200">
              <a:solidFill>
                <a:schemeClr val="accent1"/>
              </a:solidFill>
            </a:defRPr>
          </a:pPr>
          <a:r>
            <a:rPr sz="1050"/>
            <a:t>8. Progettazione e programmazione tecnologica</a:t>
          </a:r>
          <a:endParaRPr sz="1050" b="0" i="0">
            <a:solidFill>
              <a:schemeClr val="accent1"/>
            </a:solidFill>
          </a:endParaRPr>
        </a:p>
      </dgm:t>
    </dgm:pt>
    <dgm:pt modelId="{A4D3A3ED-032C-4A40-9F11-48F470293B6B}" type="parTrans" cxnId="{CE9E089A-7B58-42EB-95FA-736F9EB8C5EF}">
      <dgm:prSet/>
      <dgm:spPr/>
      <dgm:t>
        <a:bodyPr/>
        <a:lstStyle/>
        <a:p>
          <a:endParaRPr sz="1050"/>
        </a:p>
      </dgm:t>
    </dgm:pt>
    <dgm:pt modelId="{FA8AAE69-167B-4CD0-992D-43E5F5ADE87B}" type="sibTrans" cxnId="{CE9E089A-7B58-42EB-95FA-736F9EB8C5EF}">
      <dgm:prSet/>
      <dgm:spPr/>
      <dgm:t>
        <a:bodyPr/>
        <a:lstStyle/>
        <a:p>
          <a:endParaRPr sz="1050"/>
        </a:p>
      </dgm:t>
    </dgm:pt>
    <dgm:pt modelId="{7AD9FE84-4EE9-4914-AD79-61DE79D99FD3}">
      <dgm:prSet custT="1"/>
      <dgm:spPr/>
      <dgm:t>
        <a:bodyPr/>
        <a:lstStyle/>
        <a:p>
          <a:pPr>
            <a:defRPr sz="1200">
              <a:solidFill>
                <a:schemeClr val="tx1"/>
              </a:solidFill>
            </a:defRPr>
          </a:pPr>
          <a:r>
            <a:rPr sz="1050"/>
            <a:t>9. Resilienza, tolleranza allo stress e flessibilità</a:t>
          </a:r>
          <a:endParaRPr sz="1050" b="0" i="0">
            <a:solidFill>
              <a:schemeClr val="tx1"/>
            </a:solidFill>
          </a:endParaRPr>
        </a:p>
      </dgm:t>
    </dgm:pt>
    <dgm:pt modelId="{9B5BB0C0-0C55-4328-B98D-B53D8F2111B2}" type="parTrans" cxnId="{3C9FF226-E206-406E-8ABC-33E49606CA28}">
      <dgm:prSet/>
      <dgm:spPr/>
      <dgm:t>
        <a:bodyPr/>
        <a:lstStyle/>
        <a:p>
          <a:endParaRPr sz="1050"/>
        </a:p>
      </dgm:t>
    </dgm:pt>
    <dgm:pt modelId="{1E886F3E-1DA4-468F-A511-0238A9FFB8B0}" type="sibTrans" cxnId="{3C9FF226-E206-406E-8ABC-33E49606CA28}">
      <dgm:prSet/>
      <dgm:spPr/>
      <dgm:t>
        <a:bodyPr/>
        <a:lstStyle/>
        <a:p>
          <a:endParaRPr sz="1050"/>
        </a:p>
      </dgm:t>
    </dgm:pt>
    <dgm:pt modelId="{E0F92279-E600-45F0-AE4C-E734DCFADC38}">
      <dgm:prSet custT="1"/>
      <dgm:spPr/>
      <dgm:t>
        <a:bodyPr/>
        <a:lstStyle/>
        <a:p>
          <a:pPr>
            <a:defRPr sz="1200">
              <a:solidFill>
                <a:schemeClr val="tx1"/>
              </a:solidFill>
            </a:defRPr>
          </a:pPr>
          <a:r>
            <a:rPr sz="1050"/>
            <a:t>10. Ragionamento, problem solving e ideazione</a:t>
          </a:r>
          <a:endParaRPr sz="1050" b="0" i="0">
            <a:solidFill>
              <a:schemeClr val="tx1"/>
            </a:solidFill>
          </a:endParaRPr>
        </a:p>
      </dgm:t>
    </dgm:pt>
    <dgm:pt modelId="{35F23E0E-4044-4AC7-9CAE-DE9DAB2D77E2}" type="parTrans" cxnId="{60860FEB-6901-4C08-BD3E-A14288AE4FF7}">
      <dgm:prSet/>
      <dgm:spPr/>
      <dgm:t>
        <a:bodyPr/>
        <a:lstStyle/>
        <a:p>
          <a:endParaRPr sz="1050"/>
        </a:p>
      </dgm:t>
    </dgm:pt>
    <dgm:pt modelId="{CE4CC73B-3438-45CE-8152-ED94DA74CD71}" type="sibTrans" cxnId="{60860FEB-6901-4C08-BD3E-A14288AE4FF7}">
      <dgm:prSet/>
      <dgm:spPr/>
      <dgm:t>
        <a:bodyPr/>
        <a:lstStyle/>
        <a:p>
          <a:endParaRPr sz="1050"/>
        </a:p>
      </dgm:t>
    </dgm:pt>
    <dgm:pt modelId="{5D0CBAC2-181B-4323-95F6-5CA76EB83596}">
      <dgm:prSet custT="1"/>
      <dgm:spPr/>
      <dgm:t>
        <a:bodyPr/>
        <a:lstStyle/>
        <a:p>
          <a:pPr>
            <a:defRPr sz="1200">
              <a:solidFill>
                <a:schemeClr val="tx1"/>
              </a:solidFill>
            </a:defRPr>
          </a:pPr>
          <a:r>
            <a:rPr sz="1050"/>
            <a:t>11. Intelligenza emotiva</a:t>
          </a:r>
          <a:endParaRPr sz="1050" b="0" i="0">
            <a:solidFill>
              <a:schemeClr val="tx1"/>
            </a:solidFill>
          </a:endParaRPr>
        </a:p>
      </dgm:t>
    </dgm:pt>
    <dgm:pt modelId="{1696CAFA-5404-4C4A-9099-A0C54EC22FBD}" type="parTrans" cxnId="{B81B8EC7-8FAB-4E77-82E8-88A280890082}">
      <dgm:prSet/>
      <dgm:spPr/>
      <dgm:t>
        <a:bodyPr/>
        <a:lstStyle/>
        <a:p>
          <a:endParaRPr sz="1050"/>
        </a:p>
      </dgm:t>
    </dgm:pt>
    <dgm:pt modelId="{E048329E-A00B-432C-99D4-A727DDE95F73}" type="sibTrans" cxnId="{B81B8EC7-8FAB-4E77-82E8-88A280890082}">
      <dgm:prSet/>
      <dgm:spPr/>
      <dgm:t>
        <a:bodyPr/>
        <a:lstStyle/>
        <a:p>
          <a:endParaRPr sz="1050"/>
        </a:p>
      </dgm:t>
    </dgm:pt>
    <dgm:pt modelId="{D69DFB07-6DD8-48E8-B71F-0C4D5C0905D5}">
      <dgm:prSet custT="1"/>
      <dgm:spPr/>
      <dgm:t>
        <a:bodyPr/>
        <a:lstStyle/>
        <a:p>
          <a:pPr>
            <a:defRPr sz="1200">
              <a:solidFill>
                <a:schemeClr val="tx1"/>
              </a:solidFill>
            </a:defRPr>
          </a:pPr>
          <a:r>
            <a:rPr sz="1050"/>
            <a:t>12. Risoluzione dei problemi ed esperienza utente</a:t>
          </a:r>
          <a:endParaRPr sz="1050" b="0" i="0">
            <a:solidFill>
              <a:schemeClr val="tx1"/>
            </a:solidFill>
          </a:endParaRPr>
        </a:p>
        <a:p>
          <a:endParaRPr sz="1050" b="0" i="0">
            <a:solidFill>
              <a:schemeClr val="tx1"/>
            </a:solidFill>
          </a:endParaRPr>
        </a:p>
      </dgm:t>
    </dgm:pt>
    <dgm:pt modelId="{D94E190D-9DD3-4FA5-9343-A2765259D258}" type="parTrans" cxnId="{FDD99D39-AEF4-40DC-B963-CE220B82DCBB}">
      <dgm:prSet/>
      <dgm:spPr/>
      <dgm:t>
        <a:bodyPr/>
        <a:lstStyle/>
        <a:p>
          <a:endParaRPr sz="1050"/>
        </a:p>
      </dgm:t>
    </dgm:pt>
    <dgm:pt modelId="{C980A337-0F07-4EB7-8DF1-63E349AC93EA}" type="sibTrans" cxnId="{FDD99D39-AEF4-40DC-B963-CE220B82DCBB}">
      <dgm:prSet/>
      <dgm:spPr/>
      <dgm:t>
        <a:bodyPr/>
        <a:lstStyle/>
        <a:p>
          <a:endParaRPr sz="1050"/>
        </a:p>
      </dgm:t>
    </dgm:pt>
    <dgm:pt modelId="{7269EB63-D0F7-45E6-A9B6-D44E16311055}">
      <dgm:prSet custT="1"/>
      <dgm:spPr/>
      <dgm:t>
        <a:bodyPr/>
        <a:lstStyle/>
        <a:p>
          <a:pPr>
            <a:defRPr sz="1200">
              <a:solidFill>
                <a:schemeClr val="tx1"/>
              </a:solidFill>
            </a:defRPr>
          </a:pPr>
          <a:r>
            <a:rPr sz="1050"/>
            <a:t>13. Orientamento al servizio</a:t>
          </a:r>
          <a:endParaRPr sz="1050" b="0" i="0">
            <a:solidFill>
              <a:schemeClr val="tx1"/>
            </a:solidFill>
          </a:endParaRPr>
        </a:p>
      </dgm:t>
    </dgm:pt>
    <dgm:pt modelId="{4DA5D52E-DC17-4095-81D8-C2B7A16011D0}" type="parTrans" cxnId="{DFF87BA7-A424-4BFA-BE67-A1BDCDA1C139}">
      <dgm:prSet/>
      <dgm:spPr/>
      <dgm:t>
        <a:bodyPr/>
        <a:lstStyle/>
        <a:p>
          <a:endParaRPr sz="1050"/>
        </a:p>
      </dgm:t>
    </dgm:pt>
    <dgm:pt modelId="{3760B147-7855-4B29-BD90-2AEF1C3C5894}" type="sibTrans" cxnId="{DFF87BA7-A424-4BFA-BE67-A1BDCDA1C139}">
      <dgm:prSet/>
      <dgm:spPr/>
      <dgm:t>
        <a:bodyPr/>
        <a:lstStyle/>
        <a:p>
          <a:endParaRPr sz="1050"/>
        </a:p>
      </dgm:t>
    </dgm:pt>
    <dgm:pt modelId="{49712C24-D01B-4CF2-BC0F-73DC98AFB8F5}">
      <dgm:prSet custT="1"/>
      <dgm:spPr/>
      <dgm:t>
        <a:bodyPr/>
        <a:lstStyle/>
        <a:p>
          <a:pPr>
            <a:defRPr sz="1200">
              <a:solidFill>
                <a:schemeClr val="tx1"/>
              </a:solidFill>
            </a:defRPr>
          </a:pPr>
          <a:r>
            <a:rPr sz="1050" dirty="0"/>
            <a:t>14. </a:t>
          </a:r>
          <a:r>
            <a:rPr sz="1050" dirty="0" err="1"/>
            <a:t>Sistemi</a:t>
          </a:r>
          <a:r>
            <a:rPr sz="1050" dirty="0"/>
            <a:t> </a:t>
          </a:r>
          <a:r>
            <a:rPr sz="1050" dirty="0" err="1"/>
            <a:t>análisis</a:t>
          </a:r>
          <a:r>
            <a:rPr sz="1050" dirty="0"/>
            <a:t> e </a:t>
          </a:r>
          <a:r>
            <a:rPr sz="1050" dirty="0" err="1"/>
            <a:t>valutazione</a:t>
          </a:r>
          <a:endParaRPr sz="1050" b="0" i="0" dirty="0">
            <a:solidFill>
              <a:schemeClr val="tx1"/>
            </a:solidFill>
          </a:endParaRPr>
        </a:p>
      </dgm:t>
    </dgm:pt>
    <dgm:pt modelId="{1D0A76BF-D6CE-4E07-951A-CCF72E2914B4}" type="parTrans" cxnId="{0990906B-5D48-40EB-A3F7-F39CEE9E13E0}">
      <dgm:prSet/>
      <dgm:spPr/>
      <dgm:t>
        <a:bodyPr/>
        <a:lstStyle/>
        <a:p>
          <a:endParaRPr sz="1050"/>
        </a:p>
      </dgm:t>
    </dgm:pt>
    <dgm:pt modelId="{494ED476-D686-4558-A041-9E60B4B30EBA}" type="sibTrans" cxnId="{0990906B-5D48-40EB-A3F7-F39CEE9E13E0}">
      <dgm:prSet/>
      <dgm:spPr/>
      <dgm:t>
        <a:bodyPr/>
        <a:lstStyle/>
        <a:p>
          <a:endParaRPr sz="1050"/>
        </a:p>
      </dgm:t>
    </dgm:pt>
    <dgm:pt modelId="{2D8DC435-199A-466C-ABED-A41E5DFE1009}">
      <dgm:prSet custT="1"/>
      <dgm:spPr/>
      <dgm:t>
        <a:bodyPr/>
        <a:lstStyle/>
        <a:p>
          <a:pPr>
            <a:defRPr sz="1200">
              <a:solidFill>
                <a:schemeClr val="tx1"/>
              </a:solidFill>
            </a:defRPr>
          </a:pPr>
          <a:r>
            <a:rPr sz="1050"/>
            <a:t>15. Persuasione e negoziazione</a:t>
          </a:r>
          <a:endParaRPr sz="1050" b="0" i="0">
            <a:solidFill>
              <a:schemeClr val="tx1"/>
            </a:solidFill>
          </a:endParaRPr>
        </a:p>
      </dgm:t>
    </dgm:pt>
    <dgm:pt modelId="{E52E5DC4-03B0-4ACD-8C21-CE1E4C18E639}" type="parTrans" cxnId="{70000EC5-3EEC-4088-9096-075E5B6B2659}">
      <dgm:prSet/>
      <dgm:spPr/>
      <dgm:t>
        <a:bodyPr/>
        <a:lstStyle/>
        <a:p>
          <a:endParaRPr sz="1050"/>
        </a:p>
      </dgm:t>
    </dgm:pt>
    <dgm:pt modelId="{626A1365-0738-4CF4-919A-9CA44955E604}" type="sibTrans" cxnId="{70000EC5-3EEC-4088-9096-075E5B6B2659}">
      <dgm:prSet/>
      <dgm:spPr/>
      <dgm:t>
        <a:bodyPr/>
        <a:lstStyle/>
        <a:p>
          <a:endParaRPr sz="1050"/>
        </a:p>
      </dgm:t>
    </dgm:pt>
    <dgm:pt modelId="{6AAE064D-03DB-4501-B00D-F9774B9CBEE9}" type="pres">
      <dgm:prSet presAssocID="{59DDA1B3-8226-4D7B-BC24-9EF5F39EBA71}" presName="vert0" presStyleCnt="0">
        <dgm:presLayoutVars>
          <dgm:dir/>
          <dgm:animOne val="branch"/>
          <dgm:animLvl val="lvl"/>
        </dgm:presLayoutVars>
      </dgm:prSet>
      <dgm:spPr/>
    </dgm:pt>
    <dgm:pt modelId="{6839EC22-084A-4BFE-94CD-4529D12BD382}" type="pres">
      <dgm:prSet presAssocID="{64A37922-655B-43D2-B26E-A49F86195B61}" presName="thickLine" presStyleLbl="alignNode1" presStyleIdx="0" presStyleCnt="15" custLinFactNeighborX="-3435" custLinFactNeighborY="1859"/>
      <dgm:spPr/>
    </dgm:pt>
    <dgm:pt modelId="{41AD0E36-D4C9-43F1-B9A7-4A8F5DAD6596}" type="pres">
      <dgm:prSet presAssocID="{64A37922-655B-43D2-B26E-A49F86195B61}" presName="horz1" presStyleCnt="0"/>
      <dgm:spPr/>
    </dgm:pt>
    <dgm:pt modelId="{3CFD0E93-92C2-4488-B404-AFA776CBB0F4}" type="pres">
      <dgm:prSet presAssocID="{64A37922-655B-43D2-B26E-A49F86195B61}" presName="tx1" presStyleLbl="revTx" presStyleIdx="0" presStyleCnt="15"/>
      <dgm:spPr/>
    </dgm:pt>
    <dgm:pt modelId="{2FB4E7B4-08CF-4CB2-8E67-1FDE9029C456}" type="pres">
      <dgm:prSet presAssocID="{64A37922-655B-43D2-B26E-A49F86195B61}" presName="vert1" presStyleCnt="0"/>
      <dgm:spPr/>
    </dgm:pt>
    <dgm:pt modelId="{EAA57358-3BE5-482D-B27A-2E27BF4DFA7D}" type="pres">
      <dgm:prSet presAssocID="{05F11AFC-3029-409E-AD52-234E1DA6D1E0}" presName="thickLine" presStyleLbl="alignNode1" presStyleIdx="1" presStyleCnt="15"/>
      <dgm:spPr/>
    </dgm:pt>
    <dgm:pt modelId="{26EF4476-274A-4172-97DE-B3D2E2E63907}" type="pres">
      <dgm:prSet presAssocID="{05F11AFC-3029-409E-AD52-234E1DA6D1E0}" presName="horz1" presStyleCnt="0"/>
      <dgm:spPr/>
    </dgm:pt>
    <dgm:pt modelId="{552D7E47-C07C-4FEE-BAB8-839629DF855A}" type="pres">
      <dgm:prSet presAssocID="{05F11AFC-3029-409E-AD52-234E1DA6D1E0}" presName="tx1" presStyleLbl="revTx" presStyleIdx="1" presStyleCnt="15"/>
      <dgm:spPr/>
    </dgm:pt>
    <dgm:pt modelId="{8A9D6787-1CD3-4B49-82BA-73F4C35EB925}" type="pres">
      <dgm:prSet presAssocID="{05F11AFC-3029-409E-AD52-234E1DA6D1E0}" presName="vert1" presStyleCnt="0"/>
      <dgm:spPr/>
    </dgm:pt>
    <dgm:pt modelId="{880BEE2B-620A-4305-A9CB-B8130A7CEC9D}" type="pres">
      <dgm:prSet presAssocID="{344D9061-E8FE-4BF8-B0D3-D4E233CB2721}" presName="thickLine" presStyleLbl="alignNode1" presStyleIdx="2" presStyleCnt="15"/>
      <dgm:spPr/>
    </dgm:pt>
    <dgm:pt modelId="{B955A281-E6CB-4F28-ABDE-2214C468EB3A}" type="pres">
      <dgm:prSet presAssocID="{344D9061-E8FE-4BF8-B0D3-D4E233CB2721}" presName="horz1" presStyleCnt="0"/>
      <dgm:spPr/>
    </dgm:pt>
    <dgm:pt modelId="{A3385FA0-E55C-44EC-B14A-EF7713F02D22}" type="pres">
      <dgm:prSet presAssocID="{344D9061-E8FE-4BF8-B0D3-D4E233CB2721}" presName="tx1" presStyleLbl="revTx" presStyleIdx="2" presStyleCnt="15"/>
      <dgm:spPr/>
    </dgm:pt>
    <dgm:pt modelId="{296566AC-FD80-4513-A412-58672EBC842D}" type="pres">
      <dgm:prSet presAssocID="{344D9061-E8FE-4BF8-B0D3-D4E233CB2721}" presName="vert1" presStyleCnt="0"/>
      <dgm:spPr/>
    </dgm:pt>
    <dgm:pt modelId="{B84CD42A-9907-4D7B-9D6A-F43F7CC9C91A}" type="pres">
      <dgm:prSet presAssocID="{D1009A6F-6A4B-4D1C-8401-79E2FF3E6DEB}" presName="thickLine" presStyleLbl="alignNode1" presStyleIdx="3" presStyleCnt="15"/>
      <dgm:spPr/>
    </dgm:pt>
    <dgm:pt modelId="{0367045B-69BB-4BAE-A138-AD7EF10B9F07}" type="pres">
      <dgm:prSet presAssocID="{D1009A6F-6A4B-4D1C-8401-79E2FF3E6DEB}" presName="horz1" presStyleCnt="0"/>
      <dgm:spPr/>
    </dgm:pt>
    <dgm:pt modelId="{27A15C69-A179-4BA0-A349-5EDF9A906E1E}" type="pres">
      <dgm:prSet presAssocID="{D1009A6F-6A4B-4D1C-8401-79E2FF3E6DEB}" presName="tx1" presStyleLbl="revTx" presStyleIdx="3" presStyleCnt="15"/>
      <dgm:spPr/>
    </dgm:pt>
    <dgm:pt modelId="{3235A828-074A-4F0A-961D-442E0546E54F}" type="pres">
      <dgm:prSet presAssocID="{D1009A6F-6A4B-4D1C-8401-79E2FF3E6DEB}" presName="vert1" presStyleCnt="0"/>
      <dgm:spPr/>
    </dgm:pt>
    <dgm:pt modelId="{1F719281-E223-4C84-8221-A6EF544D8166}" type="pres">
      <dgm:prSet presAssocID="{1E4EA10B-4018-4192-91A3-C5E72B4C776F}" presName="thickLine" presStyleLbl="alignNode1" presStyleIdx="4" presStyleCnt="15"/>
      <dgm:spPr/>
    </dgm:pt>
    <dgm:pt modelId="{457D2AC2-1117-4048-ACAD-410227A7DC63}" type="pres">
      <dgm:prSet presAssocID="{1E4EA10B-4018-4192-91A3-C5E72B4C776F}" presName="horz1" presStyleCnt="0"/>
      <dgm:spPr/>
    </dgm:pt>
    <dgm:pt modelId="{2E210A7B-15A5-4804-B0A2-6CBE2BE9F931}" type="pres">
      <dgm:prSet presAssocID="{1E4EA10B-4018-4192-91A3-C5E72B4C776F}" presName="tx1" presStyleLbl="revTx" presStyleIdx="4" presStyleCnt="15"/>
      <dgm:spPr/>
    </dgm:pt>
    <dgm:pt modelId="{9A1EC06E-DACB-4582-823E-5D8344FBEEF7}" type="pres">
      <dgm:prSet presAssocID="{1E4EA10B-4018-4192-91A3-C5E72B4C776F}" presName="vert1" presStyleCnt="0"/>
      <dgm:spPr/>
    </dgm:pt>
    <dgm:pt modelId="{CF98760F-2CC8-436B-8A9A-73EE0FD62FE5}" type="pres">
      <dgm:prSet presAssocID="{57AC20E1-53C3-416D-ABD7-8011E9041813}" presName="thickLine" presStyleLbl="alignNode1" presStyleIdx="5" presStyleCnt="15"/>
      <dgm:spPr/>
    </dgm:pt>
    <dgm:pt modelId="{A050F68D-250A-455C-A6A8-E7F76ED001B5}" type="pres">
      <dgm:prSet presAssocID="{57AC20E1-53C3-416D-ABD7-8011E9041813}" presName="horz1" presStyleCnt="0"/>
      <dgm:spPr/>
    </dgm:pt>
    <dgm:pt modelId="{C81A315C-EC0D-4954-A2E5-09AC398E6193}" type="pres">
      <dgm:prSet presAssocID="{57AC20E1-53C3-416D-ABD7-8011E9041813}" presName="tx1" presStyleLbl="revTx" presStyleIdx="5" presStyleCnt="15"/>
      <dgm:spPr/>
    </dgm:pt>
    <dgm:pt modelId="{3E38CAB2-33D6-4451-9255-49F05B4BAE8A}" type="pres">
      <dgm:prSet presAssocID="{57AC20E1-53C3-416D-ABD7-8011E9041813}" presName="vert1" presStyleCnt="0"/>
      <dgm:spPr/>
    </dgm:pt>
    <dgm:pt modelId="{221DABAF-D33A-4D2A-A1B5-3DCF82056455}" type="pres">
      <dgm:prSet presAssocID="{3AB022B4-BD49-4AFF-A2A9-F8C9D602DFD8}" presName="thickLine" presStyleLbl="alignNode1" presStyleIdx="6" presStyleCnt="15"/>
      <dgm:spPr/>
    </dgm:pt>
    <dgm:pt modelId="{1FB61239-5704-432E-B953-08018A9F197E}" type="pres">
      <dgm:prSet presAssocID="{3AB022B4-BD49-4AFF-A2A9-F8C9D602DFD8}" presName="horz1" presStyleCnt="0"/>
      <dgm:spPr/>
    </dgm:pt>
    <dgm:pt modelId="{6FB23790-1EE0-4D3B-AE57-6B4973B18A2A}" type="pres">
      <dgm:prSet presAssocID="{3AB022B4-BD49-4AFF-A2A9-F8C9D602DFD8}" presName="tx1" presStyleLbl="revTx" presStyleIdx="6" presStyleCnt="15"/>
      <dgm:spPr/>
    </dgm:pt>
    <dgm:pt modelId="{DB5A8AA7-E477-4FF5-AF75-AAF6C5B162EE}" type="pres">
      <dgm:prSet presAssocID="{3AB022B4-BD49-4AFF-A2A9-F8C9D602DFD8}" presName="vert1" presStyleCnt="0"/>
      <dgm:spPr/>
    </dgm:pt>
    <dgm:pt modelId="{23CC744D-88F6-4129-85B0-08EEB1C74A5D}" type="pres">
      <dgm:prSet presAssocID="{DA320D1A-FF42-4612-B89F-6CF7321DE8AB}" presName="thickLine" presStyleLbl="alignNode1" presStyleIdx="7" presStyleCnt="15"/>
      <dgm:spPr/>
    </dgm:pt>
    <dgm:pt modelId="{30F9BCD5-45E5-4F0D-997B-5F112B892A7E}" type="pres">
      <dgm:prSet presAssocID="{DA320D1A-FF42-4612-B89F-6CF7321DE8AB}" presName="horz1" presStyleCnt="0"/>
      <dgm:spPr/>
    </dgm:pt>
    <dgm:pt modelId="{1E88E1A5-5256-4F3A-83A8-B8F30D2AD28C}" type="pres">
      <dgm:prSet presAssocID="{DA320D1A-FF42-4612-B89F-6CF7321DE8AB}" presName="tx1" presStyleLbl="revTx" presStyleIdx="7" presStyleCnt="15"/>
      <dgm:spPr/>
    </dgm:pt>
    <dgm:pt modelId="{D78062C8-1DF9-4375-B956-6A1FD43B6F24}" type="pres">
      <dgm:prSet presAssocID="{DA320D1A-FF42-4612-B89F-6CF7321DE8AB}" presName="vert1" presStyleCnt="0"/>
      <dgm:spPr/>
    </dgm:pt>
    <dgm:pt modelId="{675F8668-E807-4CE0-B0BC-9839FC036156}" type="pres">
      <dgm:prSet presAssocID="{7AD9FE84-4EE9-4914-AD79-61DE79D99FD3}" presName="thickLine" presStyleLbl="alignNode1" presStyleIdx="8" presStyleCnt="15"/>
      <dgm:spPr/>
    </dgm:pt>
    <dgm:pt modelId="{DECFBD92-EDBB-43B4-841E-0844908220E8}" type="pres">
      <dgm:prSet presAssocID="{7AD9FE84-4EE9-4914-AD79-61DE79D99FD3}" presName="horz1" presStyleCnt="0"/>
      <dgm:spPr/>
    </dgm:pt>
    <dgm:pt modelId="{BF17287A-D916-4A27-9CC8-9798FFB33C13}" type="pres">
      <dgm:prSet presAssocID="{7AD9FE84-4EE9-4914-AD79-61DE79D99FD3}" presName="tx1" presStyleLbl="revTx" presStyleIdx="8" presStyleCnt="15"/>
      <dgm:spPr/>
    </dgm:pt>
    <dgm:pt modelId="{853E7F71-B2F3-45AA-AB97-88796ED6AA64}" type="pres">
      <dgm:prSet presAssocID="{7AD9FE84-4EE9-4914-AD79-61DE79D99FD3}" presName="vert1" presStyleCnt="0"/>
      <dgm:spPr/>
    </dgm:pt>
    <dgm:pt modelId="{8FEF310E-BA0F-4BEF-8C3A-09A37DB2948F}" type="pres">
      <dgm:prSet presAssocID="{E0F92279-E600-45F0-AE4C-E734DCFADC38}" presName="thickLine" presStyleLbl="alignNode1" presStyleIdx="9" presStyleCnt="15"/>
      <dgm:spPr/>
    </dgm:pt>
    <dgm:pt modelId="{91B61544-AAE2-4A1E-98B9-2DE3AEDC7ACC}" type="pres">
      <dgm:prSet presAssocID="{E0F92279-E600-45F0-AE4C-E734DCFADC38}" presName="horz1" presStyleCnt="0"/>
      <dgm:spPr/>
    </dgm:pt>
    <dgm:pt modelId="{35A89E32-E1C3-4323-A777-28F19D3B9F27}" type="pres">
      <dgm:prSet presAssocID="{E0F92279-E600-45F0-AE4C-E734DCFADC38}" presName="tx1" presStyleLbl="revTx" presStyleIdx="9" presStyleCnt="15"/>
      <dgm:spPr/>
    </dgm:pt>
    <dgm:pt modelId="{7418003F-ECF5-4318-B9A1-4F132B10829A}" type="pres">
      <dgm:prSet presAssocID="{E0F92279-E600-45F0-AE4C-E734DCFADC38}" presName="vert1" presStyleCnt="0"/>
      <dgm:spPr/>
    </dgm:pt>
    <dgm:pt modelId="{7F1E1B88-B253-424C-84A7-EA8F6CA87D7B}" type="pres">
      <dgm:prSet presAssocID="{5D0CBAC2-181B-4323-95F6-5CA76EB83596}" presName="thickLine" presStyleLbl="alignNode1" presStyleIdx="10" presStyleCnt="15"/>
      <dgm:spPr/>
    </dgm:pt>
    <dgm:pt modelId="{F6AF0C8F-87EE-4FBF-B70F-3FC9244AABA0}" type="pres">
      <dgm:prSet presAssocID="{5D0CBAC2-181B-4323-95F6-5CA76EB83596}" presName="horz1" presStyleCnt="0"/>
      <dgm:spPr/>
    </dgm:pt>
    <dgm:pt modelId="{B758F2E0-2AE8-4074-AF58-DBDDEC671576}" type="pres">
      <dgm:prSet presAssocID="{5D0CBAC2-181B-4323-95F6-5CA76EB83596}" presName="tx1" presStyleLbl="revTx" presStyleIdx="10" presStyleCnt="15"/>
      <dgm:spPr/>
    </dgm:pt>
    <dgm:pt modelId="{B5E66062-4B47-4DF0-9AF8-D45FEFC5BC12}" type="pres">
      <dgm:prSet presAssocID="{5D0CBAC2-181B-4323-95F6-5CA76EB83596}" presName="vert1" presStyleCnt="0"/>
      <dgm:spPr/>
    </dgm:pt>
    <dgm:pt modelId="{4723E305-53B0-4880-BE64-3F6B0A531BC0}" type="pres">
      <dgm:prSet presAssocID="{D69DFB07-6DD8-48E8-B71F-0C4D5C0905D5}" presName="thickLine" presStyleLbl="alignNode1" presStyleIdx="11" presStyleCnt="15"/>
      <dgm:spPr/>
    </dgm:pt>
    <dgm:pt modelId="{BD249DAE-A6B9-4246-B80C-AE5B0DDC0C1C}" type="pres">
      <dgm:prSet presAssocID="{D69DFB07-6DD8-48E8-B71F-0C4D5C0905D5}" presName="horz1" presStyleCnt="0"/>
      <dgm:spPr/>
    </dgm:pt>
    <dgm:pt modelId="{A34BF7E5-DC25-46E8-A05C-39E00B4D384D}" type="pres">
      <dgm:prSet presAssocID="{D69DFB07-6DD8-48E8-B71F-0C4D5C0905D5}" presName="tx1" presStyleLbl="revTx" presStyleIdx="11" presStyleCnt="15"/>
      <dgm:spPr/>
    </dgm:pt>
    <dgm:pt modelId="{62A91C3A-CF4E-4EAA-B06E-6E87B8A6F19B}" type="pres">
      <dgm:prSet presAssocID="{D69DFB07-6DD8-48E8-B71F-0C4D5C0905D5}" presName="vert1" presStyleCnt="0"/>
      <dgm:spPr/>
    </dgm:pt>
    <dgm:pt modelId="{9C12ED5F-3B3B-465E-85E1-F4AF7A28F184}" type="pres">
      <dgm:prSet presAssocID="{7269EB63-D0F7-45E6-A9B6-D44E16311055}" presName="thickLine" presStyleLbl="alignNode1" presStyleIdx="12" presStyleCnt="15"/>
      <dgm:spPr/>
    </dgm:pt>
    <dgm:pt modelId="{42CB4B0C-3FAD-48F0-BE90-3A19ED47531D}" type="pres">
      <dgm:prSet presAssocID="{7269EB63-D0F7-45E6-A9B6-D44E16311055}" presName="horz1" presStyleCnt="0"/>
      <dgm:spPr/>
    </dgm:pt>
    <dgm:pt modelId="{216A0B1B-04F0-4302-9CB2-89D68A7C7157}" type="pres">
      <dgm:prSet presAssocID="{7269EB63-D0F7-45E6-A9B6-D44E16311055}" presName="tx1" presStyleLbl="revTx" presStyleIdx="12" presStyleCnt="15"/>
      <dgm:spPr/>
    </dgm:pt>
    <dgm:pt modelId="{62BEB6D3-0B75-4A2E-BE5C-F397BF670B8E}" type="pres">
      <dgm:prSet presAssocID="{7269EB63-D0F7-45E6-A9B6-D44E16311055}" presName="vert1" presStyleCnt="0"/>
      <dgm:spPr/>
    </dgm:pt>
    <dgm:pt modelId="{71D43B15-B0A7-47F4-BBFF-BAC474ADE23F}" type="pres">
      <dgm:prSet presAssocID="{49712C24-D01B-4CF2-BC0F-73DC98AFB8F5}" presName="thickLine" presStyleLbl="alignNode1" presStyleIdx="13" presStyleCnt="15"/>
      <dgm:spPr/>
    </dgm:pt>
    <dgm:pt modelId="{7277003B-AC70-4C80-BD22-6C7EEFCC98E1}" type="pres">
      <dgm:prSet presAssocID="{49712C24-D01B-4CF2-BC0F-73DC98AFB8F5}" presName="horz1" presStyleCnt="0"/>
      <dgm:spPr/>
    </dgm:pt>
    <dgm:pt modelId="{57BCBA1A-E1BF-463B-9BCD-14663C1DE6A4}" type="pres">
      <dgm:prSet presAssocID="{49712C24-D01B-4CF2-BC0F-73DC98AFB8F5}" presName="tx1" presStyleLbl="revTx" presStyleIdx="13" presStyleCnt="15"/>
      <dgm:spPr/>
    </dgm:pt>
    <dgm:pt modelId="{1C41A9C3-F78D-45F3-8D80-7041FB899BF4}" type="pres">
      <dgm:prSet presAssocID="{49712C24-D01B-4CF2-BC0F-73DC98AFB8F5}" presName="vert1" presStyleCnt="0"/>
      <dgm:spPr/>
    </dgm:pt>
    <dgm:pt modelId="{AA57A6A2-072A-454B-8F0D-0FFDF223BA40}" type="pres">
      <dgm:prSet presAssocID="{2D8DC435-199A-466C-ABED-A41E5DFE1009}" presName="thickLine" presStyleLbl="alignNode1" presStyleIdx="14" presStyleCnt="15"/>
      <dgm:spPr/>
    </dgm:pt>
    <dgm:pt modelId="{87F04D09-3A65-4FE6-BD48-284911AC03C5}" type="pres">
      <dgm:prSet presAssocID="{2D8DC435-199A-466C-ABED-A41E5DFE1009}" presName="horz1" presStyleCnt="0"/>
      <dgm:spPr/>
    </dgm:pt>
    <dgm:pt modelId="{0FBE92C2-A737-41CB-B5DB-299E13AA53B1}" type="pres">
      <dgm:prSet presAssocID="{2D8DC435-199A-466C-ABED-A41E5DFE1009}" presName="tx1" presStyleLbl="revTx" presStyleIdx="14" presStyleCnt="15"/>
      <dgm:spPr/>
    </dgm:pt>
    <dgm:pt modelId="{A1685DD0-021B-4787-AF90-BAB4A0648DAF}" type="pres">
      <dgm:prSet presAssocID="{2D8DC435-199A-466C-ABED-A41E5DFE1009}" presName="vert1" presStyleCnt="0"/>
      <dgm:spPr/>
    </dgm:pt>
  </dgm:ptLst>
  <dgm:cxnLst>
    <dgm:cxn modelId="{3CCA0D0A-0BA9-422F-BEFE-DC1F4CED56D3}" srcId="{59DDA1B3-8226-4D7B-BC24-9EF5F39EBA71}" destId="{3AB022B4-BD49-4AFF-A2A9-F8C9D602DFD8}" srcOrd="6" destOrd="0" parTransId="{C13DE243-9BF2-427F-AA56-98FC943F9C3C}" sibTransId="{1F02B2D6-2623-4C86-AFFA-C9AD6340E88C}"/>
    <dgm:cxn modelId="{AAED950D-2785-4DB8-BEEC-4EBCA257A3CB}" type="presOf" srcId="{D1009A6F-6A4B-4D1C-8401-79E2FF3E6DEB}" destId="{27A15C69-A179-4BA0-A349-5EDF9A906E1E}" srcOrd="0" destOrd="0" presId="urn:microsoft.com/office/officeart/2008/layout/LinedList"/>
    <dgm:cxn modelId="{30B8F50F-4FC5-4E38-8418-8CB7EE88796B}" srcId="{59DDA1B3-8226-4D7B-BC24-9EF5F39EBA71}" destId="{57AC20E1-53C3-416D-ABD7-8011E9041813}" srcOrd="5" destOrd="0" parTransId="{ABB8A893-0851-4E81-A568-8595821DCAFE}" sibTransId="{EFEF409E-2741-420A-BBFF-C7B8522BDDCB}"/>
    <dgm:cxn modelId="{D39F2320-A161-427B-A7E3-83D4C1E30694}" type="presOf" srcId="{E0F92279-E600-45F0-AE4C-E734DCFADC38}" destId="{35A89E32-E1C3-4323-A777-28F19D3B9F27}" srcOrd="0" destOrd="0" presId="urn:microsoft.com/office/officeart/2008/layout/LinedList"/>
    <dgm:cxn modelId="{3C9FF226-E206-406E-8ABC-33E49606CA28}" srcId="{59DDA1B3-8226-4D7B-BC24-9EF5F39EBA71}" destId="{7AD9FE84-4EE9-4914-AD79-61DE79D99FD3}" srcOrd="8" destOrd="0" parTransId="{9B5BB0C0-0C55-4328-B98D-B53D8F2111B2}" sibTransId="{1E886F3E-1DA4-468F-A511-0238A9FFB8B0}"/>
    <dgm:cxn modelId="{21C53427-4867-4992-B0ED-1364DBBFA727}" srcId="{59DDA1B3-8226-4D7B-BC24-9EF5F39EBA71}" destId="{1E4EA10B-4018-4192-91A3-C5E72B4C776F}" srcOrd="4" destOrd="0" parTransId="{03B35EE2-7455-4E8F-9B1C-847E976FAD65}" sibTransId="{561AD449-25D2-4168-B406-FAFA12E8EC4B}"/>
    <dgm:cxn modelId="{B0831D2E-AA9F-40D1-9CA1-41DBF07EBC61}" srcId="{59DDA1B3-8226-4D7B-BC24-9EF5F39EBA71}" destId="{344D9061-E8FE-4BF8-B0D3-D4E233CB2721}" srcOrd="2" destOrd="0" parTransId="{BA704FF0-6EBB-490F-9963-1DF2FED408F4}" sibTransId="{BC586A6B-6726-4CB4-A4ED-B7181396DFC6}"/>
    <dgm:cxn modelId="{19178D2E-4782-4B30-BE36-2C50CDFB20EE}" type="presOf" srcId="{3AB022B4-BD49-4AFF-A2A9-F8C9D602DFD8}" destId="{6FB23790-1EE0-4D3B-AE57-6B4973B18A2A}" srcOrd="0" destOrd="0" presId="urn:microsoft.com/office/officeart/2008/layout/LinedList"/>
    <dgm:cxn modelId="{C2D31C39-E2F9-4150-A9FB-9666F42ACAB1}" srcId="{59DDA1B3-8226-4D7B-BC24-9EF5F39EBA71}" destId="{64A37922-655B-43D2-B26E-A49F86195B61}" srcOrd="0" destOrd="0" parTransId="{3FBB4DDD-C21D-4DF4-9837-22D04F70953E}" sibTransId="{EB9712E0-F5DA-47F1-9EB3-037DC033C026}"/>
    <dgm:cxn modelId="{FDD99D39-AEF4-40DC-B963-CE220B82DCBB}" srcId="{59DDA1B3-8226-4D7B-BC24-9EF5F39EBA71}" destId="{D69DFB07-6DD8-48E8-B71F-0C4D5C0905D5}" srcOrd="11" destOrd="0" parTransId="{D94E190D-9DD3-4FA5-9343-A2765259D258}" sibTransId="{C980A337-0F07-4EB7-8DF1-63E349AC93EA}"/>
    <dgm:cxn modelId="{2174F63F-F871-4015-9696-DF4CCC7C0441}" srcId="{59DDA1B3-8226-4D7B-BC24-9EF5F39EBA71}" destId="{D1009A6F-6A4B-4D1C-8401-79E2FF3E6DEB}" srcOrd="3" destOrd="0" parTransId="{1DBC737B-58FF-40AD-BB18-7E82AB3AE7A6}" sibTransId="{9DC81AEF-5909-4469-B4D3-A1E681F8FFF7}"/>
    <dgm:cxn modelId="{3EF0605B-1562-44C0-9BF0-7E2E9B5B6214}" type="presOf" srcId="{64A37922-655B-43D2-B26E-A49F86195B61}" destId="{3CFD0E93-92C2-4488-B404-AFA776CBB0F4}" srcOrd="0" destOrd="0" presId="urn:microsoft.com/office/officeart/2008/layout/LinedList"/>
    <dgm:cxn modelId="{EE38F360-79B0-44F9-B541-4DAEAB73236E}" type="presOf" srcId="{49712C24-D01B-4CF2-BC0F-73DC98AFB8F5}" destId="{57BCBA1A-E1BF-463B-9BCD-14663C1DE6A4}" srcOrd="0" destOrd="0" presId="urn:microsoft.com/office/officeart/2008/layout/LinedList"/>
    <dgm:cxn modelId="{FDF80166-033C-461F-AA6E-C1D589A96E4E}" type="presOf" srcId="{7269EB63-D0F7-45E6-A9B6-D44E16311055}" destId="{216A0B1B-04F0-4302-9CB2-89D68A7C7157}"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0955554B-6B93-49FA-8718-AFC75D40BF66}" type="presOf" srcId="{7AD9FE84-4EE9-4914-AD79-61DE79D99FD3}" destId="{BF17287A-D916-4A27-9CC8-9798FFB33C13}" srcOrd="0" destOrd="0" presId="urn:microsoft.com/office/officeart/2008/layout/LinedList"/>
    <dgm:cxn modelId="{0990906B-5D48-40EB-A3F7-F39CEE9E13E0}" srcId="{59DDA1B3-8226-4D7B-BC24-9EF5F39EBA71}" destId="{49712C24-D01B-4CF2-BC0F-73DC98AFB8F5}" srcOrd="13" destOrd="0" parTransId="{1D0A76BF-D6CE-4E07-951A-CCF72E2914B4}" sibTransId="{494ED476-D686-4558-A041-9E60B4B30EBA}"/>
    <dgm:cxn modelId="{CE9E089A-7B58-42EB-95FA-736F9EB8C5EF}" srcId="{59DDA1B3-8226-4D7B-BC24-9EF5F39EBA71}" destId="{DA320D1A-FF42-4612-B89F-6CF7321DE8AB}" srcOrd="7" destOrd="0" parTransId="{A4D3A3ED-032C-4A40-9F11-48F470293B6B}" sibTransId="{FA8AAE69-167B-4CD0-992D-43E5F5ADE87B}"/>
    <dgm:cxn modelId="{20EBE29F-00F3-4551-BE1A-599F8950EA13}" srcId="{59DDA1B3-8226-4D7B-BC24-9EF5F39EBA71}" destId="{05F11AFC-3029-409E-AD52-234E1DA6D1E0}" srcOrd="1" destOrd="0" parTransId="{1FDA2783-8EAD-4B48-A4E4-B7A548467EF9}" sibTransId="{772ABF6B-D22F-4351-9036-04F48CC0A207}"/>
    <dgm:cxn modelId="{681B2CA0-40A2-490C-BE69-A04F7DD1F4EF}" type="presOf" srcId="{D69DFB07-6DD8-48E8-B71F-0C4D5C0905D5}" destId="{A34BF7E5-DC25-46E8-A05C-39E00B4D384D}" srcOrd="0" destOrd="0" presId="urn:microsoft.com/office/officeart/2008/layout/LinedList"/>
    <dgm:cxn modelId="{F094F1A0-86BC-40F0-9887-7D1E394A1DB2}" type="presOf" srcId="{2D8DC435-199A-466C-ABED-A41E5DFE1009}" destId="{0FBE92C2-A737-41CB-B5DB-299E13AA53B1}" srcOrd="0" destOrd="0" presId="urn:microsoft.com/office/officeart/2008/layout/LinedList"/>
    <dgm:cxn modelId="{64FFC9A5-64A4-4EEF-A476-AED2CDB91B97}" type="presOf" srcId="{05F11AFC-3029-409E-AD52-234E1DA6D1E0}" destId="{552D7E47-C07C-4FEE-BAB8-839629DF855A}" srcOrd="0" destOrd="0" presId="urn:microsoft.com/office/officeart/2008/layout/LinedList"/>
    <dgm:cxn modelId="{DFF87BA7-A424-4BFA-BE67-A1BDCDA1C139}" srcId="{59DDA1B3-8226-4D7B-BC24-9EF5F39EBA71}" destId="{7269EB63-D0F7-45E6-A9B6-D44E16311055}" srcOrd="12" destOrd="0" parTransId="{4DA5D52E-DC17-4095-81D8-C2B7A16011D0}" sibTransId="{3760B147-7855-4B29-BD90-2AEF1C3C5894}"/>
    <dgm:cxn modelId="{853B27AA-5BEC-4AE5-8248-FB515F9736EA}" type="presOf" srcId="{5D0CBAC2-181B-4323-95F6-5CA76EB83596}" destId="{B758F2E0-2AE8-4074-AF58-DBDDEC671576}" srcOrd="0" destOrd="0" presId="urn:microsoft.com/office/officeart/2008/layout/LinedList"/>
    <dgm:cxn modelId="{70000EC5-3EEC-4088-9096-075E5B6B2659}" srcId="{59DDA1B3-8226-4D7B-BC24-9EF5F39EBA71}" destId="{2D8DC435-199A-466C-ABED-A41E5DFE1009}" srcOrd="14" destOrd="0" parTransId="{E52E5DC4-03B0-4ACD-8C21-CE1E4C18E639}" sibTransId="{626A1365-0738-4CF4-919A-9CA44955E604}"/>
    <dgm:cxn modelId="{D05CD8C6-8CE4-441E-844E-19BA3875AB9B}" type="presOf" srcId="{344D9061-E8FE-4BF8-B0D3-D4E233CB2721}" destId="{A3385FA0-E55C-44EC-B14A-EF7713F02D22}" srcOrd="0" destOrd="0" presId="urn:microsoft.com/office/officeart/2008/layout/LinedList"/>
    <dgm:cxn modelId="{B81B8EC7-8FAB-4E77-82E8-88A280890082}" srcId="{59DDA1B3-8226-4D7B-BC24-9EF5F39EBA71}" destId="{5D0CBAC2-181B-4323-95F6-5CA76EB83596}" srcOrd="10" destOrd="0" parTransId="{1696CAFA-5404-4C4A-9099-A0C54EC22FBD}" sibTransId="{E048329E-A00B-432C-99D4-A727DDE95F73}"/>
    <dgm:cxn modelId="{618F17CD-36D3-4ACF-AB0E-C9596DF95BC8}" type="presOf" srcId="{DA320D1A-FF42-4612-B89F-6CF7321DE8AB}" destId="{1E88E1A5-5256-4F3A-83A8-B8F30D2AD28C}" srcOrd="0" destOrd="0" presId="urn:microsoft.com/office/officeart/2008/layout/LinedList"/>
    <dgm:cxn modelId="{5AFCA7CD-D99D-457D-9E17-A747DC29585C}" type="presOf" srcId="{1E4EA10B-4018-4192-91A3-C5E72B4C776F}" destId="{2E210A7B-15A5-4804-B0A2-6CBE2BE9F931}" srcOrd="0" destOrd="0" presId="urn:microsoft.com/office/officeart/2008/layout/LinedList"/>
    <dgm:cxn modelId="{B3C01BD2-C7A2-4044-857B-6EAF6DB15EA3}" type="presOf" srcId="{57AC20E1-53C3-416D-ABD7-8011E9041813}" destId="{C81A315C-EC0D-4954-A2E5-09AC398E6193}" srcOrd="0" destOrd="0" presId="urn:microsoft.com/office/officeart/2008/layout/LinedList"/>
    <dgm:cxn modelId="{60860FEB-6901-4C08-BD3E-A14288AE4FF7}" srcId="{59DDA1B3-8226-4D7B-BC24-9EF5F39EBA71}" destId="{E0F92279-E600-45F0-AE4C-E734DCFADC38}" srcOrd="9" destOrd="0" parTransId="{35F23E0E-4044-4AC7-9CAE-DE9DAB2D77E2}" sibTransId="{CE4CC73B-3438-45CE-8152-ED94DA74CD71}"/>
    <dgm:cxn modelId="{53DD0BC2-D87C-4CED-874F-6B5B18EECC19}" type="presParOf" srcId="{6AAE064D-03DB-4501-B00D-F9774B9CBEE9}" destId="{6839EC22-084A-4BFE-94CD-4529D12BD382}" srcOrd="0" destOrd="0" presId="urn:microsoft.com/office/officeart/2008/layout/LinedList"/>
    <dgm:cxn modelId="{99506F48-6C69-409C-AC9F-FE8D5932F8F4}" type="presParOf" srcId="{6AAE064D-03DB-4501-B00D-F9774B9CBEE9}" destId="{41AD0E36-D4C9-43F1-B9A7-4A8F5DAD6596}" srcOrd="1" destOrd="0" presId="urn:microsoft.com/office/officeart/2008/layout/LinedList"/>
    <dgm:cxn modelId="{BE7B316B-F247-4A60-9D49-F07862247EAB}" type="presParOf" srcId="{41AD0E36-D4C9-43F1-B9A7-4A8F5DAD6596}" destId="{3CFD0E93-92C2-4488-B404-AFA776CBB0F4}" srcOrd="0" destOrd="0" presId="urn:microsoft.com/office/officeart/2008/layout/LinedList"/>
    <dgm:cxn modelId="{432554E2-EDCC-4855-B8D0-C830179FFFB1}" type="presParOf" srcId="{41AD0E36-D4C9-43F1-B9A7-4A8F5DAD6596}" destId="{2FB4E7B4-08CF-4CB2-8E67-1FDE9029C456}" srcOrd="1" destOrd="0" presId="urn:microsoft.com/office/officeart/2008/layout/LinedList"/>
    <dgm:cxn modelId="{5106078A-C0C7-4D39-9125-5DFD0BFF6461}" type="presParOf" srcId="{6AAE064D-03DB-4501-B00D-F9774B9CBEE9}" destId="{EAA57358-3BE5-482D-B27A-2E27BF4DFA7D}" srcOrd="2" destOrd="0" presId="urn:microsoft.com/office/officeart/2008/layout/LinedList"/>
    <dgm:cxn modelId="{B6410EF8-D6DC-4648-920B-AB4DDBC4CE3C}" type="presParOf" srcId="{6AAE064D-03DB-4501-B00D-F9774B9CBEE9}" destId="{26EF4476-274A-4172-97DE-B3D2E2E63907}" srcOrd="3" destOrd="0" presId="urn:microsoft.com/office/officeart/2008/layout/LinedList"/>
    <dgm:cxn modelId="{2DF1D4F9-E395-49A0-9FB4-59FC4F62F0C2}" type="presParOf" srcId="{26EF4476-274A-4172-97DE-B3D2E2E63907}" destId="{552D7E47-C07C-4FEE-BAB8-839629DF855A}" srcOrd="0" destOrd="0" presId="urn:microsoft.com/office/officeart/2008/layout/LinedList"/>
    <dgm:cxn modelId="{E3ADB8A5-19CA-4E61-87EB-19C809E174B5}" type="presParOf" srcId="{26EF4476-274A-4172-97DE-B3D2E2E63907}" destId="{8A9D6787-1CD3-4B49-82BA-73F4C35EB925}" srcOrd="1" destOrd="0" presId="urn:microsoft.com/office/officeart/2008/layout/LinedList"/>
    <dgm:cxn modelId="{2ED7932C-1376-452A-9317-A152626036DE}" type="presParOf" srcId="{6AAE064D-03DB-4501-B00D-F9774B9CBEE9}" destId="{880BEE2B-620A-4305-A9CB-B8130A7CEC9D}" srcOrd="4" destOrd="0" presId="urn:microsoft.com/office/officeart/2008/layout/LinedList"/>
    <dgm:cxn modelId="{60F329CC-9859-4965-B442-D5CA19C48D17}" type="presParOf" srcId="{6AAE064D-03DB-4501-B00D-F9774B9CBEE9}" destId="{B955A281-E6CB-4F28-ABDE-2214C468EB3A}" srcOrd="5" destOrd="0" presId="urn:microsoft.com/office/officeart/2008/layout/LinedList"/>
    <dgm:cxn modelId="{CB660DC0-192F-40A1-A069-FEBADCC796A0}" type="presParOf" srcId="{B955A281-E6CB-4F28-ABDE-2214C468EB3A}" destId="{A3385FA0-E55C-44EC-B14A-EF7713F02D22}" srcOrd="0" destOrd="0" presId="urn:microsoft.com/office/officeart/2008/layout/LinedList"/>
    <dgm:cxn modelId="{0C9497E6-65E6-4D9C-87B0-E1CBA49C2DAE}" type="presParOf" srcId="{B955A281-E6CB-4F28-ABDE-2214C468EB3A}" destId="{296566AC-FD80-4513-A412-58672EBC842D}" srcOrd="1" destOrd="0" presId="urn:microsoft.com/office/officeart/2008/layout/LinedList"/>
    <dgm:cxn modelId="{EB2CF38C-B2A6-402C-9333-3E53764319C2}" type="presParOf" srcId="{6AAE064D-03DB-4501-B00D-F9774B9CBEE9}" destId="{B84CD42A-9907-4D7B-9D6A-F43F7CC9C91A}" srcOrd="6" destOrd="0" presId="urn:microsoft.com/office/officeart/2008/layout/LinedList"/>
    <dgm:cxn modelId="{2244D93A-0902-4EDF-BD29-500BE5E651B2}" type="presParOf" srcId="{6AAE064D-03DB-4501-B00D-F9774B9CBEE9}" destId="{0367045B-69BB-4BAE-A138-AD7EF10B9F07}" srcOrd="7" destOrd="0" presId="urn:microsoft.com/office/officeart/2008/layout/LinedList"/>
    <dgm:cxn modelId="{33332CDE-4353-4C8C-BCEA-D690AAB2339D}" type="presParOf" srcId="{0367045B-69BB-4BAE-A138-AD7EF10B9F07}" destId="{27A15C69-A179-4BA0-A349-5EDF9A906E1E}" srcOrd="0" destOrd="0" presId="urn:microsoft.com/office/officeart/2008/layout/LinedList"/>
    <dgm:cxn modelId="{285D094D-D5EA-45C9-8637-CE36FEBBDE8A}" type="presParOf" srcId="{0367045B-69BB-4BAE-A138-AD7EF10B9F07}" destId="{3235A828-074A-4F0A-961D-442E0546E54F}" srcOrd="1" destOrd="0" presId="urn:microsoft.com/office/officeart/2008/layout/LinedList"/>
    <dgm:cxn modelId="{31FAA0E4-CECE-4F24-B09F-72E43104187F}" type="presParOf" srcId="{6AAE064D-03DB-4501-B00D-F9774B9CBEE9}" destId="{1F719281-E223-4C84-8221-A6EF544D8166}" srcOrd="8" destOrd="0" presId="urn:microsoft.com/office/officeart/2008/layout/LinedList"/>
    <dgm:cxn modelId="{7E2E984D-F178-447B-BAC0-B235790932DC}" type="presParOf" srcId="{6AAE064D-03DB-4501-B00D-F9774B9CBEE9}" destId="{457D2AC2-1117-4048-ACAD-410227A7DC63}" srcOrd="9" destOrd="0" presId="urn:microsoft.com/office/officeart/2008/layout/LinedList"/>
    <dgm:cxn modelId="{5BD014B4-7853-4E81-A456-C94DAA9F6604}" type="presParOf" srcId="{457D2AC2-1117-4048-ACAD-410227A7DC63}" destId="{2E210A7B-15A5-4804-B0A2-6CBE2BE9F931}" srcOrd="0" destOrd="0" presId="urn:microsoft.com/office/officeart/2008/layout/LinedList"/>
    <dgm:cxn modelId="{A3349BE8-ECF9-4800-ACDC-635E706538BA}" type="presParOf" srcId="{457D2AC2-1117-4048-ACAD-410227A7DC63}" destId="{9A1EC06E-DACB-4582-823E-5D8344FBEEF7}" srcOrd="1" destOrd="0" presId="urn:microsoft.com/office/officeart/2008/layout/LinedList"/>
    <dgm:cxn modelId="{6AFC6401-43F2-4FF1-9B14-C64B6130D395}" type="presParOf" srcId="{6AAE064D-03DB-4501-B00D-F9774B9CBEE9}" destId="{CF98760F-2CC8-436B-8A9A-73EE0FD62FE5}" srcOrd="10" destOrd="0" presId="urn:microsoft.com/office/officeart/2008/layout/LinedList"/>
    <dgm:cxn modelId="{8869B4BE-6368-4B0B-92A9-81445A3885C4}" type="presParOf" srcId="{6AAE064D-03DB-4501-B00D-F9774B9CBEE9}" destId="{A050F68D-250A-455C-A6A8-E7F76ED001B5}" srcOrd="11" destOrd="0" presId="urn:microsoft.com/office/officeart/2008/layout/LinedList"/>
    <dgm:cxn modelId="{70E5607E-DABA-40E5-9107-D75C8B10BEF0}" type="presParOf" srcId="{A050F68D-250A-455C-A6A8-E7F76ED001B5}" destId="{C81A315C-EC0D-4954-A2E5-09AC398E6193}" srcOrd="0" destOrd="0" presId="urn:microsoft.com/office/officeart/2008/layout/LinedList"/>
    <dgm:cxn modelId="{16E9FC2B-7242-476E-9D6C-CE7B72CB0318}" type="presParOf" srcId="{A050F68D-250A-455C-A6A8-E7F76ED001B5}" destId="{3E38CAB2-33D6-4451-9255-49F05B4BAE8A}" srcOrd="1" destOrd="0" presId="urn:microsoft.com/office/officeart/2008/layout/LinedList"/>
    <dgm:cxn modelId="{277C694B-0A72-4B39-91D1-DED21B3EDE29}" type="presParOf" srcId="{6AAE064D-03DB-4501-B00D-F9774B9CBEE9}" destId="{221DABAF-D33A-4D2A-A1B5-3DCF82056455}" srcOrd="12" destOrd="0" presId="urn:microsoft.com/office/officeart/2008/layout/LinedList"/>
    <dgm:cxn modelId="{68497C03-7F0D-4BF6-A98F-D28C4C6E8B3F}" type="presParOf" srcId="{6AAE064D-03DB-4501-B00D-F9774B9CBEE9}" destId="{1FB61239-5704-432E-B953-08018A9F197E}" srcOrd="13" destOrd="0" presId="urn:microsoft.com/office/officeart/2008/layout/LinedList"/>
    <dgm:cxn modelId="{98E2D0A5-2107-4548-A2C8-88A59E04977B}" type="presParOf" srcId="{1FB61239-5704-432E-B953-08018A9F197E}" destId="{6FB23790-1EE0-4D3B-AE57-6B4973B18A2A}" srcOrd="0" destOrd="0" presId="urn:microsoft.com/office/officeart/2008/layout/LinedList"/>
    <dgm:cxn modelId="{D360FC2F-A734-4392-A125-5BEEFE771027}" type="presParOf" srcId="{1FB61239-5704-432E-B953-08018A9F197E}" destId="{DB5A8AA7-E477-4FF5-AF75-AAF6C5B162EE}" srcOrd="1" destOrd="0" presId="urn:microsoft.com/office/officeart/2008/layout/LinedList"/>
    <dgm:cxn modelId="{C06DDBC7-8B0C-4D4B-9E13-ADA4F9268713}" type="presParOf" srcId="{6AAE064D-03DB-4501-B00D-F9774B9CBEE9}" destId="{23CC744D-88F6-4129-85B0-08EEB1C74A5D}" srcOrd="14" destOrd="0" presId="urn:microsoft.com/office/officeart/2008/layout/LinedList"/>
    <dgm:cxn modelId="{E1FE4771-860A-4058-9437-F5B02EC31453}" type="presParOf" srcId="{6AAE064D-03DB-4501-B00D-F9774B9CBEE9}" destId="{30F9BCD5-45E5-4F0D-997B-5F112B892A7E}" srcOrd="15" destOrd="0" presId="urn:microsoft.com/office/officeart/2008/layout/LinedList"/>
    <dgm:cxn modelId="{45B3149C-BCE3-4444-BD1E-867F52DF5CF1}" type="presParOf" srcId="{30F9BCD5-45E5-4F0D-997B-5F112B892A7E}" destId="{1E88E1A5-5256-4F3A-83A8-B8F30D2AD28C}" srcOrd="0" destOrd="0" presId="urn:microsoft.com/office/officeart/2008/layout/LinedList"/>
    <dgm:cxn modelId="{3CF799E1-9615-47B1-9533-8EDE25567437}" type="presParOf" srcId="{30F9BCD5-45E5-4F0D-997B-5F112B892A7E}" destId="{D78062C8-1DF9-4375-B956-6A1FD43B6F24}" srcOrd="1" destOrd="0" presId="urn:microsoft.com/office/officeart/2008/layout/LinedList"/>
    <dgm:cxn modelId="{37B082CD-FC86-4204-862C-E2E35860C154}" type="presParOf" srcId="{6AAE064D-03DB-4501-B00D-F9774B9CBEE9}" destId="{675F8668-E807-4CE0-B0BC-9839FC036156}" srcOrd="16" destOrd="0" presId="urn:microsoft.com/office/officeart/2008/layout/LinedList"/>
    <dgm:cxn modelId="{2870E512-6215-4F15-9E8C-C64A193F5ADC}" type="presParOf" srcId="{6AAE064D-03DB-4501-B00D-F9774B9CBEE9}" destId="{DECFBD92-EDBB-43B4-841E-0844908220E8}" srcOrd="17" destOrd="0" presId="urn:microsoft.com/office/officeart/2008/layout/LinedList"/>
    <dgm:cxn modelId="{FD7C4582-73B2-4982-9D32-9998B0FC5005}" type="presParOf" srcId="{DECFBD92-EDBB-43B4-841E-0844908220E8}" destId="{BF17287A-D916-4A27-9CC8-9798FFB33C13}" srcOrd="0" destOrd="0" presId="urn:microsoft.com/office/officeart/2008/layout/LinedList"/>
    <dgm:cxn modelId="{CC7DE562-B1F9-4981-BC8F-597385482A72}" type="presParOf" srcId="{DECFBD92-EDBB-43B4-841E-0844908220E8}" destId="{853E7F71-B2F3-45AA-AB97-88796ED6AA64}" srcOrd="1" destOrd="0" presId="urn:microsoft.com/office/officeart/2008/layout/LinedList"/>
    <dgm:cxn modelId="{C555C3FD-88AE-4A20-928E-6ACD2F977DE2}" type="presParOf" srcId="{6AAE064D-03DB-4501-B00D-F9774B9CBEE9}" destId="{8FEF310E-BA0F-4BEF-8C3A-09A37DB2948F}" srcOrd="18" destOrd="0" presId="urn:microsoft.com/office/officeart/2008/layout/LinedList"/>
    <dgm:cxn modelId="{3F548C92-8A07-4C1B-9A36-EB306158BBBB}" type="presParOf" srcId="{6AAE064D-03DB-4501-B00D-F9774B9CBEE9}" destId="{91B61544-AAE2-4A1E-98B9-2DE3AEDC7ACC}" srcOrd="19" destOrd="0" presId="urn:microsoft.com/office/officeart/2008/layout/LinedList"/>
    <dgm:cxn modelId="{29883F27-4D3E-4D19-9C63-6C10239F9E69}" type="presParOf" srcId="{91B61544-AAE2-4A1E-98B9-2DE3AEDC7ACC}" destId="{35A89E32-E1C3-4323-A777-28F19D3B9F27}" srcOrd="0" destOrd="0" presId="urn:microsoft.com/office/officeart/2008/layout/LinedList"/>
    <dgm:cxn modelId="{2B381FC9-CCB8-4341-B041-4BE3DC127AA4}" type="presParOf" srcId="{91B61544-AAE2-4A1E-98B9-2DE3AEDC7ACC}" destId="{7418003F-ECF5-4318-B9A1-4F132B10829A}" srcOrd="1" destOrd="0" presId="urn:microsoft.com/office/officeart/2008/layout/LinedList"/>
    <dgm:cxn modelId="{DAD018CC-CF17-4F93-85DE-899C014AED37}" type="presParOf" srcId="{6AAE064D-03DB-4501-B00D-F9774B9CBEE9}" destId="{7F1E1B88-B253-424C-84A7-EA8F6CA87D7B}" srcOrd="20" destOrd="0" presId="urn:microsoft.com/office/officeart/2008/layout/LinedList"/>
    <dgm:cxn modelId="{D05BB1CB-2E07-469E-8489-B3DCBDAD2FD9}" type="presParOf" srcId="{6AAE064D-03DB-4501-B00D-F9774B9CBEE9}" destId="{F6AF0C8F-87EE-4FBF-B70F-3FC9244AABA0}" srcOrd="21" destOrd="0" presId="urn:microsoft.com/office/officeart/2008/layout/LinedList"/>
    <dgm:cxn modelId="{E805DB99-9766-4AF8-B573-C7646FAC1487}" type="presParOf" srcId="{F6AF0C8F-87EE-4FBF-B70F-3FC9244AABA0}" destId="{B758F2E0-2AE8-4074-AF58-DBDDEC671576}" srcOrd="0" destOrd="0" presId="urn:microsoft.com/office/officeart/2008/layout/LinedList"/>
    <dgm:cxn modelId="{2B331E82-8350-434A-8B9C-D090B1ED8B1E}" type="presParOf" srcId="{F6AF0C8F-87EE-4FBF-B70F-3FC9244AABA0}" destId="{B5E66062-4B47-4DF0-9AF8-D45FEFC5BC12}" srcOrd="1" destOrd="0" presId="urn:microsoft.com/office/officeart/2008/layout/LinedList"/>
    <dgm:cxn modelId="{9B450C4C-ABE2-4D69-B278-0A02568A2939}" type="presParOf" srcId="{6AAE064D-03DB-4501-B00D-F9774B9CBEE9}" destId="{4723E305-53B0-4880-BE64-3F6B0A531BC0}" srcOrd="22" destOrd="0" presId="urn:microsoft.com/office/officeart/2008/layout/LinedList"/>
    <dgm:cxn modelId="{419B4802-CAE0-49FC-A062-C0CFD235EE88}" type="presParOf" srcId="{6AAE064D-03DB-4501-B00D-F9774B9CBEE9}" destId="{BD249DAE-A6B9-4246-B80C-AE5B0DDC0C1C}" srcOrd="23" destOrd="0" presId="urn:microsoft.com/office/officeart/2008/layout/LinedList"/>
    <dgm:cxn modelId="{1D5484B9-C941-4672-BAA1-2DEFC3C50B42}" type="presParOf" srcId="{BD249DAE-A6B9-4246-B80C-AE5B0DDC0C1C}" destId="{A34BF7E5-DC25-46E8-A05C-39E00B4D384D}" srcOrd="0" destOrd="0" presId="urn:microsoft.com/office/officeart/2008/layout/LinedList"/>
    <dgm:cxn modelId="{1156633C-0743-4FA5-86C9-E9D7A819F1F4}" type="presParOf" srcId="{BD249DAE-A6B9-4246-B80C-AE5B0DDC0C1C}" destId="{62A91C3A-CF4E-4EAA-B06E-6E87B8A6F19B}" srcOrd="1" destOrd="0" presId="urn:microsoft.com/office/officeart/2008/layout/LinedList"/>
    <dgm:cxn modelId="{D5979327-134B-4821-82DD-F42B3C4C3313}" type="presParOf" srcId="{6AAE064D-03DB-4501-B00D-F9774B9CBEE9}" destId="{9C12ED5F-3B3B-465E-85E1-F4AF7A28F184}" srcOrd="24" destOrd="0" presId="urn:microsoft.com/office/officeart/2008/layout/LinedList"/>
    <dgm:cxn modelId="{0046A6DA-6380-462D-8E78-C203B1A7F121}" type="presParOf" srcId="{6AAE064D-03DB-4501-B00D-F9774B9CBEE9}" destId="{42CB4B0C-3FAD-48F0-BE90-3A19ED47531D}" srcOrd="25" destOrd="0" presId="urn:microsoft.com/office/officeart/2008/layout/LinedList"/>
    <dgm:cxn modelId="{DBA73852-E1F5-4E7E-B3A4-10B7DAC47C62}" type="presParOf" srcId="{42CB4B0C-3FAD-48F0-BE90-3A19ED47531D}" destId="{216A0B1B-04F0-4302-9CB2-89D68A7C7157}" srcOrd="0" destOrd="0" presId="urn:microsoft.com/office/officeart/2008/layout/LinedList"/>
    <dgm:cxn modelId="{63946C8F-164A-4F92-8F53-1246C178B6B2}" type="presParOf" srcId="{42CB4B0C-3FAD-48F0-BE90-3A19ED47531D}" destId="{62BEB6D3-0B75-4A2E-BE5C-F397BF670B8E}" srcOrd="1" destOrd="0" presId="urn:microsoft.com/office/officeart/2008/layout/LinedList"/>
    <dgm:cxn modelId="{A41B8C75-7E80-4AF4-890B-F5A56F9CBDF9}" type="presParOf" srcId="{6AAE064D-03DB-4501-B00D-F9774B9CBEE9}" destId="{71D43B15-B0A7-47F4-BBFF-BAC474ADE23F}" srcOrd="26" destOrd="0" presId="urn:microsoft.com/office/officeart/2008/layout/LinedList"/>
    <dgm:cxn modelId="{D3CBE857-70BB-4C48-991A-217C4DACECD6}" type="presParOf" srcId="{6AAE064D-03DB-4501-B00D-F9774B9CBEE9}" destId="{7277003B-AC70-4C80-BD22-6C7EEFCC98E1}" srcOrd="27" destOrd="0" presId="urn:microsoft.com/office/officeart/2008/layout/LinedList"/>
    <dgm:cxn modelId="{51663CE3-D35F-4FD6-A2A8-0099D83D079E}" type="presParOf" srcId="{7277003B-AC70-4C80-BD22-6C7EEFCC98E1}" destId="{57BCBA1A-E1BF-463B-9BCD-14663C1DE6A4}" srcOrd="0" destOrd="0" presId="urn:microsoft.com/office/officeart/2008/layout/LinedList"/>
    <dgm:cxn modelId="{FD7BA2DA-CA72-4965-BF7E-F938D24D88DF}" type="presParOf" srcId="{7277003B-AC70-4C80-BD22-6C7EEFCC98E1}" destId="{1C41A9C3-F78D-45F3-8D80-7041FB899BF4}" srcOrd="1" destOrd="0" presId="urn:microsoft.com/office/officeart/2008/layout/LinedList"/>
    <dgm:cxn modelId="{B42CEBC4-FB04-408D-88D5-5C06D8C69115}" type="presParOf" srcId="{6AAE064D-03DB-4501-B00D-F9774B9CBEE9}" destId="{AA57A6A2-072A-454B-8F0D-0FFDF223BA40}" srcOrd="28" destOrd="0" presId="urn:microsoft.com/office/officeart/2008/layout/LinedList"/>
    <dgm:cxn modelId="{B020F42D-7DF2-43F0-8D07-7CEC5770220A}" type="presParOf" srcId="{6AAE064D-03DB-4501-B00D-F9774B9CBEE9}" destId="{87F04D09-3A65-4FE6-BD48-284911AC03C5}" srcOrd="29" destOrd="0" presId="urn:microsoft.com/office/officeart/2008/layout/LinedList"/>
    <dgm:cxn modelId="{8EC4403F-46E8-4D54-A7DD-B875908576C7}" type="presParOf" srcId="{87F04D09-3A65-4FE6-BD48-284911AC03C5}" destId="{0FBE92C2-A737-41CB-B5DB-299E13AA53B1}" srcOrd="0" destOrd="0" presId="urn:microsoft.com/office/officeart/2008/layout/LinedList"/>
    <dgm:cxn modelId="{760AC301-7427-4CD4-AE2F-01C251B8A00A}" type="presParOf" srcId="{87F04D09-3A65-4FE6-BD48-284911AC03C5}" destId="{A1685DD0-021B-4787-AF90-BAB4A0648DAF}" srcOrd="1" destOrd="0" presId="urn:microsoft.com/office/officeart/2008/layout/LinedLis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59DDA1B3-8226-4D7B-BC24-9EF5F39EBA71}" type="doc">
      <dgm:prSet loTypeId="urn:microsoft.com/office/officeart/2008/layout/LinedList" loCatId="list" qsTypeId="urn:microsoft.com/office/officeart/2005/8/quickstyle/simple1" qsCatId="simple" csTypeId="urn:microsoft.com/office/officeart/2005/8/colors/accent3_2" csCatId="accent3" phldr="1"/>
      <dgm:spPr/>
      <dgm:t>
        <a:bodyPr/>
        <a:lstStyle/>
        <a:p>
          <a:endParaRPr/>
        </a:p>
      </dgm:t>
    </dgm:pt>
    <dgm:pt modelId="{66A2B588-5327-40B2-A36C-FF18D4B97044}">
      <dgm:prSet custT="1"/>
      <dgm:spPr/>
      <dgm:t>
        <a:bodyPr/>
        <a:lstStyle/>
        <a:p>
          <a:pPr rtl="0">
            <a:spcAft>
              <a:spcPts val="0"/>
            </a:spcAft>
            <a:defRPr sz="900" b="1"/>
          </a:pPr>
          <a:r>
            <a:rPr sz="1050" dirty="0"/>
            <a:t>Idee &amp; op</a:t>
          </a:r>
          <a:r>
            <a:rPr lang="fr-BE" sz="1050" dirty="0" err="1"/>
            <a:t>portunita</a:t>
          </a:r>
          <a:r>
            <a:rPr lang="fr-BE" sz="1050" dirty="0"/>
            <a:t>’</a:t>
          </a:r>
          <a:endParaRPr sz="1050" dirty="0"/>
        </a:p>
      </dgm:t>
    </dgm:pt>
    <dgm:pt modelId="{D13CDA00-BEBB-4F29-B2CA-43A6292C575E}" type="parTrans" cxnId="{7126C4A7-010E-46CE-A8D7-19E022F499A5}">
      <dgm:prSet/>
      <dgm:spPr/>
      <dgm:t>
        <a:bodyPr/>
        <a:lstStyle/>
        <a:p>
          <a:endParaRPr sz="1050"/>
        </a:p>
      </dgm:t>
    </dgm:pt>
    <dgm:pt modelId="{FD2BCFE2-6441-48AD-BD47-851FAE39802B}" type="sibTrans" cxnId="{7126C4A7-010E-46CE-A8D7-19E022F499A5}">
      <dgm:prSet/>
      <dgm:spPr/>
      <dgm:t>
        <a:bodyPr/>
        <a:lstStyle/>
        <a:p>
          <a:endParaRPr sz="1050"/>
        </a:p>
      </dgm:t>
    </dgm:pt>
    <dgm:pt modelId="{33C6D8C7-1FA1-41D6-BF6B-3892AA1BE9A1}">
      <dgm:prSet custT="1"/>
      <dgm:spPr/>
      <dgm:t>
        <a:bodyPr/>
        <a:lstStyle/>
        <a:p>
          <a:pPr rtl="0">
            <a:defRPr sz="1200">
              <a:solidFill>
                <a:schemeClr val="tx1"/>
              </a:solidFill>
            </a:defRPr>
          </a:pPr>
          <a:r>
            <a:rPr sz="1050"/>
            <a:t>Creatività</a:t>
          </a:r>
          <a:endParaRPr sz="1050">
            <a:solidFill>
              <a:schemeClr val="tx1"/>
            </a:solidFill>
          </a:endParaRPr>
        </a:p>
      </dgm:t>
    </dgm:pt>
    <dgm:pt modelId="{3B6E41A5-AC7A-449F-B686-78B4DAA20C43}" type="parTrans" cxnId="{5482C833-9E35-43A7-A5AF-D70507081417}">
      <dgm:prSet/>
      <dgm:spPr/>
      <dgm:t>
        <a:bodyPr/>
        <a:lstStyle/>
        <a:p>
          <a:endParaRPr sz="1050"/>
        </a:p>
      </dgm:t>
    </dgm:pt>
    <dgm:pt modelId="{4E17D2AA-A5E5-4065-AC36-082AEAFEB29C}" type="sibTrans" cxnId="{5482C833-9E35-43A7-A5AF-D70507081417}">
      <dgm:prSet/>
      <dgm:spPr/>
      <dgm:t>
        <a:bodyPr/>
        <a:lstStyle/>
        <a:p>
          <a:endParaRPr sz="1050"/>
        </a:p>
      </dgm:t>
    </dgm:pt>
    <dgm:pt modelId="{4CF7EB7C-F2A3-41C9-B980-5E8AA1D534F0}">
      <dgm:prSet custT="1"/>
      <dgm:spPr/>
      <dgm:t>
        <a:bodyPr/>
        <a:lstStyle/>
        <a:p>
          <a:pPr rtl="0">
            <a:defRPr sz="1200">
              <a:solidFill>
                <a:schemeClr val="tx1"/>
              </a:solidFill>
            </a:defRPr>
          </a:pPr>
          <a:r>
            <a:rPr sz="1050"/>
            <a:t>Visione d'insieme</a:t>
          </a:r>
          <a:endParaRPr sz="1050">
            <a:solidFill>
              <a:schemeClr val="tx1"/>
            </a:solidFill>
          </a:endParaRPr>
        </a:p>
      </dgm:t>
    </dgm:pt>
    <dgm:pt modelId="{D0BA6C5E-FB16-40CB-8C15-39A8608874DE}" type="parTrans" cxnId="{0CF5F58B-410F-44EC-80E2-496E3FE7AB84}">
      <dgm:prSet/>
      <dgm:spPr/>
      <dgm:t>
        <a:bodyPr/>
        <a:lstStyle/>
        <a:p>
          <a:endParaRPr sz="1050"/>
        </a:p>
      </dgm:t>
    </dgm:pt>
    <dgm:pt modelId="{B396D1F6-B31E-4DBE-9576-02A237BC361D}" type="sibTrans" cxnId="{0CF5F58B-410F-44EC-80E2-496E3FE7AB84}">
      <dgm:prSet/>
      <dgm:spPr/>
      <dgm:t>
        <a:bodyPr/>
        <a:lstStyle/>
        <a:p>
          <a:endParaRPr sz="1050"/>
        </a:p>
      </dgm:t>
    </dgm:pt>
    <dgm:pt modelId="{705FA00B-FED2-43B0-B31D-862F6C43A463}">
      <dgm:prSet custT="1"/>
      <dgm:spPr/>
      <dgm:t>
        <a:bodyPr/>
        <a:lstStyle/>
        <a:p>
          <a:pPr rtl="0">
            <a:defRPr sz="1200">
              <a:solidFill>
                <a:schemeClr val="tx1"/>
              </a:solidFill>
            </a:defRPr>
          </a:pPr>
          <a:r>
            <a:rPr sz="1050"/>
            <a:t>Valorizzare le idee</a:t>
          </a:r>
        </a:p>
      </dgm:t>
    </dgm:pt>
    <dgm:pt modelId="{8AB1B807-6C87-4FD5-8DED-ACC186BA6335}" type="parTrans" cxnId="{AECCC4FB-CA82-4E88-8DEA-F7BFD1315530}">
      <dgm:prSet/>
      <dgm:spPr/>
      <dgm:t>
        <a:bodyPr/>
        <a:lstStyle/>
        <a:p>
          <a:endParaRPr sz="1050"/>
        </a:p>
      </dgm:t>
    </dgm:pt>
    <dgm:pt modelId="{24B2BD6B-FBF9-4A8E-9207-D19D3722C72F}" type="sibTrans" cxnId="{AECCC4FB-CA82-4E88-8DEA-F7BFD1315530}">
      <dgm:prSet/>
      <dgm:spPr/>
      <dgm:t>
        <a:bodyPr/>
        <a:lstStyle/>
        <a:p>
          <a:endParaRPr sz="1050"/>
        </a:p>
      </dgm:t>
    </dgm:pt>
    <dgm:pt modelId="{D5CB922D-C7CA-4A78-9C87-2C5A34D52094}">
      <dgm:prSet custT="1"/>
      <dgm:spPr/>
      <dgm:t>
        <a:bodyPr/>
        <a:lstStyle/>
        <a:p>
          <a:pPr rtl="0">
            <a:defRPr sz="1200">
              <a:solidFill>
                <a:schemeClr val="tx1"/>
              </a:solidFill>
              <a:effectLst/>
            </a:defRPr>
          </a:pPr>
          <a:r>
            <a:rPr sz="1050"/>
            <a:t>Pensiero Etico &amp; Sostenibile</a:t>
          </a:r>
          <a:endParaRPr sz="1050">
            <a:solidFill>
              <a:schemeClr val="tx1"/>
            </a:solidFill>
            <a:effectLst/>
          </a:endParaRPr>
        </a:p>
      </dgm:t>
    </dgm:pt>
    <dgm:pt modelId="{5F67CC53-B98C-45B1-9D06-F09E47E3A065}" type="parTrans" cxnId="{51713B98-2F0A-42CA-A636-CAC1B9CB9FF0}">
      <dgm:prSet/>
      <dgm:spPr/>
      <dgm:t>
        <a:bodyPr/>
        <a:lstStyle/>
        <a:p>
          <a:endParaRPr sz="1050"/>
        </a:p>
      </dgm:t>
    </dgm:pt>
    <dgm:pt modelId="{49F0985B-4032-430D-AFB9-A982941C2222}" type="sibTrans" cxnId="{51713B98-2F0A-42CA-A636-CAC1B9CB9FF0}">
      <dgm:prSet/>
      <dgm:spPr/>
      <dgm:t>
        <a:bodyPr/>
        <a:lstStyle/>
        <a:p>
          <a:endParaRPr sz="1050"/>
        </a:p>
      </dgm:t>
    </dgm:pt>
    <dgm:pt modelId="{26233A46-0A92-4CF7-AA81-51274C0FCE34}">
      <dgm:prSet custT="1"/>
      <dgm:spPr/>
      <dgm:t>
        <a:bodyPr/>
        <a:lstStyle/>
        <a:p>
          <a:pPr rtl="0">
            <a:defRPr sz="900" b="1">
              <a:solidFill>
                <a:schemeClr val="tx1"/>
              </a:solidFill>
            </a:defRPr>
          </a:pPr>
          <a:r>
            <a:rPr sz="1050"/>
            <a:t>RISORSE</a:t>
          </a:r>
          <a:endParaRPr sz="1050">
            <a:solidFill>
              <a:schemeClr val="tx1"/>
            </a:solidFill>
          </a:endParaRPr>
        </a:p>
      </dgm:t>
    </dgm:pt>
    <dgm:pt modelId="{63EB2B58-CD63-45B7-9346-2E7353379E37}" type="parTrans" cxnId="{EFAC9E11-D667-409B-B056-CD1409D66830}">
      <dgm:prSet/>
      <dgm:spPr/>
      <dgm:t>
        <a:bodyPr/>
        <a:lstStyle/>
        <a:p>
          <a:endParaRPr sz="1050"/>
        </a:p>
      </dgm:t>
    </dgm:pt>
    <dgm:pt modelId="{327E307E-2C9A-415B-B1AB-8B2CCF84F20E}" type="sibTrans" cxnId="{EFAC9E11-D667-409B-B056-CD1409D66830}">
      <dgm:prSet/>
      <dgm:spPr/>
      <dgm:t>
        <a:bodyPr/>
        <a:lstStyle/>
        <a:p>
          <a:endParaRPr sz="1050"/>
        </a:p>
      </dgm:t>
    </dgm:pt>
    <dgm:pt modelId="{B95BF614-6716-4DA4-A4CA-F5FFDC90E50D}">
      <dgm:prSet custT="1"/>
      <dgm:spPr/>
      <dgm:t>
        <a:bodyPr/>
        <a:lstStyle/>
        <a:p>
          <a:pPr rtl="0">
            <a:defRPr sz="1200">
              <a:solidFill>
                <a:schemeClr val="tx1"/>
              </a:solidFill>
            </a:defRPr>
          </a:pPr>
          <a:r>
            <a:rPr sz="1050"/>
            <a:t>Prendere l'iniziativa</a:t>
          </a:r>
          <a:endParaRPr sz="1050">
            <a:solidFill>
              <a:schemeClr val="tx1"/>
            </a:solidFill>
          </a:endParaRPr>
        </a:p>
      </dgm:t>
    </dgm:pt>
    <dgm:pt modelId="{5D6727D5-D870-4AF4-BBE4-D7A3F9C2F3EC}" type="parTrans" cxnId="{6352CD56-B19F-473E-B9DC-E0117FA379AD}">
      <dgm:prSet/>
      <dgm:spPr/>
      <dgm:t>
        <a:bodyPr/>
        <a:lstStyle/>
        <a:p>
          <a:endParaRPr sz="1050"/>
        </a:p>
      </dgm:t>
    </dgm:pt>
    <dgm:pt modelId="{9A22FD8C-CFCE-4E03-8EB3-0CBFF958F1E3}" type="sibTrans" cxnId="{6352CD56-B19F-473E-B9DC-E0117FA379AD}">
      <dgm:prSet/>
      <dgm:spPr/>
      <dgm:t>
        <a:bodyPr/>
        <a:lstStyle/>
        <a:p>
          <a:endParaRPr sz="1050"/>
        </a:p>
      </dgm:t>
    </dgm:pt>
    <dgm:pt modelId="{E5A12504-0B0E-43FA-9426-6F3DF2B957CF}">
      <dgm:prSet custT="1"/>
      <dgm:spPr/>
      <dgm:t>
        <a:bodyPr/>
        <a:lstStyle/>
        <a:p>
          <a:pPr rtl="0">
            <a:defRPr sz="1200">
              <a:solidFill>
                <a:schemeClr val="tx1"/>
              </a:solidFill>
            </a:defRPr>
          </a:pPr>
          <a:r>
            <a:rPr sz="1050"/>
            <a:t>Pianificazione e gestione</a:t>
          </a:r>
        </a:p>
      </dgm:t>
    </dgm:pt>
    <dgm:pt modelId="{C365BC71-B882-4347-92CC-D243309DE8B5}" type="parTrans" cxnId="{C632E35E-D55D-414F-B22C-9B03A37B7DDC}">
      <dgm:prSet/>
      <dgm:spPr/>
      <dgm:t>
        <a:bodyPr/>
        <a:lstStyle/>
        <a:p>
          <a:endParaRPr sz="1050"/>
        </a:p>
      </dgm:t>
    </dgm:pt>
    <dgm:pt modelId="{80D70D82-8418-47B4-A71D-65DB5A7533CE}" type="sibTrans" cxnId="{C632E35E-D55D-414F-B22C-9B03A37B7DDC}">
      <dgm:prSet/>
      <dgm:spPr/>
      <dgm:t>
        <a:bodyPr/>
        <a:lstStyle/>
        <a:p>
          <a:endParaRPr sz="1050"/>
        </a:p>
      </dgm:t>
    </dgm:pt>
    <dgm:pt modelId="{6DA81B66-52FD-4001-82BF-8D8F9E049CEA}">
      <dgm:prSet custT="1"/>
      <dgm:spPr/>
      <dgm:t>
        <a:bodyPr/>
        <a:lstStyle/>
        <a:p>
          <a:pPr rtl="0">
            <a:defRPr sz="1200">
              <a:solidFill>
                <a:schemeClr val="tx1"/>
              </a:solidFill>
            </a:defRPr>
          </a:pPr>
          <a:r>
            <a:rPr sz="1050"/>
            <a:t>Copiare con incertezza, ambiguità e rischio</a:t>
          </a:r>
          <a:endParaRPr sz="1050">
            <a:solidFill>
              <a:schemeClr val="tx1"/>
            </a:solidFill>
          </a:endParaRPr>
        </a:p>
      </dgm:t>
    </dgm:pt>
    <dgm:pt modelId="{82092AAE-4875-4695-A617-27EE820C2D5A}" type="parTrans" cxnId="{174FBBA8-0D73-4D83-AC07-01F13C9975B4}">
      <dgm:prSet/>
      <dgm:spPr/>
      <dgm:t>
        <a:bodyPr/>
        <a:lstStyle/>
        <a:p>
          <a:endParaRPr sz="1050"/>
        </a:p>
      </dgm:t>
    </dgm:pt>
    <dgm:pt modelId="{04C0B9C3-2A38-45AF-B8DD-AE345181936E}" type="sibTrans" cxnId="{174FBBA8-0D73-4D83-AC07-01F13C9975B4}">
      <dgm:prSet/>
      <dgm:spPr/>
      <dgm:t>
        <a:bodyPr/>
        <a:lstStyle/>
        <a:p>
          <a:endParaRPr sz="1050"/>
        </a:p>
      </dgm:t>
    </dgm:pt>
    <dgm:pt modelId="{77CAFBFC-BE43-478A-A799-1F392BEB60FF}">
      <dgm:prSet custT="1"/>
      <dgm:spPr/>
      <dgm:t>
        <a:bodyPr/>
        <a:lstStyle/>
        <a:p>
          <a:pPr rtl="0">
            <a:defRPr sz="1200">
              <a:solidFill>
                <a:schemeClr val="tx1"/>
              </a:solidFill>
            </a:defRPr>
          </a:pPr>
          <a:r>
            <a:rPr sz="1050"/>
            <a:t>Lavorare con gli altri</a:t>
          </a:r>
          <a:endParaRPr sz="1050">
            <a:solidFill>
              <a:schemeClr val="tx1"/>
            </a:solidFill>
          </a:endParaRPr>
        </a:p>
      </dgm:t>
    </dgm:pt>
    <dgm:pt modelId="{6FBC8299-73B7-4527-B2F7-22E61581184C}" type="parTrans" cxnId="{81537863-0CC2-43A4-8950-B179BDCFA3C8}">
      <dgm:prSet/>
      <dgm:spPr/>
      <dgm:t>
        <a:bodyPr/>
        <a:lstStyle/>
        <a:p>
          <a:endParaRPr sz="1050"/>
        </a:p>
      </dgm:t>
    </dgm:pt>
    <dgm:pt modelId="{85A90023-BDCE-4EAB-90FB-FC1DF62CB09B}" type="sibTrans" cxnId="{81537863-0CC2-43A4-8950-B179BDCFA3C8}">
      <dgm:prSet/>
      <dgm:spPr/>
      <dgm:t>
        <a:bodyPr/>
        <a:lstStyle/>
        <a:p>
          <a:endParaRPr sz="1050"/>
        </a:p>
      </dgm:t>
    </dgm:pt>
    <dgm:pt modelId="{3938340E-8011-495B-A238-9F3656D9ABFF}">
      <dgm:prSet custT="1"/>
      <dgm:spPr/>
      <dgm:t>
        <a:bodyPr/>
        <a:lstStyle/>
        <a:p>
          <a:pPr rtl="0">
            <a:defRPr sz="1200">
              <a:solidFill>
                <a:schemeClr val="tx1"/>
              </a:solidFill>
            </a:defRPr>
          </a:pPr>
          <a:r>
            <a:rPr sz="1050"/>
            <a:t>Imparare attraverso l'esperienza</a:t>
          </a:r>
          <a:endParaRPr sz="1050">
            <a:solidFill>
              <a:schemeClr val="tx1"/>
            </a:solidFill>
          </a:endParaRPr>
        </a:p>
      </dgm:t>
    </dgm:pt>
    <dgm:pt modelId="{7DDC39CD-5D65-4E06-A7AA-4605C367DD61}" type="parTrans" cxnId="{F299AD9D-4C83-4CBF-959A-47B5F48D0E1A}">
      <dgm:prSet/>
      <dgm:spPr/>
      <dgm:t>
        <a:bodyPr/>
        <a:lstStyle/>
        <a:p>
          <a:endParaRPr sz="1050"/>
        </a:p>
      </dgm:t>
    </dgm:pt>
    <dgm:pt modelId="{F7DBAF2D-3CD1-47A5-90C2-CDF8C818DB53}" type="sibTrans" cxnId="{F299AD9D-4C83-4CBF-959A-47B5F48D0E1A}">
      <dgm:prSet/>
      <dgm:spPr/>
      <dgm:t>
        <a:bodyPr/>
        <a:lstStyle/>
        <a:p>
          <a:endParaRPr sz="1050"/>
        </a:p>
      </dgm:t>
    </dgm:pt>
    <dgm:pt modelId="{B6EED418-7790-472E-BF35-6C3CDD251B5E}">
      <dgm:prSet custT="1"/>
      <dgm:spPr/>
      <dgm:t>
        <a:bodyPr/>
        <a:lstStyle/>
        <a:p>
          <a:pPr rtl="0">
            <a:defRPr sz="900" b="1">
              <a:solidFill>
                <a:schemeClr val="tx1"/>
              </a:solidFill>
            </a:defRPr>
          </a:pPr>
          <a:r>
            <a:rPr sz="1050"/>
            <a:t>IN AZIONE</a:t>
          </a:r>
          <a:endParaRPr sz="1050">
            <a:solidFill>
              <a:schemeClr val="tx1"/>
            </a:solidFill>
          </a:endParaRPr>
        </a:p>
      </dgm:t>
    </dgm:pt>
    <dgm:pt modelId="{51E6032C-BD7B-4D32-B682-789EEF85D1C6}" type="parTrans" cxnId="{99403308-0361-43B6-80D4-24ABF04AEE1F}">
      <dgm:prSet/>
      <dgm:spPr/>
      <dgm:t>
        <a:bodyPr/>
        <a:lstStyle/>
        <a:p>
          <a:endParaRPr sz="1050"/>
        </a:p>
      </dgm:t>
    </dgm:pt>
    <dgm:pt modelId="{9F1D2A7E-19A8-4F07-B675-21E3A69E4FF2}" type="sibTrans" cxnId="{99403308-0361-43B6-80D4-24ABF04AEE1F}">
      <dgm:prSet/>
      <dgm:spPr/>
      <dgm:t>
        <a:bodyPr/>
        <a:lstStyle/>
        <a:p>
          <a:endParaRPr sz="1050"/>
        </a:p>
      </dgm:t>
    </dgm:pt>
    <dgm:pt modelId="{654C45BD-D293-46B6-8F09-EC50EAAF569E}">
      <dgm:prSet custT="1"/>
      <dgm:spPr/>
      <dgm:t>
        <a:bodyPr/>
        <a:lstStyle/>
        <a:p>
          <a:pPr rtl="0">
            <a:defRPr sz="1200">
              <a:solidFill>
                <a:schemeClr val="tx1"/>
              </a:solidFill>
            </a:defRPr>
          </a:pPr>
          <a:r>
            <a:rPr sz="1050"/>
            <a:t>Auto-consapevolezza e autoefficacia</a:t>
          </a:r>
          <a:endParaRPr sz="1050">
            <a:solidFill>
              <a:schemeClr val="tx1"/>
            </a:solidFill>
          </a:endParaRPr>
        </a:p>
      </dgm:t>
    </dgm:pt>
    <dgm:pt modelId="{EDFDA3D6-9363-4028-B9DA-27619870D714}" type="parTrans" cxnId="{34A8F939-3614-457F-80CB-B8A7A3F827B3}">
      <dgm:prSet/>
      <dgm:spPr/>
      <dgm:t>
        <a:bodyPr/>
        <a:lstStyle/>
        <a:p>
          <a:endParaRPr sz="1050"/>
        </a:p>
      </dgm:t>
    </dgm:pt>
    <dgm:pt modelId="{C3EDEE53-CF58-4D79-89B9-A73EB8234BB6}" type="sibTrans" cxnId="{34A8F939-3614-457F-80CB-B8A7A3F827B3}">
      <dgm:prSet/>
      <dgm:spPr/>
      <dgm:t>
        <a:bodyPr/>
        <a:lstStyle/>
        <a:p>
          <a:endParaRPr sz="1050"/>
        </a:p>
      </dgm:t>
    </dgm:pt>
    <dgm:pt modelId="{38B5A4A4-FB19-4744-87AB-EE390FA7848B}">
      <dgm:prSet custT="1"/>
      <dgm:spPr/>
      <dgm:t>
        <a:bodyPr/>
        <a:lstStyle/>
        <a:p>
          <a:pPr rtl="0">
            <a:defRPr sz="1200">
              <a:solidFill>
                <a:schemeClr val="tx1"/>
              </a:solidFill>
            </a:defRPr>
          </a:pPr>
          <a:r>
            <a:rPr sz="1050"/>
            <a:t>Motivazione e perseveranza</a:t>
          </a:r>
          <a:endParaRPr sz="1050">
            <a:solidFill>
              <a:schemeClr val="tx1"/>
            </a:solidFill>
          </a:endParaRPr>
        </a:p>
      </dgm:t>
    </dgm:pt>
    <dgm:pt modelId="{4750B405-2A6E-4CAE-B639-5069EA0B491C}" type="parTrans" cxnId="{28B4DA46-EF57-4CBD-A278-23A1D78B0F66}">
      <dgm:prSet/>
      <dgm:spPr/>
      <dgm:t>
        <a:bodyPr/>
        <a:lstStyle/>
        <a:p>
          <a:endParaRPr sz="1050"/>
        </a:p>
      </dgm:t>
    </dgm:pt>
    <dgm:pt modelId="{D61DA291-5199-41C5-976C-CDD4D833ECFC}" type="sibTrans" cxnId="{28B4DA46-EF57-4CBD-A278-23A1D78B0F66}">
      <dgm:prSet/>
      <dgm:spPr/>
      <dgm:t>
        <a:bodyPr/>
        <a:lstStyle/>
        <a:p>
          <a:endParaRPr sz="1050"/>
        </a:p>
      </dgm:t>
    </dgm:pt>
    <dgm:pt modelId="{83EFFACE-5CE9-4342-8DE8-0FFE18006C29}">
      <dgm:prSet custT="1"/>
      <dgm:spPr/>
      <dgm:t>
        <a:bodyPr/>
        <a:lstStyle/>
        <a:p>
          <a:pPr rtl="0">
            <a:defRPr sz="1200">
              <a:solidFill>
                <a:schemeClr val="tx1"/>
              </a:solidFill>
            </a:defRPr>
          </a:pPr>
          <a:r>
            <a:rPr sz="1050"/>
            <a:t>Mobilitare le risorse</a:t>
          </a:r>
          <a:endParaRPr sz="1050">
            <a:solidFill>
              <a:schemeClr val="tx1"/>
            </a:solidFill>
          </a:endParaRPr>
        </a:p>
      </dgm:t>
    </dgm:pt>
    <dgm:pt modelId="{8F2B8984-F90C-480C-940B-41682D500591}" type="parTrans" cxnId="{C191B3D3-74C8-4B4A-B79F-2DBC9767145F}">
      <dgm:prSet/>
      <dgm:spPr/>
      <dgm:t>
        <a:bodyPr/>
        <a:lstStyle/>
        <a:p>
          <a:endParaRPr sz="1050"/>
        </a:p>
      </dgm:t>
    </dgm:pt>
    <dgm:pt modelId="{7779CEBA-02BD-4FC9-B589-25AD9EED3925}" type="sibTrans" cxnId="{C191B3D3-74C8-4B4A-B79F-2DBC9767145F}">
      <dgm:prSet/>
      <dgm:spPr/>
      <dgm:t>
        <a:bodyPr/>
        <a:lstStyle/>
        <a:p>
          <a:endParaRPr sz="1050"/>
        </a:p>
      </dgm:t>
    </dgm:pt>
    <dgm:pt modelId="{E8E8A3A0-4BDF-453B-BB44-F5597A4926EC}">
      <dgm:prSet custT="1"/>
      <dgm:spPr/>
      <dgm:t>
        <a:bodyPr/>
        <a:lstStyle/>
        <a:p>
          <a:pPr rtl="0">
            <a:defRPr sz="1200">
              <a:solidFill>
                <a:schemeClr val="tx1"/>
              </a:solidFill>
            </a:defRPr>
          </a:pPr>
          <a:r>
            <a:rPr sz="1050"/>
            <a:t>Alfabetizzazione finanziaria ed economica</a:t>
          </a:r>
          <a:endParaRPr sz="1050">
            <a:solidFill>
              <a:schemeClr val="tx1"/>
            </a:solidFill>
          </a:endParaRPr>
        </a:p>
      </dgm:t>
    </dgm:pt>
    <dgm:pt modelId="{D44B4B08-DEF6-49BF-B7F8-A90569728F67}" type="parTrans" cxnId="{8F2D87AD-FDB4-4536-A9AF-61DC6C517634}">
      <dgm:prSet/>
      <dgm:spPr/>
      <dgm:t>
        <a:bodyPr/>
        <a:lstStyle/>
        <a:p>
          <a:endParaRPr sz="1050"/>
        </a:p>
      </dgm:t>
    </dgm:pt>
    <dgm:pt modelId="{A93A7011-354D-4967-B5A0-FC017193168E}" type="sibTrans" cxnId="{8F2D87AD-FDB4-4536-A9AF-61DC6C517634}">
      <dgm:prSet/>
      <dgm:spPr/>
      <dgm:t>
        <a:bodyPr/>
        <a:lstStyle/>
        <a:p>
          <a:endParaRPr sz="1050"/>
        </a:p>
      </dgm:t>
    </dgm:pt>
    <dgm:pt modelId="{396EF6A1-FBA6-410B-BC71-1592914BF829}">
      <dgm:prSet custT="1"/>
      <dgm:spPr/>
      <dgm:t>
        <a:bodyPr/>
        <a:lstStyle/>
        <a:p>
          <a:pPr rtl="0">
            <a:defRPr sz="1200">
              <a:solidFill>
                <a:schemeClr val="tx1"/>
              </a:solidFill>
            </a:defRPr>
          </a:pPr>
          <a:r>
            <a:rPr sz="1050"/>
            <a:t>Mobilitare gli altri</a:t>
          </a:r>
          <a:endParaRPr sz="1050">
            <a:solidFill>
              <a:schemeClr val="tx1"/>
            </a:solidFill>
          </a:endParaRPr>
        </a:p>
      </dgm:t>
    </dgm:pt>
    <dgm:pt modelId="{870F6406-59A0-49F3-897A-CC7166AC0942}" type="parTrans" cxnId="{82A054AF-7A9D-4D3D-97A8-91FC85949A66}">
      <dgm:prSet/>
      <dgm:spPr/>
      <dgm:t>
        <a:bodyPr/>
        <a:lstStyle/>
        <a:p>
          <a:endParaRPr sz="1050"/>
        </a:p>
      </dgm:t>
    </dgm:pt>
    <dgm:pt modelId="{63A105B8-7D77-4DE7-A85E-423FA66B1871}" type="sibTrans" cxnId="{82A054AF-7A9D-4D3D-97A8-91FC85949A66}">
      <dgm:prSet/>
      <dgm:spPr/>
      <dgm:t>
        <a:bodyPr/>
        <a:lstStyle/>
        <a:p>
          <a:endParaRPr sz="1050"/>
        </a:p>
      </dgm:t>
    </dgm:pt>
    <dgm:pt modelId="{FA5CD609-0876-4DCE-9510-0E28F9555936}">
      <dgm:prSet custT="1"/>
      <dgm:spPr/>
      <dgm:t>
        <a:bodyPr/>
        <a:lstStyle/>
        <a:p>
          <a:pPr rtl="0">
            <a:spcAft>
              <a:spcPts val="0"/>
            </a:spcAft>
            <a:defRPr sz="900" b="1"/>
          </a:pPr>
          <a:r>
            <a:rPr lang="en-GB" sz="1050"/>
            <a:t>Identificare le opportunità</a:t>
          </a:r>
          <a:endParaRPr sz="1050" dirty="0"/>
        </a:p>
      </dgm:t>
    </dgm:pt>
    <dgm:pt modelId="{2C58E6FE-22F7-452A-8356-AEF8B2FE69AF}" type="parTrans" cxnId="{F99B4BF5-B3FB-4091-A3A1-AB2E1A608FCC}">
      <dgm:prSet/>
      <dgm:spPr/>
      <dgm:t>
        <a:bodyPr/>
        <a:lstStyle/>
        <a:p>
          <a:endParaRPr lang="en-GB" sz="1050"/>
        </a:p>
      </dgm:t>
    </dgm:pt>
    <dgm:pt modelId="{4AE02B17-4ED5-4A2A-B6F1-9B5153BD4500}" type="sibTrans" cxnId="{F99B4BF5-B3FB-4091-A3A1-AB2E1A608FCC}">
      <dgm:prSet/>
      <dgm:spPr/>
      <dgm:t>
        <a:bodyPr/>
        <a:lstStyle/>
        <a:p>
          <a:endParaRPr lang="en-GB" sz="1050"/>
        </a:p>
      </dgm:t>
    </dgm:pt>
    <dgm:pt modelId="{6AAE064D-03DB-4501-B00D-F9774B9CBEE9}" type="pres">
      <dgm:prSet presAssocID="{59DDA1B3-8226-4D7B-BC24-9EF5F39EBA71}" presName="vert0" presStyleCnt="0">
        <dgm:presLayoutVars>
          <dgm:dir/>
          <dgm:animOne val="branch"/>
          <dgm:animLvl val="lvl"/>
        </dgm:presLayoutVars>
      </dgm:prSet>
      <dgm:spPr/>
    </dgm:pt>
    <dgm:pt modelId="{081D5090-8422-4C49-A82C-4B2D2523789C}" type="pres">
      <dgm:prSet presAssocID="{66A2B588-5327-40B2-A36C-FF18D4B97044}" presName="thickLine" presStyleLbl="alignNode1" presStyleIdx="0" presStyleCnt="3"/>
      <dgm:spPr>
        <a:blipFill rotWithShape="0">
          <a:blip xmlns:r="http://schemas.openxmlformats.org/officeDocument/2006/relationships" r:embed="rId1"/>
          <a:stretch>
            <a:fillRect/>
          </a:stretch>
        </a:blipFill>
      </dgm:spPr>
    </dgm:pt>
    <dgm:pt modelId="{D2F82823-F194-4ECA-A97C-994AB7772AB1}" type="pres">
      <dgm:prSet presAssocID="{66A2B588-5327-40B2-A36C-FF18D4B97044}" presName="horz1" presStyleCnt="0"/>
      <dgm:spPr/>
    </dgm:pt>
    <dgm:pt modelId="{A2AA0E69-00EE-4E3F-B5DC-47CBA138238C}" type="pres">
      <dgm:prSet presAssocID="{66A2B588-5327-40B2-A36C-FF18D4B97044}" presName="tx1" presStyleLbl="revTx" presStyleIdx="0" presStyleCnt="18"/>
      <dgm:spPr/>
    </dgm:pt>
    <dgm:pt modelId="{6A25081B-839E-4400-814E-AA4E095A9AB2}" type="pres">
      <dgm:prSet presAssocID="{66A2B588-5327-40B2-A36C-FF18D4B97044}" presName="vert1" presStyleCnt="0"/>
      <dgm:spPr/>
    </dgm:pt>
    <dgm:pt modelId="{3D574423-EA16-4427-B05F-C1A1DC3A94A4}" type="pres">
      <dgm:prSet presAssocID="{FA5CD609-0876-4DCE-9510-0E28F9555936}" presName="vertSpace2a" presStyleCnt="0"/>
      <dgm:spPr/>
    </dgm:pt>
    <dgm:pt modelId="{AEC1E553-13FB-4417-A8D1-885902A873BB}" type="pres">
      <dgm:prSet presAssocID="{FA5CD609-0876-4DCE-9510-0E28F9555936}" presName="horz2" presStyleCnt="0"/>
      <dgm:spPr/>
    </dgm:pt>
    <dgm:pt modelId="{AD7438D3-D542-44D0-B364-D76192F611B0}" type="pres">
      <dgm:prSet presAssocID="{FA5CD609-0876-4DCE-9510-0E28F9555936}" presName="horzSpace2" presStyleCnt="0"/>
      <dgm:spPr/>
    </dgm:pt>
    <dgm:pt modelId="{A298A888-CB32-4FD6-8F01-42FB1827569B}" type="pres">
      <dgm:prSet presAssocID="{FA5CD609-0876-4DCE-9510-0E28F9555936}" presName="tx2" presStyleLbl="revTx" presStyleIdx="1" presStyleCnt="18"/>
      <dgm:spPr/>
    </dgm:pt>
    <dgm:pt modelId="{ECF48267-1536-4716-8697-A59E6A6B847C}" type="pres">
      <dgm:prSet presAssocID="{FA5CD609-0876-4DCE-9510-0E28F9555936}" presName="vert2" presStyleCnt="0"/>
      <dgm:spPr/>
    </dgm:pt>
    <dgm:pt modelId="{6A3C3DC9-0F40-471E-AA0B-47AE0EDEBC13}" type="pres">
      <dgm:prSet presAssocID="{FA5CD609-0876-4DCE-9510-0E28F9555936}" presName="thinLine2b" presStyleLbl="callout" presStyleIdx="0" presStyleCnt="15"/>
      <dgm:spPr/>
    </dgm:pt>
    <dgm:pt modelId="{0ECAB21E-3757-4E52-9EDE-CC31C5A497AD}" type="pres">
      <dgm:prSet presAssocID="{FA5CD609-0876-4DCE-9510-0E28F9555936}" presName="vertSpace2b" presStyleCnt="0"/>
      <dgm:spPr/>
    </dgm:pt>
    <dgm:pt modelId="{04DC3B05-9CEB-4563-885F-A7898343F83A}" type="pres">
      <dgm:prSet presAssocID="{33C6D8C7-1FA1-41D6-BF6B-3892AA1BE9A1}" presName="horz2" presStyleCnt="0"/>
      <dgm:spPr/>
    </dgm:pt>
    <dgm:pt modelId="{FA8702FF-083A-4623-AA99-3AD6403687C6}" type="pres">
      <dgm:prSet presAssocID="{33C6D8C7-1FA1-41D6-BF6B-3892AA1BE9A1}" presName="horzSpace2" presStyleCnt="0"/>
      <dgm:spPr/>
    </dgm:pt>
    <dgm:pt modelId="{3C014A86-F498-4A60-9DED-48A28D6A90D9}" type="pres">
      <dgm:prSet presAssocID="{33C6D8C7-1FA1-41D6-BF6B-3892AA1BE9A1}" presName="tx2" presStyleLbl="revTx" presStyleIdx="2" presStyleCnt="18"/>
      <dgm:spPr/>
    </dgm:pt>
    <dgm:pt modelId="{1EE5C6D5-B08A-4B2B-A1BB-B51D89E6A316}" type="pres">
      <dgm:prSet presAssocID="{33C6D8C7-1FA1-41D6-BF6B-3892AA1BE9A1}" presName="vert2" presStyleCnt="0"/>
      <dgm:spPr/>
    </dgm:pt>
    <dgm:pt modelId="{C7CC3FE6-06F5-4879-9D7A-763049BE4BF5}" type="pres">
      <dgm:prSet presAssocID="{33C6D8C7-1FA1-41D6-BF6B-3892AA1BE9A1}" presName="thinLine2b" presStyleLbl="callout" presStyleIdx="1" presStyleCnt="15"/>
      <dgm:spPr/>
    </dgm:pt>
    <dgm:pt modelId="{02E6853A-E27F-43E3-B11E-EF425C3DC6C9}" type="pres">
      <dgm:prSet presAssocID="{33C6D8C7-1FA1-41D6-BF6B-3892AA1BE9A1}" presName="vertSpace2b" presStyleCnt="0"/>
      <dgm:spPr/>
    </dgm:pt>
    <dgm:pt modelId="{9CEA1599-1445-48D0-A627-670B0532278F}" type="pres">
      <dgm:prSet presAssocID="{4CF7EB7C-F2A3-41C9-B980-5E8AA1D534F0}" presName="horz2" presStyleCnt="0"/>
      <dgm:spPr/>
    </dgm:pt>
    <dgm:pt modelId="{90623019-83BB-4A21-A5B0-8A435967B019}" type="pres">
      <dgm:prSet presAssocID="{4CF7EB7C-F2A3-41C9-B980-5E8AA1D534F0}" presName="horzSpace2" presStyleCnt="0"/>
      <dgm:spPr/>
    </dgm:pt>
    <dgm:pt modelId="{FCE6D883-F4AE-4E6A-A75B-018C90423A2B}" type="pres">
      <dgm:prSet presAssocID="{4CF7EB7C-F2A3-41C9-B980-5E8AA1D534F0}" presName="tx2" presStyleLbl="revTx" presStyleIdx="3" presStyleCnt="18"/>
      <dgm:spPr/>
    </dgm:pt>
    <dgm:pt modelId="{C60F623F-0108-4873-824E-83F796386088}" type="pres">
      <dgm:prSet presAssocID="{4CF7EB7C-F2A3-41C9-B980-5E8AA1D534F0}" presName="vert2" presStyleCnt="0"/>
      <dgm:spPr/>
    </dgm:pt>
    <dgm:pt modelId="{14567618-C20A-4981-99F6-2DCD422D7833}" type="pres">
      <dgm:prSet presAssocID="{4CF7EB7C-F2A3-41C9-B980-5E8AA1D534F0}" presName="thinLine2b" presStyleLbl="callout" presStyleIdx="2" presStyleCnt="15"/>
      <dgm:spPr/>
    </dgm:pt>
    <dgm:pt modelId="{1B8A7DC9-C7C5-4B01-9D3F-7217C21E16E9}" type="pres">
      <dgm:prSet presAssocID="{4CF7EB7C-F2A3-41C9-B980-5E8AA1D534F0}" presName="vertSpace2b" presStyleCnt="0"/>
      <dgm:spPr/>
    </dgm:pt>
    <dgm:pt modelId="{813EFE73-EC55-4973-B83D-DBDD8A06CC49}" type="pres">
      <dgm:prSet presAssocID="{705FA00B-FED2-43B0-B31D-862F6C43A463}" presName="horz2" presStyleCnt="0"/>
      <dgm:spPr/>
    </dgm:pt>
    <dgm:pt modelId="{A1C698A9-37A7-4C9C-951D-BAAEBB81E1F5}" type="pres">
      <dgm:prSet presAssocID="{705FA00B-FED2-43B0-B31D-862F6C43A463}" presName="horzSpace2" presStyleCnt="0"/>
      <dgm:spPr/>
    </dgm:pt>
    <dgm:pt modelId="{DA324A83-C988-4851-B4AB-75AA037E710C}" type="pres">
      <dgm:prSet presAssocID="{705FA00B-FED2-43B0-B31D-862F6C43A463}" presName="tx2" presStyleLbl="revTx" presStyleIdx="4" presStyleCnt="18"/>
      <dgm:spPr/>
    </dgm:pt>
    <dgm:pt modelId="{3A6124BD-B057-47D9-A2B6-4046CE9FAB63}" type="pres">
      <dgm:prSet presAssocID="{705FA00B-FED2-43B0-B31D-862F6C43A463}" presName="vert2" presStyleCnt="0"/>
      <dgm:spPr/>
    </dgm:pt>
    <dgm:pt modelId="{E88823D1-6EDA-41B1-A3CA-39C3F5C06BC5}" type="pres">
      <dgm:prSet presAssocID="{705FA00B-FED2-43B0-B31D-862F6C43A463}" presName="thinLine2b" presStyleLbl="callout" presStyleIdx="3" presStyleCnt="15"/>
      <dgm:spPr/>
    </dgm:pt>
    <dgm:pt modelId="{D0EF559D-1D56-4D8E-B9C7-E6849BD4EE7E}" type="pres">
      <dgm:prSet presAssocID="{705FA00B-FED2-43B0-B31D-862F6C43A463}" presName="vertSpace2b" presStyleCnt="0"/>
      <dgm:spPr/>
    </dgm:pt>
    <dgm:pt modelId="{5F1EE91C-A565-4E80-999B-02A321380944}" type="pres">
      <dgm:prSet presAssocID="{D5CB922D-C7CA-4A78-9C87-2C5A34D52094}" presName="horz2" presStyleCnt="0"/>
      <dgm:spPr/>
    </dgm:pt>
    <dgm:pt modelId="{1A685660-21B2-44DE-8B02-04B6C7A21F2A}" type="pres">
      <dgm:prSet presAssocID="{D5CB922D-C7CA-4A78-9C87-2C5A34D52094}" presName="horzSpace2" presStyleCnt="0"/>
      <dgm:spPr/>
    </dgm:pt>
    <dgm:pt modelId="{0EAD48F4-27A1-4FD0-A110-26574E4253BE}" type="pres">
      <dgm:prSet presAssocID="{D5CB922D-C7CA-4A78-9C87-2C5A34D52094}" presName="tx2" presStyleLbl="revTx" presStyleIdx="5" presStyleCnt="18"/>
      <dgm:spPr/>
    </dgm:pt>
    <dgm:pt modelId="{4C6F59D6-B3E0-4DA4-B3B3-D8401A9A2BA0}" type="pres">
      <dgm:prSet presAssocID="{D5CB922D-C7CA-4A78-9C87-2C5A34D52094}" presName="vert2" presStyleCnt="0"/>
      <dgm:spPr/>
    </dgm:pt>
    <dgm:pt modelId="{4115304D-A961-43B9-B934-6DDC731E46B7}" type="pres">
      <dgm:prSet presAssocID="{D5CB922D-C7CA-4A78-9C87-2C5A34D52094}" presName="thinLine2b" presStyleLbl="callout" presStyleIdx="4" presStyleCnt="15"/>
      <dgm:spPr/>
    </dgm:pt>
    <dgm:pt modelId="{7240E1BE-6904-4737-9D20-2F635041DD21}" type="pres">
      <dgm:prSet presAssocID="{D5CB922D-C7CA-4A78-9C87-2C5A34D52094}" presName="vertSpace2b" presStyleCnt="0"/>
      <dgm:spPr/>
    </dgm:pt>
    <dgm:pt modelId="{E2242D90-CCF6-4E1C-802C-D21ABE8E3658}" type="pres">
      <dgm:prSet presAssocID="{26233A46-0A92-4CF7-AA81-51274C0FCE34}" presName="thickLine" presStyleLbl="alignNode1" presStyleIdx="1" presStyleCnt="3"/>
      <dgm:spPr/>
    </dgm:pt>
    <dgm:pt modelId="{58B5D5E1-8313-4A67-8E53-B9B9AF550C7C}" type="pres">
      <dgm:prSet presAssocID="{26233A46-0A92-4CF7-AA81-51274C0FCE34}" presName="horz1" presStyleCnt="0"/>
      <dgm:spPr/>
    </dgm:pt>
    <dgm:pt modelId="{D2223E33-8B30-4E58-A621-E09C3E8D1C22}" type="pres">
      <dgm:prSet presAssocID="{26233A46-0A92-4CF7-AA81-51274C0FCE34}" presName="tx1" presStyleLbl="revTx" presStyleIdx="6" presStyleCnt="18"/>
      <dgm:spPr/>
    </dgm:pt>
    <dgm:pt modelId="{E4D07A07-1796-414D-A18A-DFDFADDC63A3}" type="pres">
      <dgm:prSet presAssocID="{26233A46-0A92-4CF7-AA81-51274C0FCE34}" presName="vert1" presStyleCnt="0"/>
      <dgm:spPr/>
    </dgm:pt>
    <dgm:pt modelId="{EAAFDE61-3AFF-4735-BC8F-8B6BBD57CB3F}" type="pres">
      <dgm:prSet presAssocID="{B95BF614-6716-4DA4-A4CA-F5FFDC90E50D}" presName="vertSpace2a" presStyleCnt="0"/>
      <dgm:spPr/>
    </dgm:pt>
    <dgm:pt modelId="{C3984802-9C41-47C9-8282-3FFBAAC6CAA7}" type="pres">
      <dgm:prSet presAssocID="{B95BF614-6716-4DA4-A4CA-F5FFDC90E50D}" presName="horz2" presStyleCnt="0"/>
      <dgm:spPr/>
    </dgm:pt>
    <dgm:pt modelId="{0A47AF94-CE7F-44B9-A82C-4B113F898213}" type="pres">
      <dgm:prSet presAssocID="{B95BF614-6716-4DA4-A4CA-F5FFDC90E50D}" presName="horzSpace2" presStyleCnt="0"/>
      <dgm:spPr/>
    </dgm:pt>
    <dgm:pt modelId="{25C3A31D-0F1F-4748-94CD-95772905D3CB}" type="pres">
      <dgm:prSet presAssocID="{B95BF614-6716-4DA4-A4CA-F5FFDC90E50D}" presName="tx2" presStyleLbl="revTx" presStyleIdx="7" presStyleCnt="18"/>
      <dgm:spPr/>
    </dgm:pt>
    <dgm:pt modelId="{B1DEBF63-540C-43B8-AA7F-6E98CA0AD107}" type="pres">
      <dgm:prSet presAssocID="{B95BF614-6716-4DA4-A4CA-F5FFDC90E50D}" presName="vert2" presStyleCnt="0"/>
      <dgm:spPr/>
    </dgm:pt>
    <dgm:pt modelId="{65622626-31A5-4CF4-8AEA-61C8C29A4987}" type="pres">
      <dgm:prSet presAssocID="{B95BF614-6716-4DA4-A4CA-F5FFDC90E50D}" presName="thinLine2b" presStyleLbl="callout" presStyleIdx="5" presStyleCnt="15"/>
      <dgm:spPr/>
    </dgm:pt>
    <dgm:pt modelId="{B8032D8B-47B4-40A0-A0F9-B6BAC4048DE1}" type="pres">
      <dgm:prSet presAssocID="{B95BF614-6716-4DA4-A4CA-F5FFDC90E50D}" presName="vertSpace2b" presStyleCnt="0"/>
      <dgm:spPr/>
    </dgm:pt>
    <dgm:pt modelId="{5FF99F50-3F71-4827-AB00-46DA7D82E045}" type="pres">
      <dgm:prSet presAssocID="{E5A12504-0B0E-43FA-9426-6F3DF2B957CF}" presName="horz2" presStyleCnt="0"/>
      <dgm:spPr/>
    </dgm:pt>
    <dgm:pt modelId="{F56BDC56-953D-418E-8D93-D2F3DF6BC60F}" type="pres">
      <dgm:prSet presAssocID="{E5A12504-0B0E-43FA-9426-6F3DF2B957CF}" presName="horzSpace2" presStyleCnt="0"/>
      <dgm:spPr/>
    </dgm:pt>
    <dgm:pt modelId="{F97B29D7-128D-4466-97DD-F86AB19D5BAC}" type="pres">
      <dgm:prSet presAssocID="{E5A12504-0B0E-43FA-9426-6F3DF2B957CF}" presName="tx2" presStyleLbl="revTx" presStyleIdx="8" presStyleCnt="18"/>
      <dgm:spPr/>
    </dgm:pt>
    <dgm:pt modelId="{1C8DC40C-29A9-4500-BB6A-988EE5B82CEE}" type="pres">
      <dgm:prSet presAssocID="{E5A12504-0B0E-43FA-9426-6F3DF2B957CF}" presName="vert2" presStyleCnt="0"/>
      <dgm:spPr/>
    </dgm:pt>
    <dgm:pt modelId="{57C29965-DD61-47AF-A6E2-062867A310F5}" type="pres">
      <dgm:prSet presAssocID="{E5A12504-0B0E-43FA-9426-6F3DF2B957CF}" presName="thinLine2b" presStyleLbl="callout" presStyleIdx="6" presStyleCnt="15"/>
      <dgm:spPr/>
    </dgm:pt>
    <dgm:pt modelId="{095A7A6A-7740-4401-9F02-96D3E249C0F7}" type="pres">
      <dgm:prSet presAssocID="{E5A12504-0B0E-43FA-9426-6F3DF2B957CF}" presName="vertSpace2b" presStyleCnt="0"/>
      <dgm:spPr/>
    </dgm:pt>
    <dgm:pt modelId="{84C820F0-C8D9-4491-8DE6-CE470CD8F235}" type="pres">
      <dgm:prSet presAssocID="{6DA81B66-52FD-4001-82BF-8D8F9E049CEA}" presName="horz2" presStyleCnt="0"/>
      <dgm:spPr/>
    </dgm:pt>
    <dgm:pt modelId="{C534B4A1-13BC-4D1A-8995-A32F239599C3}" type="pres">
      <dgm:prSet presAssocID="{6DA81B66-52FD-4001-82BF-8D8F9E049CEA}" presName="horzSpace2" presStyleCnt="0"/>
      <dgm:spPr/>
    </dgm:pt>
    <dgm:pt modelId="{C82E4430-993B-41BF-A137-1C5C0FF7E22B}" type="pres">
      <dgm:prSet presAssocID="{6DA81B66-52FD-4001-82BF-8D8F9E049CEA}" presName="tx2" presStyleLbl="revTx" presStyleIdx="9" presStyleCnt="18" custScaleY="143924"/>
      <dgm:spPr/>
    </dgm:pt>
    <dgm:pt modelId="{853EF558-99B6-4471-A26D-1628F974D32E}" type="pres">
      <dgm:prSet presAssocID="{6DA81B66-52FD-4001-82BF-8D8F9E049CEA}" presName="vert2" presStyleCnt="0"/>
      <dgm:spPr/>
    </dgm:pt>
    <dgm:pt modelId="{131E7A88-BB08-41D0-B41E-B93A8156170E}" type="pres">
      <dgm:prSet presAssocID="{6DA81B66-52FD-4001-82BF-8D8F9E049CEA}" presName="thinLine2b" presStyleLbl="callout" presStyleIdx="7" presStyleCnt="15"/>
      <dgm:spPr/>
    </dgm:pt>
    <dgm:pt modelId="{775A7310-B8E1-44AE-A879-9E26E816D6AC}" type="pres">
      <dgm:prSet presAssocID="{6DA81B66-52FD-4001-82BF-8D8F9E049CEA}" presName="vertSpace2b" presStyleCnt="0"/>
      <dgm:spPr/>
    </dgm:pt>
    <dgm:pt modelId="{CB027696-30E5-486D-9543-976F65173C12}" type="pres">
      <dgm:prSet presAssocID="{77CAFBFC-BE43-478A-A799-1F392BEB60FF}" presName="horz2" presStyleCnt="0"/>
      <dgm:spPr/>
    </dgm:pt>
    <dgm:pt modelId="{0DD173A7-688B-40FE-979B-2BDF87C311AB}" type="pres">
      <dgm:prSet presAssocID="{77CAFBFC-BE43-478A-A799-1F392BEB60FF}" presName="horzSpace2" presStyleCnt="0"/>
      <dgm:spPr/>
    </dgm:pt>
    <dgm:pt modelId="{42F7FE79-EB3C-4F96-A478-63C66521EB9D}" type="pres">
      <dgm:prSet presAssocID="{77CAFBFC-BE43-478A-A799-1F392BEB60FF}" presName="tx2" presStyleLbl="revTx" presStyleIdx="10" presStyleCnt="18"/>
      <dgm:spPr/>
    </dgm:pt>
    <dgm:pt modelId="{182EBECD-4A3D-4E83-A979-22AB9A51A07F}" type="pres">
      <dgm:prSet presAssocID="{77CAFBFC-BE43-478A-A799-1F392BEB60FF}" presName="vert2" presStyleCnt="0"/>
      <dgm:spPr/>
    </dgm:pt>
    <dgm:pt modelId="{2748641F-6CC5-4353-8711-D36922090034}" type="pres">
      <dgm:prSet presAssocID="{77CAFBFC-BE43-478A-A799-1F392BEB60FF}" presName="thinLine2b" presStyleLbl="callout" presStyleIdx="8" presStyleCnt="15"/>
      <dgm:spPr/>
    </dgm:pt>
    <dgm:pt modelId="{72972421-BE42-4BD2-93AC-5D7297BCA1D4}" type="pres">
      <dgm:prSet presAssocID="{77CAFBFC-BE43-478A-A799-1F392BEB60FF}" presName="vertSpace2b" presStyleCnt="0"/>
      <dgm:spPr/>
    </dgm:pt>
    <dgm:pt modelId="{4A4126CF-9AD9-426A-9A96-B3B64D0EF494}" type="pres">
      <dgm:prSet presAssocID="{3938340E-8011-495B-A238-9F3656D9ABFF}" presName="horz2" presStyleCnt="0"/>
      <dgm:spPr/>
    </dgm:pt>
    <dgm:pt modelId="{F52B2708-C28A-4371-A291-8980C6A72D09}" type="pres">
      <dgm:prSet presAssocID="{3938340E-8011-495B-A238-9F3656D9ABFF}" presName="horzSpace2" presStyleCnt="0"/>
      <dgm:spPr/>
    </dgm:pt>
    <dgm:pt modelId="{20469CEC-1768-4C08-B637-E6596BD96784}" type="pres">
      <dgm:prSet presAssocID="{3938340E-8011-495B-A238-9F3656D9ABFF}" presName="tx2" presStyleLbl="revTx" presStyleIdx="11" presStyleCnt="18"/>
      <dgm:spPr/>
    </dgm:pt>
    <dgm:pt modelId="{05877531-4E2A-475D-8873-BBD221DC5841}" type="pres">
      <dgm:prSet presAssocID="{3938340E-8011-495B-A238-9F3656D9ABFF}" presName="vert2" presStyleCnt="0"/>
      <dgm:spPr/>
    </dgm:pt>
    <dgm:pt modelId="{0C37C366-8E78-463E-8CEC-BB7F27A9BA5B}" type="pres">
      <dgm:prSet presAssocID="{3938340E-8011-495B-A238-9F3656D9ABFF}" presName="thinLine2b" presStyleLbl="callout" presStyleIdx="9" presStyleCnt="15"/>
      <dgm:spPr/>
    </dgm:pt>
    <dgm:pt modelId="{66C3B6BD-27C0-4B28-ACE8-EEBB667F35A3}" type="pres">
      <dgm:prSet presAssocID="{3938340E-8011-495B-A238-9F3656D9ABFF}" presName="vertSpace2b" presStyleCnt="0"/>
      <dgm:spPr/>
    </dgm:pt>
    <dgm:pt modelId="{5BEA231E-7B10-4D31-A714-F9CBBF979154}" type="pres">
      <dgm:prSet presAssocID="{B6EED418-7790-472E-BF35-6C3CDD251B5E}" presName="thickLine" presStyleLbl="alignNode1" presStyleIdx="2" presStyleCnt="3"/>
      <dgm:spPr/>
    </dgm:pt>
    <dgm:pt modelId="{2295FD3A-D8A3-49F6-829B-DB54F07A7441}" type="pres">
      <dgm:prSet presAssocID="{B6EED418-7790-472E-BF35-6C3CDD251B5E}" presName="horz1" presStyleCnt="0"/>
      <dgm:spPr/>
    </dgm:pt>
    <dgm:pt modelId="{7969CF64-E386-4482-B507-7520439EBBB8}" type="pres">
      <dgm:prSet presAssocID="{B6EED418-7790-472E-BF35-6C3CDD251B5E}" presName="tx1" presStyleLbl="revTx" presStyleIdx="12" presStyleCnt="18"/>
      <dgm:spPr/>
    </dgm:pt>
    <dgm:pt modelId="{96785A85-AB4E-41C5-8730-A4F91CF99711}" type="pres">
      <dgm:prSet presAssocID="{B6EED418-7790-472E-BF35-6C3CDD251B5E}" presName="vert1" presStyleCnt="0"/>
      <dgm:spPr/>
    </dgm:pt>
    <dgm:pt modelId="{48BA7D88-9C3E-4D17-9035-C1A2AEEAEE35}" type="pres">
      <dgm:prSet presAssocID="{654C45BD-D293-46B6-8F09-EC50EAAF569E}" presName="vertSpace2a" presStyleCnt="0"/>
      <dgm:spPr/>
    </dgm:pt>
    <dgm:pt modelId="{FD3EF2A5-C982-40CB-B4C2-B471701B63AB}" type="pres">
      <dgm:prSet presAssocID="{654C45BD-D293-46B6-8F09-EC50EAAF569E}" presName="horz2" presStyleCnt="0"/>
      <dgm:spPr/>
    </dgm:pt>
    <dgm:pt modelId="{16623492-0B40-4EA1-83E7-669FBE767E3B}" type="pres">
      <dgm:prSet presAssocID="{654C45BD-D293-46B6-8F09-EC50EAAF569E}" presName="horzSpace2" presStyleCnt="0"/>
      <dgm:spPr/>
    </dgm:pt>
    <dgm:pt modelId="{0A73F24D-FFAF-49A7-810C-119475C3DA12}" type="pres">
      <dgm:prSet presAssocID="{654C45BD-D293-46B6-8F09-EC50EAAF569E}" presName="tx2" presStyleLbl="revTx" presStyleIdx="13" presStyleCnt="18"/>
      <dgm:spPr/>
    </dgm:pt>
    <dgm:pt modelId="{74DCF49F-61D8-4B7D-BB3F-58BAFBD55294}" type="pres">
      <dgm:prSet presAssocID="{654C45BD-D293-46B6-8F09-EC50EAAF569E}" presName="vert2" presStyleCnt="0"/>
      <dgm:spPr/>
    </dgm:pt>
    <dgm:pt modelId="{A2BE239C-05ED-4D2A-995E-D8867334C36E}" type="pres">
      <dgm:prSet presAssocID="{654C45BD-D293-46B6-8F09-EC50EAAF569E}" presName="thinLine2b" presStyleLbl="callout" presStyleIdx="10" presStyleCnt="15"/>
      <dgm:spPr/>
    </dgm:pt>
    <dgm:pt modelId="{4812A0F4-3129-481C-A32B-A30B6C11131B}" type="pres">
      <dgm:prSet presAssocID="{654C45BD-D293-46B6-8F09-EC50EAAF569E}" presName="vertSpace2b" presStyleCnt="0"/>
      <dgm:spPr/>
    </dgm:pt>
    <dgm:pt modelId="{7F9BF057-32A0-4CAF-AFA0-337929CC8B88}" type="pres">
      <dgm:prSet presAssocID="{38B5A4A4-FB19-4744-87AB-EE390FA7848B}" presName="horz2" presStyleCnt="0"/>
      <dgm:spPr/>
    </dgm:pt>
    <dgm:pt modelId="{4F774486-047A-47FE-9B14-7DEABC520613}" type="pres">
      <dgm:prSet presAssocID="{38B5A4A4-FB19-4744-87AB-EE390FA7848B}" presName="horzSpace2" presStyleCnt="0"/>
      <dgm:spPr/>
    </dgm:pt>
    <dgm:pt modelId="{4844886A-75E4-4A53-8782-1630D7EA31F7}" type="pres">
      <dgm:prSet presAssocID="{38B5A4A4-FB19-4744-87AB-EE390FA7848B}" presName="tx2" presStyleLbl="revTx" presStyleIdx="14" presStyleCnt="18"/>
      <dgm:spPr/>
    </dgm:pt>
    <dgm:pt modelId="{0747F159-E855-419D-BCEC-092B99A76D0F}" type="pres">
      <dgm:prSet presAssocID="{38B5A4A4-FB19-4744-87AB-EE390FA7848B}" presName="vert2" presStyleCnt="0"/>
      <dgm:spPr/>
    </dgm:pt>
    <dgm:pt modelId="{2EC2AE88-3D52-4607-B6E5-3BFFF645D630}" type="pres">
      <dgm:prSet presAssocID="{38B5A4A4-FB19-4744-87AB-EE390FA7848B}" presName="thinLine2b" presStyleLbl="callout" presStyleIdx="11" presStyleCnt="15"/>
      <dgm:spPr/>
    </dgm:pt>
    <dgm:pt modelId="{5895A49C-FFCF-487E-B59F-2AA97B3EF830}" type="pres">
      <dgm:prSet presAssocID="{38B5A4A4-FB19-4744-87AB-EE390FA7848B}" presName="vertSpace2b" presStyleCnt="0"/>
      <dgm:spPr/>
    </dgm:pt>
    <dgm:pt modelId="{E3FDA510-0594-4FA4-9F45-EB666752EB8B}" type="pres">
      <dgm:prSet presAssocID="{83EFFACE-5CE9-4342-8DE8-0FFE18006C29}" presName="horz2" presStyleCnt="0"/>
      <dgm:spPr/>
    </dgm:pt>
    <dgm:pt modelId="{1083ECAB-DD41-4EB3-AEBA-3FDDA35C75C0}" type="pres">
      <dgm:prSet presAssocID="{83EFFACE-5CE9-4342-8DE8-0FFE18006C29}" presName="horzSpace2" presStyleCnt="0"/>
      <dgm:spPr/>
    </dgm:pt>
    <dgm:pt modelId="{97E2C518-C0EB-4C81-8E0D-CDDDEC46AD3B}" type="pres">
      <dgm:prSet presAssocID="{83EFFACE-5CE9-4342-8DE8-0FFE18006C29}" presName="tx2" presStyleLbl="revTx" presStyleIdx="15" presStyleCnt="18"/>
      <dgm:spPr/>
    </dgm:pt>
    <dgm:pt modelId="{7DAAF6CC-DE4F-438A-83D2-64A87A20EE3B}" type="pres">
      <dgm:prSet presAssocID="{83EFFACE-5CE9-4342-8DE8-0FFE18006C29}" presName="vert2" presStyleCnt="0"/>
      <dgm:spPr/>
    </dgm:pt>
    <dgm:pt modelId="{A3F1F576-C947-48B3-AE2C-E239AD441C44}" type="pres">
      <dgm:prSet presAssocID="{83EFFACE-5CE9-4342-8DE8-0FFE18006C29}" presName="thinLine2b" presStyleLbl="callout" presStyleIdx="12" presStyleCnt="15"/>
      <dgm:spPr/>
    </dgm:pt>
    <dgm:pt modelId="{7A8EF491-4B40-4F65-8C9D-C5B79BF6334D}" type="pres">
      <dgm:prSet presAssocID="{83EFFACE-5CE9-4342-8DE8-0FFE18006C29}" presName="vertSpace2b" presStyleCnt="0"/>
      <dgm:spPr/>
    </dgm:pt>
    <dgm:pt modelId="{5487D7E3-847C-4F38-95CE-ADD25CBC5ED5}" type="pres">
      <dgm:prSet presAssocID="{E8E8A3A0-4BDF-453B-BB44-F5597A4926EC}" presName="horz2" presStyleCnt="0"/>
      <dgm:spPr/>
    </dgm:pt>
    <dgm:pt modelId="{8C662D09-B6EE-49FC-92E1-66AF199BD9EE}" type="pres">
      <dgm:prSet presAssocID="{E8E8A3A0-4BDF-453B-BB44-F5597A4926EC}" presName="horzSpace2" presStyleCnt="0"/>
      <dgm:spPr/>
    </dgm:pt>
    <dgm:pt modelId="{AE22F69D-343B-4391-957D-061458ED3A51}" type="pres">
      <dgm:prSet presAssocID="{E8E8A3A0-4BDF-453B-BB44-F5597A4926EC}" presName="tx2" presStyleLbl="revTx" presStyleIdx="16" presStyleCnt="18"/>
      <dgm:spPr/>
    </dgm:pt>
    <dgm:pt modelId="{C2641819-05D5-4ADE-8E67-005B8A9DF430}" type="pres">
      <dgm:prSet presAssocID="{E8E8A3A0-4BDF-453B-BB44-F5597A4926EC}" presName="vert2" presStyleCnt="0"/>
      <dgm:spPr/>
    </dgm:pt>
    <dgm:pt modelId="{8E8539AA-D357-4EDD-943B-C406491CC9CB}" type="pres">
      <dgm:prSet presAssocID="{E8E8A3A0-4BDF-453B-BB44-F5597A4926EC}" presName="thinLine2b" presStyleLbl="callout" presStyleIdx="13" presStyleCnt="15"/>
      <dgm:spPr/>
    </dgm:pt>
    <dgm:pt modelId="{FD41C741-831B-4A4F-BF03-DCE7D1A6DF63}" type="pres">
      <dgm:prSet presAssocID="{E8E8A3A0-4BDF-453B-BB44-F5597A4926EC}" presName="vertSpace2b" presStyleCnt="0"/>
      <dgm:spPr/>
    </dgm:pt>
    <dgm:pt modelId="{D816920C-9C39-4685-903B-093889BB410C}" type="pres">
      <dgm:prSet presAssocID="{396EF6A1-FBA6-410B-BC71-1592914BF829}" presName="horz2" presStyleCnt="0"/>
      <dgm:spPr/>
    </dgm:pt>
    <dgm:pt modelId="{31E5B665-4174-43AA-98BA-A4703FB1D47F}" type="pres">
      <dgm:prSet presAssocID="{396EF6A1-FBA6-410B-BC71-1592914BF829}" presName="horzSpace2" presStyleCnt="0"/>
      <dgm:spPr/>
    </dgm:pt>
    <dgm:pt modelId="{BFFEBC7A-74CF-4A8C-8CE9-9E054C425A09}" type="pres">
      <dgm:prSet presAssocID="{396EF6A1-FBA6-410B-BC71-1592914BF829}" presName="tx2" presStyleLbl="revTx" presStyleIdx="17" presStyleCnt="18"/>
      <dgm:spPr/>
    </dgm:pt>
    <dgm:pt modelId="{4D5F576D-6F1F-48E9-97B9-4A072C92E813}" type="pres">
      <dgm:prSet presAssocID="{396EF6A1-FBA6-410B-BC71-1592914BF829}" presName="vert2" presStyleCnt="0"/>
      <dgm:spPr/>
    </dgm:pt>
    <dgm:pt modelId="{74786870-3DC3-4520-9F78-A38EFDE9DB80}" type="pres">
      <dgm:prSet presAssocID="{396EF6A1-FBA6-410B-BC71-1592914BF829}" presName="thinLine2b" presStyleLbl="callout" presStyleIdx="14" presStyleCnt="15"/>
      <dgm:spPr/>
    </dgm:pt>
    <dgm:pt modelId="{C9D528BF-2B39-484F-856D-4E68DF509F1B}" type="pres">
      <dgm:prSet presAssocID="{396EF6A1-FBA6-410B-BC71-1592914BF829}" presName="vertSpace2b" presStyleCnt="0"/>
      <dgm:spPr/>
    </dgm:pt>
  </dgm:ptLst>
  <dgm:cxnLst>
    <dgm:cxn modelId="{99403308-0361-43B6-80D4-24ABF04AEE1F}" srcId="{59DDA1B3-8226-4D7B-BC24-9EF5F39EBA71}" destId="{B6EED418-7790-472E-BF35-6C3CDD251B5E}" srcOrd="2" destOrd="0" parTransId="{51E6032C-BD7B-4D32-B682-789EEF85D1C6}" sibTransId="{9F1D2A7E-19A8-4F07-B675-21E3A69E4FF2}"/>
    <dgm:cxn modelId="{80AD8C0E-0255-4BBC-9759-DC2EC3DFB1CC}" type="presOf" srcId="{66A2B588-5327-40B2-A36C-FF18D4B97044}" destId="{A2AA0E69-00EE-4E3F-B5DC-47CBA138238C}" srcOrd="0" destOrd="0" presId="urn:microsoft.com/office/officeart/2008/layout/LinedList"/>
    <dgm:cxn modelId="{EFAC9E11-D667-409B-B056-CD1409D66830}" srcId="{59DDA1B3-8226-4D7B-BC24-9EF5F39EBA71}" destId="{26233A46-0A92-4CF7-AA81-51274C0FCE34}" srcOrd="1" destOrd="0" parTransId="{63EB2B58-CD63-45B7-9346-2E7353379E37}" sibTransId="{327E307E-2C9A-415B-B1AB-8B2CCF84F20E}"/>
    <dgm:cxn modelId="{1A58F625-4E55-4FF9-AB6B-61DE0A4E343D}" type="presOf" srcId="{33C6D8C7-1FA1-41D6-BF6B-3892AA1BE9A1}" destId="{3C014A86-F498-4A60-9DED-48A28D6A90D9}" srcOrd="0" destOrd="0" presId="urn:microsoft.com/office/officeart/2008/layout/LinedList"/>
    <dgm:cxn modelId="{EA818328-D359-4DDA-B0FC-349C3A6F554D}" type="presOf" srcId="{B6EED418-7790-472E-BF35-6C3CDD251B5E}" destId="{7969CF64-E386-4482-B507-7520439EBBB8}" srcOrd="0" destOrd="0" presId="urn:microsoft.com/office/officeart/2008/layout/LinedList"/>
    <dgm:cxn modelId="{FFE58733-37B9-4AE7-A57F-452AC33CCDB9}" type="presOf" srcId="{4CF7EB7C-F2A3-41C9-B980-5E8AA1D534F0}" destId="{FCE6D883-F4AE-4E6A-A75B-018C90423A2B}" srcOrd="0" destOrd="0" presId="urn:microsoft.com/office/officeart/2008/layout/LinedList"/>
    <dgm:cxn modelId="{5482C833-9E35-43A7-A5AF-D70507081417}" srcId="{66A2B588-5327-40B2-A36C-FF18D4B97044}" destId="{33C6D8C7-1FA1-41D6-BF6B-3892AA1BE9A1}" srcOrd="1" destOrd="0" parTransId="{3B6E41A5-AC7A-449F-B686-78B4DAA20C43}" sibTransId="{4E17D2AA-A5E5-4065-AC36-082AEAFEB29C}"/>
    <dgm:cxn modelId="{34A8F939-3614-457F-80CB-B8A7A3F827B3}" srcId="{B6EED418-7790-472E-BF35-6C3CDD251B5E}" destId="{654C45BD-D293-46B6-8F09-EC50EAAF569E}" srcOrd="0" destOrd="0" parTransId="{EDFDA3D6-9363-4028-B9DA-27619870D714}" sibTransId="{C3EDEE53-CF58-4D79-89B9-A73EB8234BB6}"/>
    <dgm:cxn modelId="{C632E35E-D55D-414F-B22C-9B03A37B7DDC}" srcId="{26233A46-0A92-4CF7-AA81-51274C0FCE34}" destId="{E5A12504-0B0E-43FA-9426-6F3DF2B957CF}" srcOrd="1" destOrd="0" parTransId="{C365BC71-B882-4347-92CC-D243309DE8B5}" sibTransId="{80D70D82-8418-47B4-A71D-65DB5A7533CE}"/>
    <dgm:cxn modelId="{3799D062-F551-4751-96D4-3F1505C627F4}" type="presOf" srcId="{6DA81B66-52FD-4001-82BF-8D8F9E049CEA}" destId="{C82E4430-993B-41BF-A137-1C5C0FF7E22B}" srcOrd="0" destOrd="0" presId="urn:microsoft.com/office/officeart/2008/layout/LinedList"/>
    <dgm:cxn modelId="{81537863-0CC2-43A4-8950-B179BDCFA3C8}" srcId="{26233A46-0A92-4CF7-AA81-51274C0FCE34}" destId="{77CAFBFC-BE43-478A-A799-1F392BEB60FF}" srcOrd="3" destOrd="0" parTransId="{6FBC8299-73B7-4527-B2F7-22E61581184C}" sibTransId="{85A90023-BDCE-4EAB-90FB-FC1DF62CB09B}"/>
    <dgm:cxn modelId="{28B4DA46-EF57-4CBD-A278-23A1D78B0F66}" srcId="{B6EED418-7790-472E-BF35-6C3CDD251B5E}" destId="{38B5A4A4-FB19-4744-87AB-EE390FA7848B}" srcOrd="1" destOrd="0" parTransId="{4750B405-2A6E-4CAE-B639-5069EA0B491C}" sibTransId="{D61DA291-5199-41C5-976C-CDD4D833ECFC}"/>
    <dgm:cxn modelId="{EA809869-B1B6-497F-A2F3-EE2B116DE7BB}" type="presOf" srcId="{E8E8A3A0-4BDF-453B-BB44-F5597A4926EC}" destId="{AE22F69D-343B-4391-957D-061458ED3A51}" srcOrd="0" destOrd="0" presId="urn:microsoft.com/office/officeart/2008/layout/LinedList"/>
    <dgm:cxn modelId="{B9E7B44A-799E-4080-87A5-D3EA0B05DC2A}" type="presOf" srcId="{59DDA1B3-8226-4D7B-BC24-9EF5F39EBA71}" destId="{6AAE064D-03DB-4501-B00D-F9774B9CBEE9}" srcOrd="0" destOrd="0" presId="urn:microsoft.com/office/officeart/2008/layout/LinedList"/>
    <dgm:cxn modelId="{6352CD56-B19F-473E-B9DC-E0117FA379AD}" srcId="{26233A46-0A92-4CF7-AA81-51274C0FCE34}" destId="{B95BF614-6716-4DA4-A4CA-F5FFDC90E50D}" srcOrd="0" destOrd="0" parTransId="{5D6727D5-D870-4AF4-BBE4-D7A3F9C2F3EC}" sibTransId="{9A22FD8C-CFCE-4E03-8EB3-0CBFF958F1E3}"/>
    <dgm:cxn modelId="{E796E277-324C-47E3-A390-249D7F7C9354}" type="presOf" srcId="{38B5A4A4-FB19-4744-87AB-EE390FA7848B}" destId="{4844886A-75E4-4A53-8782-1630D7EA31F7}" srcOrd="0" destOrd="0" presId="urn:microsoft.com/office/officeart/2008/layout/LinedList"/>
    <dgm:cxn modelId="{0500FD78-4860-4209-9AD2-D9370FED26DA}" type="presOf" srcId="{FA5CD609-0876-4DCE-9510-0E28F9555936}" destId="{A298A888-CB32-4FD6-8F01-42FB1827569B}" srcOrd="0" destOrd="0" presId="urn:microsoft.com/office/officeart/2008/layout/LinedList"/>
    <dgm:cxn modelId="{2F8D1F7C-F699-4A2F-9782-5B697F873DE1}" type="presOf" srcId="{705FA00B-FED2-43B0-B31D-862F6C43A463}" destId="{DA324A83-C988-4851-B4AB-75AA037E710C}" srcOrd="0" destOrd="0" presId="urn:microsoft.com/office/officeart/2008/layout/LinedList"/>
    <dgm:cxn modelId="{CBEB4688-AD7F-4FB0-9C4A-E6A745871E0A}" type="presOf" srcId="{83EFFACE-5CE9-4342-8DE8-0FFE18006C29}" destId="{97E2C518-C0EB-4C81-8E0D-CDDDEC46AD3B}" srcOrd="0" destOrd="0" presId="urn:microsoft.com/office/officeart/2008/layout/LinedList"/>
    <dgm:cxn modelId="{0CF5F58B-410F-44EC-80E2-496E3FE7AB84}" srcId="{66A2B588-5327-40B2-A36C-FF18D4B97044}" destId="{4CF7EB7C-F2A3-41C9-B980-5E8AA1D534F0}" srcOrd="2" destOrd="0" parTransId="{D0BA6C5E-FB16-40CB-8C15-39A8608874DE}" sibTransId="{B396D1F6-B31E-4DBE-9576-02A237BC361D}"/>
    <dgm:cxn modelId="{51713B98-2F0A-42CA-A636-CAC1B9CB9FF0}" srcId="{66A2B588-5327-40B2-A36C-FF18D4B97044}" destId="{D5CB922D-C7CA-4A78-9C87-2C5A34D52094}" srcOrd="4" destOrd="0" parTransId="{5F67CC53-B98C-45B1-9D06-F09E47E3A065}" sibTransId="{49F0985B-4032-430D-AFB9-A982941C2222}"/>
    <dgm:cxn modelId="{F299AD9D-4C83-4CBF-959A-47B5F48D0E1A}" srcId="{26233A46-0A92-4CF7-AA81-51274C0FCE34}" destId="{3938340E-8011-495B-A238-9F3656D9ABFF}" srcOrd="4" destOrd="0" parTransId="{7DDC39CD-5D65-4E06-A7AA-4605C367DD61}" sibTransId="{F7DBAF2D-3CD1-47A5-90C2-CDF8C818DB53}"/>
    <dgm:cxn modelId="{7126C4A7-010E-46CE-A8D7-19E022F499A5}" srcId="{59DDA1B3-8226-4D7B-BC24-9EF5F39EBA71}" destId="{66A2B588-5327-40B2-A36C-FF18D4B97044}" srcOrd="0" destOrd="0" parTransId="{D13CDA00-BEBB-4F29-B2CA-43A6292C575E}" sibTransId="{FD2BCFE2-6441-48AD-BD47-851FAE39802B}"/>
    <dgm:cxn modelId="{53A1A1A8-4E90-407D-989A-008408F81F4F}" type="presOf" srcId="{E5A12504-0B0E-43FA-9426-6F3DF2B957CF}" destId="{F97B29D7-128D-4466-97DD-F86AB19D5BAC}" srcOrd="0" destOrd="0" presId="urn:microsoft.com/office/officeart/2008/layout/LinedList"/>
    <dgm:cxn modelId="{174FBBA8-0D73-4D83-AC07-01F13C9975B4}" srcId="{26233A46-0A92-4CF7-AA81-51274C0FCE34}" destId="{6DA81B66-52FD-4001-82BF-8D8F9E049CEA}" srcOrd="2" destOrd="0" parTransId="{82092AAE-4875-4695-A617-27EE820C2D5A}" sibTransId="{04C0B9C3-2A38-45AF-B8DD-AE345181936E}"/>
    <dgm:cxn modelId="{BBE685AB-DF39-45B8-8D39-A36A88055265}" type="presOf" srcId="{3938340E-8011-495B-A238-9F3656D9ABFF}" destId="{20469CEC-1768-4C08-B637-E6596BD96784}" srcOrd="0" destOrd="0" presId="urn:microsoft.com/office/officeart/2008/layout/LinedList"/>
    <dgm:cxn modelId="{8F2D87AD-FDB4-4536-A9AF-61DC6C517634}" srcId="{B6EED418-7790-472E-BF35-6C3CDD251B5E}" destId="{E8E8A3A0-4BDF-453B-BB44-F5597A4926EC}" srcOrd="3" destOrd="0" parTransId="{D44B4B08-DEF6-49BF-B7F8-A90569728F67}" sibTransId="{A93A7011-354D-4967-B5A0-FC017193168E}"/>
    <dgm:cxn modelId="{8CC708AE-284D-4663-96AA-05E23A8EC72D}" type="presOf" srcId="{654C45BD-D293-46B6-8F09-EC50EAAF569E}" destId="{0A73F24D-FFAF-49A7-810C-119475C3DA12}" srcOrd="0" destOrd="0" presId="urn:microsoft.com/office/officeart/2008/layout/LinedList"/>
    <dgm:cxn modelId="{D4ADB1AE-BE7E-4C81-8B5B-3115A5EC3B34}" type="presOf" srcId="{26233A46-0A92-4CF7-AA81-51274C0FCE34}" destId="{D2223E33-8B30-4E58-A621-E09C3E8D1C22}" srcOrd="0" destOrd="0" presId="urn:microsoft.com/office/officeart/2008/layout/LinedList"/>
    <dgm:cxn modelId="{82A054AF-7A9D-4D3D-97A8-91FC85949A66}" srcId="{B6EED418-7790-472E-BF35-6C3CDD251B5E}" destId="{396EF6A1-FBA6-410B-BC71-1592914BF829}" srcOrd="4" destOrd="0" parTransId="{870F6406-59A0-49F3-897A-CC7166AC0942}" sibTransId="{63A105B8-7D77-4DE7-A85E-423FA66B1871}"/>
    <dgm:cxn modelId="{46B6E1B1-875B-4883-B80B-28AEA81BA9FD}" type="presOf" srcId="{396EF6A1-FBA6-410B-BC71-1592914BF829}" destId="{BFFEBC7A-74CF-4A8C-8CE9-9E054C425A09}" srcOrd="0" destOrd="0" presId="urn:microsoft.com/office/officeart/2008/layout/LinedList"/>
    <dgm:cxn modelId="{2D791DD0-F395-4B27-8ED3-F4F4FF0506F2}" type="presOf" srcId="{D5CB922D-C7CA-4A78-9C87-2C5A34D52094}" destId="{0EAD48F4-27A1-4FD0-A110-26574E4253BE}" srcOrd="0" destOrd="0" presId="urn:microsoft.com/office/officeart/2008/layout/LinedList"/>
    <dgm:cxn modelId="{C191B3D3-74C8-4B4A-B79F-2DBC9767145F}" srcId="{B6EED418-7790-472E-BF35-6C3CDD251B5E}" destId="{83EFFACE-5CE9-4342-8DE8-0FFE18006C29}" srcOrd="2" destOrd="0" parTransId="{8F2B8984-F90C-480C-940B-41682D500591}" sibTransId="{7779CEBA-02BD-4FC9-B589-25AD9EED3925}"/>
    <dgm:cxn modelId="{11FFC4F4-A42B-4276-A877-33F0B81909FF}" type="presOf" srcId="{B95BF614-6716-4DA4-A4CA-F5FFDC90E50D}" destId="{25C3A31D-0F1F-4748-94CD-95772905D3CB}" srcOrd="0" destOrd="0" presId="urn:microsoft.com/office/officeart/2008/layout/LinedList"/>
    <dgm:cxn modelId="{F99B4BF5-B3FB-4091-A3A1-AB2E1A608FCC}" srcId="{66A2B588-5327-40B2-A36C-FF18D4B97044}" destId="{FA5CD609-0876-4DCE-9510-0E28F9555936}" srcOrd="0" destOrd="0" parTransId="{2C58E6FE-22F7-452A-8356-AEF8B2FE69AF}" sibTransId="{4AE02B17-4ED5-4A2A-B6F1-9B5153BD4500}"/>
    <dgm:cxn modelId="{B6F9E1F9-C09C-4F31-8E10-0BEFB6703DC6}" type="presOf" srcId="{77CAFBFC-BE43-478A-A799-1F392BEB60FF}" destId="{42F7FE79-EB3C-4F96-A478-63C66521EB9D}" srcOrd="0" destOrd="0" presId="urn:microsoft.com/office/officeart/2008/layout/LinedList"/>
    <dgm:cxn modelId="{AECCC4FB-CA82-4E88-8DEA-F7BFD1315530}" srcId="{66A2B588-5327-40B2-A36C-FF18D4B97044}" destId="{705FA00B-FED2-43B0-B31D-862F6C43A463}" srcOrd="3" destOrd="0" parTransId="{8AB1B807-6C87-4FD5-8DED-ACC186BA6335}" sibTransId="{24B2BD6B-FBF9-4A8E-9207-D19D3722C72F}"/>
    <dgm:cxn modelId="{3FA91A6A-2132-4508-BA0F-FF6BA87A9C43}" type="presParOf" srcId="{6AAE064D-03DB-4501-B00D-F9774B9CBEE9}" destId="{081D5090-8422-4C49-A82C-4B2D2523789C}" srcOrd="0" destOrd="0" presId="urn:microsoft.com/office/officeart/2008/layout/LinedList"/>
    <dgm:cxn modelId="{0C327A07-AA02-467F-8C45-6AF778A05815}" type="presParOf" srcId="{6AAE064D-03DB-4501-B00D-F9774B9CBEE9}" destId="{D2F82823-F194-4ECA-A97C-994AB7772AB1}" srcOrd="1" destOrd="0" presId="urn:microsoft.com/office/officeart/2008/layout/LinedList"/>
    <dgm:cxn modelId="{9BF2211F-60F8-4FC6-B9A8-7386C8FC5734}" type="presParOf" srcId="{D2F82823-F194-4ECA-A97C-994AB7772AB1}" destId="{A2AA0E69-00EE-4E3F-B5DC-47CBA138238C}" srcOrd="0" destOrd="0" presId="urn:microsoft.com/office/officeart/2008/layout/LinedList"/>
    <dgm:cxn modelId="{78016752-65B8-458F-AC8A-E4EBB474B945}" type="presParOf" srcId="{D2F82823-F194-4ECA-A97C-994AB7772AB1}" destId="{6A25081B-839E-4400-814E-AA4E095A9AB2}" srcOrd="1" destOrd="0" presId="urn:microsoft.com/office/officeart/2008/layout/LinedList"/>
    <dgm:cxn modelId="{E8877A16-5BA2-4423-8F14-49E152343F04}" type="presParOf" srcId="{6A25081B-839E-4400-814E-AA4E095A9AB2}" destId="{3D574423-EA16-4427-B05F-C1A1DC3A94A4}" srcOrd="0" destOrd="0" presId="urn:microsoft.com/office/officeart/2008/layout/LinedList"/>
    <dgm:cxn modelId="{C026CA0F-0379-4717-BEC6-236C44B1E86D}" type="presParOf" srcId="{6A25081B-839E-4400-814E-AA4E095A9AB2}" destId="{AEC1E553-13FB-4417-A8D1-885902A873BB}" srcOrd="1" destOrd="0" presId="urn:microsoft.com/office/officeart/2008/layout/LinedList"/>
    <dgm:cxn modelId="{9D9B5263-1D06-40D4-A6EE-6877FF4B557A}" type="presParOf" srcId="{AEC1E553-13FB-4417-A8D1-885902A873BB}" destId="{AD7438D3-D542-44D0-B364-D76192F611B0}" srcOrd="0" destOrd="0" presId="urn:microsoft.com/office/officeart/2008/layout/LinedList"/>
    <dgm:cxn modelId="{112596ED-A700-4DEB-BE8F-64EFB1082907}" type="presParOf" srcId="{AEC1E553-13FB-4417-A8D1-885902A873BB}" destId="{A298A888-CB32-4FD6-8F01-42FB1827569B}" srcOrd="1" destOrd="0" presId="urn:microsoft.com/office/officeart/2008/layout/LinedList"/>
    <dgm:cxn modelId="{8013C302-AB24-48B3-A977-1F0C383433EB}" type="presParOf" srcId="{AEC1E553-13FB-4417-A8D1-885902A873BB}" destId="{ECF48267-1536-4716-8697-A59E6A6B847C}" srcOrd="2" destOrd="0" presId="urn:microsoft.com/office/officeart/2008/layout/LinedList"/>
    <dgm:cxn modelId="{ABF6762F-2705-4DD3-9290-6AADE99E9338}" type="presParOf" srcId="{6A25081B-839E-4400-814E-AA4E095A9AB2}" destId="{6A3C3DC9-0F40-471E-AA0B-47AE0EDEBC13}" srcOrd="2" destOrd="0" presId="urn:microsoft.com/office/officeart/2008/layout/LinedList"/>
    <dgm:cxn modelId="{CA4F5DD6-A12F-4118-B3E2-63E7121FC113}" type="presParOf" srcId="{6A25081B-839E-4400-814E-AA4E095A9AB2}" destId="{0ECAB21E-3757-4E52-9EDE-CC31C5A497AD}" srcOrd="3" destOrd="0" presId="urn:microsoft.com/office/officeart/2008/layout/LinedList"/>
    <dgm:cxn modelId="{4CF4BAFA-1250-42AC-BEEF-B3E7AFCC5677}" type="presParOf" srcId="{6A25081B-839E-4400-814E-AA4E095A9AB2}" destId="{04DC3B05-9CEB-4563-885F-A7898343F83A}" srcOrd="4" destOrd="0" presId="urn:microsoft.com/office/officeart/2008/layout/LinedList"/>
    <dgm:cxn modelId="{C67FC950-4D86-44A2-8972-36495597A440}" type="presParOf" srcId="{04DC3B05-9CEB-4563-885F-A7898343F83A}" destId="{FA8702FF-083A-4623-AA99-3AD6403687C6}" srcOrd="0" destOrd="0" presId="urn:microsoft.com/office/officeart/2008/layout/LinedList"/>
    <dgm:cxn modelId="{30883341-FECE-47E6-A049-80C50D511828}" type="presParOf" srcId="{04DC3B05-9CEB-4563-885F-A7898343F83A}" destId="{3C014A86-F498-4A60-9DED-48A28D6A90D9}" srcOrd="1" destOrd="0" presId="urn:microsoft.com/office/officeart/2008/layout/LinedList"/>
    <dgm:cxn modelId="{5007C4A1-6045-406D-8248-38596744C6AD}" type="presParOf" srcId="{04DC3B05-9CEB-4563-885F-A7898343F83A}" destId="{1EE5C6D5-B08A-4B2B-A1BB-B51D89E6A316}" srcOrd="2" destOrd="0" presId="urn:microsoft.com/office/officeart/2008/layout/LinedList"/>
    <dgm:cxn modelId="{09E9B8B3-F846-44BB-B11D-AE2875BDF299}" type="presParOf" srcId="{6A25081B-839E-4400-814E-AA4E095A9AB2}" destId="{C7CC3FE6-06F5-4879-9D7A-763049BE4BF5}" srcOrd="5" destOrd="0" presId="urn:microsoft.com/office/officeart/2008/layout/LinedList"/>
    <dgm:cxn modelId="{538B1D2A-8549-4E1B-A1B8-B5E853A9850F}" type="presParOf" srcId="{6A25081B-839E-4400-814E-AA4E095A9AB2}" destId="{02E6853A-E27F-43E3-B11E-EF425C3DC6C9}" srcOrd="6" destOrd="0" presId="urn:microsoft.com/office/officeart/2008/layout/LinedList"/>
    <dgm:cxn modelId="{5CF9E05D-8121-49B4-92DE-8D3FA769485F}" type="presParOf" srcId="{6A25081B-839E-4400-814E-AA4E095A9AB2}" destId="{9CEA1599-1445-48D0-A627-670B0532278F}" srcOrd="7" destOrd="0" presId="urn:microsoft.com/office/officeart/2008/layout/LinedList"/>
    <dgm:cxn modelId="{C31C38E1-7B08-42EC-AF14-62B7325B54BC}" type="presParOf" srcId="{9CEA1599-1445-48D0-A627-670B0532278F}" destId="{90623019-83BB-4A21-A5B0-8A435967B019}" srcOrd="0" destOrd="0" presId="urn:microsoft.com/office/officeart/2008/layout/LinedList"/>
    <dgm:cxn modelId="{CDA3A2BB-A26A-4028-B522-7EE5657ECF5B}" type="presParOf" srcId="{9CEA1599-1445-48D0-A627-670B0532278F}" destId="{FCE6D883-F4AE-4E6A-A75B-018C90423A2B}" srcOrd="1" destOrd="0" presId="urn:microsoft.com/office/officeart/2008/layout/LinedList"/>
    <dgm:cxn modelId="{5CC66153-466A-4279-B2EB-25A524E0ADAB}" type="presParOf" srcId="{9CEA1599-1445-48D0-A627-670B0532278F}" destId="{C60F623F-0108-4873-824E-83F796386088}" srcOrd="2" destOrd="0" presId="urn:microsoft.com/office/officeart/2008/layout/LinedList"/>
    <dgm:cxn modelId="{4CBF0AB3-0EB6-45D6-BE52-9C1F37A390E9}" type="presParOf" srcId="{6A25081B-839E-4400-814E-AA4E095A9AB2}" destId="{14567618-C20A-4981-99F6-2DCD422D7833}" srcOrd="8" destOrd="0" presId="urn:microsoft.com/office/officeart/2008/layout/LinedList"/>
    <dgm:cxn modelId="{0E304D55-0BAF-4AFA-AFEC-A64EB61F5C28}" type="presParOf" srcId="{6A25081B-839E-4400-814E-AA4E095A9AB2}" destId="{1B8A7DC9-C7C5-4B01-9D3F-7217C21E16E9}" srcOrd="9" destOrd="0" presId="urn:microsoft.com/office/officeart/2008/layout/LinedList"/>
    <dgm:cxn modelId="{3FBC738E-2705-4414-8168-B0A0AF482B94}" type="presParOf" srcId="{6A25081B-839E-4400-814E-AA4E095A9AB2}" destId="{813EFE73-EC55-4973-B83D-DBDD8A06CC49}" srcOrd="10" destOrd="0" presId="urn:microsoft.com/office/officeart/2008/layout/LinedList"/>
    <dgm:cxn modelId="{64D895E4-F063-4548-A5B2-B7F0E2D2AA6D}" type="presParOf" srcId="{813EFE73-EC55-4973-B83D-DBDD8A06CC49}" destId="{A1C698A9-37A7-4C9C-951D-BAAEBB81E1F5}" srcOrd="0" destOrd="0" presId="urn:microsoft.com/office/officeart/2008/layout/LinedList"/>
    <dgm:cxn modelId="{CE7EC28E-B29C-4654-8B94-5F6E11937E8B}" type="presParOf" srcId="{813EFE73-EC55-4973-B83D-DBDD8A06CC49}" destId="{DA324A83-C988-4851-B4AB-75AA037E710C}" srcOrd="1" destOrd="0" presId="urn:microsoft.com/office/officeart/2008/layout/LinedList"/>
    <dgm:cxn modelId="{7025ACAD-6CB1-4467-B052-189587DA584F}" type="presParOf" srcId="{813EFE73-EC55-4973-B83D-DBDD8A06CC49}" destId="{3A6124BD-B057-47D9-A2B6-4046CE9FAB63}" srcOrd="2" destOrd="0" presId="urn:microsoft.com/office/officeart/2008/layout/LinedList"/>
    <dgm:cxn modelId="{0282B11B-EE2C-4736-A178-7B20EB12363A}" type="presParOf" srcId="{6A25081B-839E-4400-814E-AA4E095A9AB2}" destId="{E88823D1-6EDA-41B1-A3CA-39C3F5C06BC5}" srcOrd="11" destOrd="0" presId="urn:microsoft.com/office/officeart/2008/layout/LinedList"/>
    <dgm:cxn modelId="{794A0A03-FBFC-4694-8D2A-C57C460BEC3B}" type="presParOf" srcId="{6A25081B-839E-4400-814E-AA4E095A9AB2}" destId="{D0EF559D-1D56-4D8E-B9C7-E6849BD4EE7E}" srcOrd="12" destOrd="0" presId="urn:microsoft.com/office/officeart/2008/layout/LinedList"/>
    <dgm:cxn modelId="{B0E83613-E086-4459-BF50-8941502F8C60}" type="presParOf" srcId="{6A25081B-839E-4400-814E-AA4E095A9AB2}" destId="{5F1EE91C-A565-4E80-999B-02A321380944}" srcOrd="13" destOrd="0" presId="urn:microsoft.com/office/officeart/2008/layout/LinedList"/>
    <dgm:cxn modelId="{DC60FDD3-EEF1-4BC6-81B1-49239370EB4D}" type="presParOf" srcId="{5F1EE91C-A565-4E80-999B-02A321380944}" destId="{1A685660-21B2-44DE-8B02-04B6C7A21F2A}" srcOrd="0" destOrd="0" presId="urn:microsoft.com/office/officeart/2008/layout/LinedList"/>
    <dgm:cxn modelId="{E02251C6-7A93-4A5E-ABC4-0075A63AD7D3}" type="presParOf" srcId="{5F1EE91C-A565-4E80-999B-02A321380944}" destId="{0EAD48F4-27A1-4FD0-A110-26574E4253BE}" srcOrd="1" destOrd="0" presId="urn:microsoft.com/office/officeart/2008/layout/LinedList"/>
    <dgm:cxn modelId="{64865447-0E7D-4666-875A-2640F0C43E9B}" type="presParOf" srcId="{5F1EE91C-A565-4E80-999B-02A321380944}" destId="{4C6F59D6-B3E0-4DA4-B3B3-D8401A9A2BA0}" srcOrd="2" destOrd="0" presId="urn:microsoft.com/office/officeart/2008/layout/LinedList"/>
    <dgm:cxn modelId="{BCAEA75E-92D7-4AF7-8FFC-9EFED85DF9E4}" type="presParOf" srcId="{6A25081B-839E-4400-814E-AA4E095A9AB2}" destId="{4115304D-A961-43B9-B934-6DDC731E46B7}" srcOrd="14" destOrd="0" presId="urn:microsoft.com/office/officeart/2008/layout/LinedList"/>
    <dgm:cxn modelId="{E34E3C9A-A6C5-475E-B4ED-53AE509E10D8}" type="presParOf" srcId="{6A25081B-839E-4400-814E-AA4E095A9AB2}" destId="{7240E1BE-6904-4737-9D20-2F635041DD21}" srcOrd="15" destOrd="0" presId="urn:microsoft.com/office/officeart/2008/layout/LinedList"/>
    <dgm:cxn modelId="{535E8ADF-4072-4FCA-BD20-9FC4D891CE0E}" type="presParOf" srcId="{6AAE064D-03DB-4501-B00D-F9774B9CBEE9}" destId="{E2242D90-CCF6-4E1C-802C-D21ABE8E3658}" srcOrd="2" destOrd="0" presId="urn:microsoft.com/office/officeart/2008/layout/LinedList"/>
    <dgm:cxn modelId="{7B2A7413-D8FC-40C8-ACF4-322A91A02CBB}" type="presParOf" srcId="{6AAE064D-03DB-4501-B00D-F9774B9CBEE9}" destId="{58B5D5E1-8313-4A67-8E53-B9B9AF550C7C}" srcOrd="3" destOrd="0" presId="urn:microsoft.com/office/officeart/2008/layout/LinedList"/>
    <dgm:cxn modelId="{072C1C3F-DF2E-4647-BC5A-B3CE580D3CB7}" type="presParOf" srcId="{58B5D5E1-8313-4A67-8E53-B9B9AF550C7C}" destId="{D2223E33-8B30-4E58-A621-E09C3E8D1C22}" srcOrd="0" destOrd="0" presId="urn:microsoft.com/office/officeart/2008/layout/LinedList"/>
    <dgm:cxn modelId="{987EE4BD-29A2-431B-B5CD-D3569793B342}" type="presParOf" srcId="{58B5D5E1-8313-4A67-8E53-B9B9AF550C7C}" destId="{E4D07A07-1796-414D-A18A-DFDFADDC63A3}" srcOrd="1" destOrd="0" presId="urn:microsoft.com/office/officeart/2008/layout/LinedList"/>
    <dgm:cxn modelId="{A9FC225B-D130-47B6-A986-3AB5F759C9D1}" type="presParOf" srcId="{E4D07A07-1796-414D-A18A-DFDFADDC63A3}" destId="{EAAFDE61-3AFF-4735-BC8F-8B6BBD57CB3F}" srcOrd="0" destOrd="0" presId="urn:microsoft.com/office/officeart/2008/layout/LinedList"/>
    <dgm:cxn modelId="{FF958273-6BFA-4FA4-9161-A0D4A2AFA21D}" type="presParOf" srcId="{E4D07A07-1796-414D-A18A-DFDFADDC63A3}" destId="{C3984802-9C41-47C9-8282-3FFBAAC6CAA7}" srcOrd="1" destOrd="0" presId="urn:microsoft.com/office/officeart/2008/layout/LinedList"/>
    <dgm:cxn modelId="{3FDE6498-F684-4029-8E98-AA708A959303}" type="presParOf" srcId="{C3984802-9C41-47C9-8282-3FFBAAC6CAA7}" destId="{0A47AF94-CE7F-44B9-A82C-4B113F898213}" srcOrd="0" destOrd="0" presId="urn:microsoft.com/office/officeart/2008/layout/LinedList"/>
    <dgm:cxn modelId="{40A51CD8-DCA6-4248-8F23-A7A1B408439D}" type="presParOf" srcId="{C3984802-9C41-47C9-8282-3FFBAAC6CAA7}" destId="{25C3A31D-0F1F-4748-94CD-95772905D3CB}" srcOrd="1" destOrd="0" presId="urn:microsoft.com/office/officeart/2008/layout/LinedList"/>
    <dgm:cxn modelId="{CECBF074-9614-4841-9AF1-7E731514E4DA}" type="presParOf" srcId="{C3984802-9C41-47C9-8282-3FFBAAC6CAA7}" destId="{B1DEBF63-540C-43B8-AA7F-6E98CA0AD107}" srcOrd="2" destOrd="0" presId="urn:microsoft.com/office/officeart/2008/layout/LinedList"/>
    <dgm:cxn modelId="{99FE3A63-E91A-4F02-A3C3-7556B4638D98}" type="presParOf" srcId="{E4D07A07-1796-414D-A18A-DFDFADDC63A3}" destId="{65622626-31A5-4CF4-8AEA-61C8C29A4987}" srcOrd="2" destOrd="0" presId="urn:microsoft.com/office/officeart/2008/layout/LinedList"/>
    <dgm:cxn modelId="{C54D9EEB-0839-45E5-B7B3-7AE5551319FF}" type="presParOf" srcId="{E4D07A07-1796-414D-A18A-DFDFADDC63A3}" destId="{B8032D8B-47B4-40A0-A0F9-B6BAC4048DE1}" srcOrd="3" destOrd="0" presId="urn:microsoft.com/office/officeart/2008/layout/LinedList"/>
    <dgm:cxn modelId="{8AD7E68A-290D-464F-A962-BBBB122142E3}" type="presParOf" srcId="{E4D07A07-1796-414D-A18A-DFDFADDC63A3}" destId="{5FF99F50-3F71-4827-AB00-46DA7D82E045}" srcOrd="4" destOrd="0" presId="urn:microsoft.com/office/officeart/2008/layout/LinedList"/>
    <dgm:cxn modelId="{5B6C2F3D-B5D1-4E1C-A847-6DB1ADCFBF60}" type="presParOf" srcId="{5FF99F50-3F71-4827-AB00-46DA7D82E045}" destId="{F56BDC56-953D-418E-8D93-D2F3DF6BC60F}" srcOrd="0" destOrd="0" presId="urn:microsoft.com/office/officeart/2008/layout/LinedList"/>
    <dgm:cxn modelId="{70E96841-E6C1-4686-9438-A94A7809F838}" type="presParOf" srcId="{5FF99F50-3F71-4827-AB00-46DA7D82E045}" destId="{F97B29D7-128D-4466-97DD-F86AB19D5BAC}" srcOrd="1" destOrd="0" presId="urn:microsoft.com/office/officeart/2008/layout/LinedList"/>
    <dgm:cxn modelId="{78CD5477-8146-48E2-BBA1-E820DCA01631}" type="presParOf" srcId="{5FF99F50-3F71-4827-AB00-46DA7D82E045}" destId="{1C8DC40C-29A9-4500-BB6A-988EE5B82CEE}" srcOrd="2" destOrd="0" presId="urn:microsoft.com/office/officeart/2008/layout/LinedList"/>
    <dgm:cxn modelId="{163F93CA-DCAE-43A9-813E-50B678E4C886}" type="presParOf" srcId="{E4D07A07-1796-414D-A18A-DFDFADDC63A3}" destId="{57C29965-DD61-47AF-A6E2-062867A310F5}" srcOrd="5" destOrd="0" presId="urn:microsoft.com/office/officeart/2008/layout/LinedList"/>
    <dgm:cxn modelId="{E05D355A-6092-4F23-A992-9271AD17F6C4}" type="presParOf" srcId="{E4D07A07-1796-414D-A18A-DFDFADDC63A3}" destId="{095A7A6A-7740-4401-9F02-96D3E249C0F7}" srcOrd="6" destOrd="0" presId="urn:microsoft.com/office/officeart/2008/layout/LinedList"/>
    <dgm:cxn modelId="{8E184D5B-C1C0-49C6-BE48-B540186AA17D}" type="presParOf" srcId="{E4D07A07-1796-414D-A18A-DFDFADDC63A3}" destId="{84C820F0-C8D9-4491-8DE6-CE470CD8F235}" srcOrd="7" destOrd="0" presId="urn:microsoft.com/office/officeart/2008/layout/LinedList"/>
    <dgm:cxn modelId="{6A541B85-E7DB-4FF0-B14F-7292FD0B9DB3}" type="presParOf" srcId="{84C820F0-C8D9-4491-8DE6-CE470CD8F235}" destId="{C534B4A1-13BC-4D1A-8995-A32F239599C3}" srcOrd="0" destOrd="0" presId="urn:microsoft.com/office/officeart/2008/layout/LinedList"/>
    <dgm:cxn modelId="{7C78AB56-E869-4646-8597-97E20C85312D}" type="presParOf" srcId="{84C820F0-C8D9-4491-8DE6-CE470CD8F235}" destId="{C82E4430-993B-41BF-A137-1C5C0FF7E22B}" srcOrd="1" destOrd="0" presId="urn:microsoft.com/office/officeart/2008/layout/LinedList"/>
    <dgm:cxn modelId="{89681ADB-E23F-457B-BDC7-451B353952D2}" type="presParOf" srcId="{84C820F0-C8D9-4491-8DE6-CE470CD8F235}" destId="{853EF558-99B6-4471-A26D-1628F974D32E}" srcOrd="2" destOrd="0" presId="urn:microsoft.com/office/officeart/2008/layout/LinedList"/>
    <dgm:cxn modelId="{BB1FC850-517A-4EFC-A34F-516A45D132FF}" type="presParOf" srcId="{E4D07A07-1796-414D-A18A-DFDFADDC63A3}" destId="{131E7A88-BB08-41D0-B41E-B93A8156170E}" srcOrd="8" destOrd="0" presId="urn:microsoft.com/office/officeart/2008/layout/LinedList"/>
    <dgm:cxn modelId="{E6575A5B-8D6A-445F-BB47-3598AC24E844}" type="presParOf" srcId="{E4D07A07-1796-414D-A18A-DFDFADDC63A3}" destId="{775A7310-B8E1-44AE-A879-9E26E816D6AC}" srcOrd="9" destOrd="0" presId="urn:microsoft.com/office/officeart/2008/layout/LinedList"/>
    <dgm:cxn modelId="{76E15EDF-5A04-4F34-BB9B-783C6A5B99B4}" type="presParOf" srcId="{E4D07A07-1796-414D-A18A-DFDFADDC63A3}" destId="{CB027696-30E5-486D-9543-976F65173C12}" srcOrd="10" destOrd="0" presId="urn:microsoft.com/office/officeart/2008/layout/LinedList"/>
    <dgm:cxn modelId="{D749A817-A1BB-4FEA-B117-8C9FB664DFF7}" type="presParOf" srcId="{CB027696-30E5-486D-9543-976F65173C12}" destId="{0DD173A7-688B-40FE-979B-2BDF87C311AB}" srcOrd="0" destOrd="0" presId="urn:microsoft.com/office/officeart/2008/layout/LinedList"/>
    <dgm:cxn modelId="{A7D45F92-7C34-4F4B-A058-A46520781014}" type="presParOf" srcId="{CB027696-30E5-486D-9543-976F65173C12}" destId="{42F7FE79-EB3C-4F96-A478-63C66521EB9D}" srcOrd="1" destOrd="0" presId="urn:microsoft.com/office/officeart/2008/layout/LinedList"/>
    <dgm:cxn modelId="{CD7111C9-9358-44CA-A79D-D8C1BBBBCFC3}" type="presParOf" srcId="{CB027696-30E5-486D-9543-976F65173C12}" destId="{182EBECD-4A3D-4E83-A979-22AB9A51A07F}" srcOrd="2" destOrd="0" presId="urn:microsoft.com/office/officeart/2008/layout/LinedList"/>
    <dgm:cxn modelId="{2842349F-876B-488A-8C8B-3B3199BF090B}" type="presParOf" srcId="{E4D07A07-1796-414D-A18A-DFDFADDC63A3}" destId="{2748641F-6CC5-4353-8711-D36922090034}" srcOrd="11" destOrd="0" presId="urn:microsoft.com/office/officeart/2008/layout/LinedList"/>
    <dgm:cxn modelId="{319F1F1A-4D42-43BF-BBC7-9E570DCE19A1}" type="presParOf" srcId="{E4D07A07-1796-414D-A18A-DFDFADDC63A3}" destId="{72972421-BE42-4BD2-93AC-5D7297BCA1D4}" srcOrd="12" destOrd="0" presId="urn:microsoft.com/office/officeart/2008/layout/LinedList"/>
    <dgm:cxn modelId="{2DA8ABFB-F49A-4901-97E2-CB83D1A928D9}" type="presParOf" srcId="{E4D07A07-1796-414D-A18A-DFDFADDC63A3}" destId="{4A4126CF-9AD9-426A-9A96-B3B64D0EF494}" srcOrd="13" destOrd="0" presId="urn:microsoft.com/office/officeart/2008/layout/LinedList"/>
    <dgm:cxn modelId="{FA51FF76-79E5-4B25-B3C2-F482676559F8}" type="presParOf" srcId="{4A4126CF-9AD9-426A-9A96-B3B64D0EF494}" destId="{F52B2708-C28A-4371-A291-8980C6A72D09}" srcOrd="0" destOrd="0" presId="urn:microsoft.com/office/officeart/2008/layout/LinedList"/>
    <dgm:cxn modelId="{80FF4E65-AFF9-4D2E-89A2-57C5F364B5C8}" type="presParOf" srcId="{4A4126CF-9AD9-426A-9A96-B3B64D0EF494}" destId="{20469CEC-1768-4C08-B637-E6596BD96784}" srcOrd="1" destOrd="0" presId="urn:microsoft.com/office/officeart/2008/layout/LinedList"/>
    <dgm:cxn modelId="{52D0AD9C-C2A2-406B-A52B-1C030B1BF79C}" type="presParOf" srcId="{4A4126CF-9AD9-426A-9A96-B3B64D0EF494}" destId="{05877531-4E2A-475D-8873-BBD221DC5841}" srcOrd="2" destOrd="0" presId="urn:microsoft.com/office/officeart/2008/layout/LinedList"/>
    <dgm:cxn modelId="{6820EA90-C766-4C06-8A88-8977ACEEE454}" type="presParOf" srcId="{E4D07A07-1796-414D-A18A-DFDFADDC63A3}" destId="{0C37C366-8E78-463E-8CEC-BB7F27A9BA5B}" srcOrd="14" destOrd="0" presId="urn:microsoft.com/office/officeart/2008/layout/LinedList"/>
    <dgm:cxn modelId="{AE243CF2-A377-4681-9912-80B55B5744EA}" type="presParOf" srcId="{E4D07A07-1796-414D-A18A-DFDFADDC63A3}" destId="{66C3B6BD-27C0-4B28-ACE8-EEBB667F35A3}" srcOrd="15" destOrd="0" presId="urn:microsoft.com/office/officeart/2008/layout/LinedList"/>
    <dgm:cxn modelId="{18BCB87D-F9FF-44B4-BA38-D7B73965D996}" type="presParOf" srcId="{6AAE064D-03DB-4501-B00D-F9774B9CBEE9}" destId="{5BEA231E-7B10-4D31-A714-F9CBBF979154}" srcOrd="4" destOrd="0" presId="urn:microsoft.com/office/officeart/2008/layout/LinedList"/>
    <dgm:cxn modelId="{E89130E3-23C6-48DD-9422-D43909C6A06C}" type="presParOf" srcId="{6AAE064D-03DB-4501-B00D-F9774B9CBEE9}" destId="{2295FD3A-D8A3-49F6-829B-DB54F07A7441}" srcOrd="5" destOrd="0" presId="urn:microsoft.com/office/officeart/2008/layout/LinedList"/>
    <dgm:cxn modelId="{00ABB826-1573-4D23-A753-9ED23B32DDFE}" type="presParOf" srcId="{2295FD3A-D8A3-49F6-829B-DB54F07A7441}" destId="{7969CF64-E386-4482-B507-7520439EBBB8}" srcOrd="0" destOrd="0" presId="urn:microsoft.com/office/officeart/2008/layout/LinedList"/>
    <dgm:cxn modelId="{26959C98-BCCA-444E-AFE5-644C48B202BD}" type="presParOf" srcId="{2295FD3A-D8A3-49F6-829B-DB54F07A7441}" destId="{96785A85-AB4E-41C5-8730-A4F91CF99711}" srcOrd="1" destOrd="0" presId="urn:microsoft.com/office/officeart/2008/layout/LinedList"/>
    <dgm:cxn modelId="{5FA3DC9B-28F8-4F93-8D2F-B9B96595951F}" type="presParOf" srcId="{96785A85-AB4E-41C5-8730-A4F91CF99711}" destId="{48BA7D88-9C3E-4D17-9035-C1A2AEEAEE35}" srcOrd="0" destOrd="0" presId="urn:microsoft.com/office/officeart/2008/layout/LinedList"/>
    <dgm:cxn modelId="{AA9C6D53-D6F7-41E9-83DE-6B72A2ED349C}" type="presParOf" srcId="{96785A85-AB4E-41C5-8730-A4F91CF99711}" destId="{FD3EF2A5-C982-40CB-B4C2-B471701B63AB}" srcOrd="1" destOrd="0" presId="urn:microsoft.com/office/officeart/2008/layout/LinedList"/>
    <dgm:cxn modelId="{F6194E4B-9786-437D-8D47-F7880ECF68A8}" type="presParOf" srcId="{FD3EF2A5-C982-40CB-B4C2-B471701B63AB}" destId="{16623492-0B40-4EA1-83E7-669FBE767E3B}" srcOrd="0" destOrd="0" presId="urn:microsoft.com/office/officeart/2008/layout/LinedList"/>
    <dgm:cxn modelId="{9E22E5A6-B199-4FA7-B1DF-B7825898A39C}" type="presParOf" srcId="{FD3EF2A5-C982-40CB-B4C2-B471701B63AB}" destId="{0A73F24D-FFAF-49A7-810C-119475C3DA12}" srcOrd="1" destOrd="0" presId="urn:microsoft.com/office/officeart/2008/layout/LinedList"/>
    <dgm:cxn modelId="{0550ACA7-C30A-4957-95D1-56470FA83BBE}" type="presParOf" srcId="{FD3EF2A5-C982-40CB-B4C2-B471701B63AB}" destId="{74DCF49F-61D8-4B7D-BB3F-58BAFBD55294}" srcOrd="2" destOrd="0" presId="urn:microsoft.com/office/officeart/2008/layout/LinedList"/>
    <dgm:cxn modelId="{4403FF26-75DB-4E55-B654-818359239ECC}" type="presParOf" srcId="{96785A85-AB4E-41C5-8730-A4F91CF99711}" destId="{A2BE239C-05ED-4D2A-995E-D8867334C36E}" srcOrd="2" destOrd="0" presId="urn:microsoft.com/office/officeart/2008/layout/LinedList"/>
    <dgm:cxn modelId="{1C7F2336-4828-4A3B-8817-865D020F16E3}" type="presParOf" srcId="{96785A85-AB4E-41C5-8730-A4F91CF99711}" destId="{4812A0F4-3129-481C-A32B-A30B6C11131B}" srcOrd="3" destOrd="0" presId="urn:microsoft.com/office/officeart/2008/layout/LinedList"/>
    <dgm:cxn modelId="{774D7247-C3B6-45D5-8B77-21404CBE42F4}" type="presParOf" srcId="{96785A85-AB4E-41C5-8730-A4F91CF99711}" destId="{7F9BF057-32A0-4CAF-AFA0-337929CC8B88}" srcOrd="4" destOrd="0" presId="urn:microsoft.com/office/officeart/2008/layout/LinedList"/>
    <dgm:cxn modelId="{B2F61621-F16D-4546-AB09-3EC3363778C5}" type="presParOf" srcId="{7F9BF057-32A0-4CAF-AFA0-337929CC8B88}" destId="{4F774486-047A-47FE-9B14-7DEABC520613}" srcOrd="0" destOrd="0" presId="urn:microsoft.com/office/officeart/2008/layout/LinedList"/>
    <dgm:cxn modelId="{B11583C0-8F77-43E4-9947-1D76DE92B291}" type="presParOf" srcId="{7F9BF057-32A0-4CAF-AFA0-337929CC8B88}" destId="{4844886A-75E4-4A53-8782-1630D7EA31F7}" srcOrd="1" destOrd="0" presId="urn:microsoft.com/office/officeart/2008/layout/LinedList"/>
    <dgm:cxn modelId="{1828B181-7B03-4552-BFFE-FF58F7B524AB}" type="presParOf" srcId="{7F9BF057-32A0-4CAF-AFA0-337929CC8B88}" destId="{0747F159-E855-419D-BCEC-092B99A76D0F}" srcOrd="2" destOrd="0" presId="urn:microsoft.com/office/officeart/2008/layout/LinedList"/>
    <dgm:cxn modelId="{A763030B-04AA-44CB-9280-383F481F1D01}" type="presParOf" srcId="{96785A85-AB4E-41C5-8730-A4F91CF99711}" destId="{2EC2AE88-3D52-4607-B6E5-3BFFF645D630}" srcOrd="5" destOrd="0" presId="urn:microsoft.com/office/officeart/2008/layout/LinedList"/>
    <dgm:cxn modelId="{361E581D-43BF-4E18-8AA1-F8BC66A3E48C}" type="presParOf" srcId="{96785A85-AB4E-41C5-8730-A4F91CF99711}" destId="{5895A49C-FFCF-487E-B59F-2AA97B3EF830}" srcOrd="6" destOrd="0" presId="urn:microsoft.com/office/officeart/2008/layout/LinedList"/>
    <dgm:cxn modelId="{30A5F99D-129A-41E7-9356-1AAA75857261}" type="presParOf" srcId="{96785A85-AB4E-41C5-8730-A4F91CF99711}" destId="{E3FDA510-0594-4FA4-9F45-EB666752EB8B}" srcOrd="7" destOrd="0" presId="urn:microsoft.com/office/officeart/2008/layout/LinedList"/>
    <dgm:cxn modelId="{8640AEE0-166D-4D65-8873-E3ED76D55814}" type="presParOf" srcId="{E3FDA510-0594-4FA4-9F45-EB666752EB8B}" destId="{1083ECAB-DD41-4EB3-AEBA-3FDDA35C75C0}" srcOrd="0" destOrd="0" presId="urn:microsoft.com/office/officeart/2008/layout/LinedList"/>
    <dgm:cxn modelId="{0EFBA625-909A-427F-9350-1F36BD373348}" type="presParOf" srcId="{E3FDA510-0594-4FA4-9F45-EB666752EB8B}" destId="{97E2C518-C0EB-4C81-8E0D-CDDDEC46AD3B}" srcOrd="1" destOrd="0" presId="urn:microsoft.com/office/officeart/2008/layout/LinedList"/>
    <dgm:cxn modelId="{D1F21732-295E-4E3C-8EFF-036FAF010162}" type="presParOf" srcId="{E3FDA510-0594-4FA4-9F45-EB666752EB8B}" destId="{7DAAF6CC-DE4F-438A-83D2-64A87A20EE3B}" srcOrd="2" destOrd="0" presId="urn:microsoft.com/office/officeart/2008/layout/LinedList"/>
    <dgm:cxn modelId="{AB66616E-8775-41CE-BC69-492D68DCDB89}" type="presParOf" srcId="{96785A85-AB4E-41C5-8730-A4F91CF99711}" destId="{A3F1F576-C947-48B3-AE2C-E239AD441C44}" srcOrd="8" destOrd="0" presId="urn:microsoft.com/office/officeart/2008/layout/LinedList"/>
    <dgm:cxn modelId="{0FC94B0E-200A-49C2-9C97-AB1639DFA3CE}" type="presParOf" srcId="{96785A85-AB4E-41C5-8730-A4F91CF99711}" destId="{7A8EF491-4B40-4F65-8C9D-C5B79BF6334D}" srcOrd="9" destOrd="0" presId="urn:microsoft.com/office/officeart/2008/layout/LinedList"/>
    <dgm:cxn modelId="{48FD8DB8-7976-4F11-8DB1-C6182E2B2BC1}" type="presParOf" srcId="{96785A85-AB4E-41C5-8730-A4F91CF99711}" destId="{5487D7E3-847C-4F38-95CE-ADD25CBC5ED5}" srcOrd="10" destOrd="0" presId="urn:microsoft.com/office/officeart/2008/layout/LinedList"/>
    <dgm:cxn modelId="{E9AC8528-19A0-4B25-AD01-6D45D2CD7805}" type="presParOf" srcId="{5487D7E3-847C-4F38-95CE-ADD25CBC5ED5}" destId="{8C662D09-B6EE-49FC-92E1-66AF199BD9EE}" srcOrd="0" destOrd="0" presId="urn:microsoft.com/office/officeart/2008/layout/LinedList"/>
    <dgm:cxn modelId="{728A1019-CE77-4861-A06E-922353FDF889}" type="presParOf" srcId="{5487D7E3-847C-4F38-95CE-ADD25CBC5ED5}" destId="{AE22F69D-343B-4391-957D-061458ED3A51}" srcOrd="1" destOrd="0" presId="urn:microsoft.com/office/officeart/2008/layout/LinedList"/>
    <dgm:cxn modelId="{D769563E-DA98-4C29-84E1-A171A65C42AC}" type="presParOf" srcId="{5487D7E3-847C-4F38-95CE-ADD25CBC5ED5}" destId="{C2641819-05D5-4ADE-8E67-005B8A9DF430}" srcOrd="2" destOrd="0" presId="urn:microsoft.com/office/officeart/2008/layout/LinedList"/>
    <dgm:cxn modelId="{AE338851-F422-4CD9-BD0E-E8F8892E9C18}" type="presParOf" srcId="{96785A85-AB4E-41C5-8730-A4F91CF99711}" destId="{8E8539AA-D357-4EDD-943B-C406491CC9CB}" srcOrd="11" destOrd="0" presId="urn:microsoft.com/office/officeart/2008/layout/LinedList"/>
    <dgm:cxn modelId="{0BBC1824-52A8-4192-82D6-A8F0FE5AA0F0}" type="presParOf" srcId="{96785A85-AB4E-41C5-8730-A4F91CF99711}" destId="{FD41C741-831B-4A4F-BF03-DCE7D1A6DF63}" srcOrd="12" destOrd="0" presId="urn:microsoft.com/office/officeart/2008/layout/LinedList"/>
    <dgm:cxn modelId="{641458B9-6321-4F21-AF3F-5549FEEEA470}" type="presParOf" srcId="{96785A85-AB4E-41C5-8730-A4F91CF99711}" destId="{D816920C-9C39-4685-903B-093889BB410C}" srcOrd="13" destOrd="0" presId="urn:microsoft.com/office/officeart/2008/layout/LinedList"/>
    <dgm:cxn modelId="{9CF7C18D-9F8F-4BB9-9AB8-630F0FB2ACCA}" type="presParOf" srcId="{D816920C-9C39-4685-903B-093889BB410C}" destId="{31E5B665-4174-43AA-98BA-A4703FB1D47F}" srcOrd="0" destOrd="0" presId="urn:microsoft.com/office/officeart/2008/layout/LinedList"/>
    <dgm:cxn modelId="{2DEAD795-15AC-481F-94BF-F90423C371A0}" type="presParOf" srcId="{D816920C-9C39-4685-903B-093889BB410C}" destId="{BFFEBC7A-74CF-4A8C-8CE9-9E054C425A09}" srcOrd="1" destOrd="0" presId="urn:microsoft.com/office/officeart/2008/layout/LinedList"/>
    <dgm:cxn modelId="{A336D94C-5E0A-42AF-88D1-F5FA83EB7DA2}" type="presParOf" srcId="{D816920C-9C39-4685-903B-093889BB410C}" destId="{4D5F576D-6F1F-48E9-97B9-4A072C92E813}" srcOrd="2" destOrd="0" presId="urn:microsoft.com/office/officeart/2008/layout/LinedList"/>
    <dgm:cxn modelId="{F556D6AC-38D2-406F-855A-A2A43F7A7E64}" type="presParOf" srcId="{96785A85-AB4E-41C5-8730-A4F91CF99711}" destId="{74786870-3DC3-4520-9F78-A38EFDE9DB80}" srcOrd="14" destOrd="0" presId="urn:microsoft.com/office/officeart/2008/layout/LinedList"/>
    <dgm:cxn modelId="{B147304A-C467-46AC-9A5D-1D3D4C6742C9}" type="presParOf" srcId="{96785A85-AB4E-41C5-8730-A4F91CF99711}" destId="{C9D528BF-2B39-484F-856D-4E68DF509F1B}" srcOrd="15" destOrd="0" presId="urn:microsoft.com/office/officeart/2008/layout/LinedList"/>
  </dgm:cxnLst>
  <dgm:bg/>
  <dgm:whole/>
  <dgm:extLst>
    <a:ext uri="http://schemas.microsoft.com/office/drawing/2008/diagram">
      <dsp:dataModelExt xmlns:dsp="http://schemas.microsoft.com/office/drawing/2008/diagram" relId="rId15"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8EC97FC-3E47-43D2-AFA0-1C9358557E3A}" type="doc">
      <dgm:prSet loTypeId="urn:microsoft.com/office/officeart/2005/8/layout/chevron1" loCatId="process" qsTypeId="urn:microsoft.com/office/officeart/2005/8/quickstyle/simple1" qsCatId="simple" csTypeId="urn:microsoft.com/office/officeart/2005/8/colors/accent0_3" csCatId="mainScheme" phldr="1"/>
      <dgm:spPr/>
    </dgm:pt>
    <dgm:pt modelId="{E463F5E2-3B19-449E-8B64-6A95C531C033}">
      <dgm:prSet phldrT="[Text]" custT="1"/>
      <dgm:spPr>
        <a:xfrm>
          <a:off x="4096" y="0"/>
          <a:ext cx="2384679" cy="897654"/>
        </a:xfrm>
        <a:prstGeom prst="chevron">
          <a:avLst/>
        </a:prstGeom>
        <a:solidFill>
          <a:srgbClr val="2B4F9E"/>
        </a:solidFill>
      </dgm:spPr>
      <dgm:t>
        <a:bodyPr/>
        <a:lstStyle/>
        <a:p>
          <a:pPr>
            <a:buNone/>
            <a:defRPr sz="1200">
              <a:latin typeface="Montserrat" panose="00000500000000000000" pitchFamily="2" charset="0"/>
              <a:ea typeface="+mn-ea"/>
              <a:cs typeface="Arial" panose="020B0604020202020204" pitchFamily="34" charset="0"/>
            </a:defRPr>
          </a:pPr>
          <a:r>
            <a:rPr sz="1400" dirty="0" err="1"/>
            <a:t>Analisi</a:t>
          </a:r>
          <a:r>
            <a:rPr sz="1400" dirty="0"/>
            <a:t> di </a:t>
          </a:r>
          <a:r>
            <a:rPr sz="1400" dirty="0" err="1"/>
            <a:t>mercato</a:t>
          </a:r>
          <a:r>
            <a:rPr sz="1400" dirty="0"/>
            <a:t> </a:t>
          </a:r>
          <a:r>
            <a:rPr lang="fr-BE" sz="1400" dirty="0" err="1"/>
            <a:t>sulle</a:t>
          </a:r>
          <a:r>
            <a:rPr lang="fr-BE" sz="1400" dirty="0"/>
            <a:t> </a:t>
          </a:r>
          <a:r>
            <a:rPr lang="fr-BE" sz="1400" dirty="0" err="1"/>
            <a:t>competenze</a:t>
          </a:r>
          <a:r>
            <a:rPr lang="fr-BE" sz="1400" dirty="0"/>
            <a:t> </a:t>
          </a:r>
          <a:r>
            <a:rPr sz="1400" dirty="0"/>
            <a:t>per </a:t>
          </a:r>
          <a:r>
            <a:rPr lang="fr-BE" sz="1400" dirty="0" err="1"/>
            <a:t>facilitare</a:t>
          </a:r>
          <a:r>
            <a:rPr sz="1400" dirty="0"/>
            <a:t> la </a:t>
          </a:r>
          <a:r>
            <a:rPr sz="1400" dirty="0" err="1"/>
            <a:t>transizione</a:t>
          </a:r>
          <a:r>
            <a:rPr sz="1400" dirty="0"/>
            <a:t> </a:t>
          </a:r>
          <a:r>
            <a:rPr sz="1400" dirty="0" err="1"/>
            <a:t>verde</a:t>
          </a:r>
          <a:r>
            <a:rPr sz="1400" dirty="0"/>
            <a:t> e </a:t>
          </a:r>
          <a:r>
            <a:rPr sz="1400" dirty="0" err="1"/>
            <a:t>digitale</a:t>
          </a:r>
          <a:endParaRPr sz="1400" b="0" dirty="0">
            <a:latin typeface="Montserrat" panose="00000500000000000000" pitchFamily="2" charset="0"/>
            <a:ea typeface="+mn-ea"/>
            <a:cs typeface="Arial" panose="020B0604020202020204" pitchFamily="34" charset="0"/>
          </a:endParaRPr>
        </a:p>
      </dgm:t>
    </dgm:pt>
    <dgm:pt modelId="{EAE9AF1B-CB65-451E-9C1B-8C1006A0D69E}" type="parTrans" cxnId="{F0BDA35E-40E1-484B-8CF0-B186DA445BF6}">
      <dgm:prSet/>
      <dgm:spPr/>
      <dgm:t>
        <a:bodyPr/>
        <a:lstStyle/>
        <a:p>
          <a:endParaRPr sz="1400">
            <a:latin typeface="Montserrat" panose="00000500000000000000" pitchFamily="2" charset="0"/>
          </a:endParaRPr>
        </a:p>
      </dgm:t>
    </dgm:pt>
    <dgm:pt modelId="{1867F297-CA69-4194-B599-54055945D9CA}" type="sibTrans" cxnId="{F0BDA35E-40E1-484B-8CF0-B186DA445BF6}">
      <dgm:prSet/>
      <dgm:spPr/>
      <dgm:t>
        <a:bodyPr/>
        <a:lstStyle/>
        <a:p>
          <a:endParaRPr sz="1400">
            <a:latin typeface="Montserrat" panose="00000500000000000000" pitchFamily="2" charset="0"/>
          </a:endParaRPr>
        </a:p>
      </dgm:t>
    </dgm:pt>
    <dgm:pt modelId="{973EB3C9-5D6C-4C8E-B375-35A0C64BA41A}">
      <dgm:prSet phldrT="[Text]" custT="1"/>
      <dgm:spPr>
        <a:xfrm>
          <a:off x="2150307" y="0"/>
          <a:ext cx="2384679" cy="897654"/>
        </a:xfrm>
        <a:prstGeom prst="chevron">
          <a:avLst/>
        </a:prstGeom>
        <a:solidFill>
          <a:srgbClr val="2B4F9E"/>
        </a:solidFill>
      </dgm:spPr>
      <dgm:t>
        <a:bodyPr/>
        <a:lstStyle/>
        <a:p>
          <a:pPr>
            <a:buNone/>
            <a:defRPr sz="1200">
              <a:latin typeface="Montserrat" panose="00000500000000000000" pitchFamily="2" charset="0"/>
              <a:ea typeface="+mn-ea"/>
              <a:cs typeface="Arial" panose="020B0604020202020204" pitchFamily="34" charset="0"/>
            </a:defRPr>
          </a:pPr>
          <a:r>
            <a:rPr sz="1400"/>
            <a:t>Progettare e sviluppare percorsi di apprendimento e contenuti</a:t>
          </a:r>
          <a:endParaRPr sz="1400" b="0">
            <a:latin typeface="Montserrat" panose="00000500000000000000" pitchFamily="2" charset="0"/>
            <a:ea typeface="+mn-ea"/>
            <a:cs typeface="Arial" panose="020B0604020202020204" pitchFamily="34" charset="0"/>
          </a:endParaRPr>
        </a:p>
      </dgm:t>
    </dgm:pt>
    <dgm:pt modelId="{422EFE6C-0333-44B5-936D-F3A7A4FE019E}" type="parTrans" cxnId="{F1878041-7390-44A1-B5CF-37486144EBA2}">
      <dgm:prSet/>
      <dgm:spPr/>
      <dgm:t>
        <a:bodyPr/>
        <a:lstStyle/>
        <a:p>
          <a:endParaRPr sz="1400">
            <a:latin typeface="Montserrat" panose="00000500000000000000" pitchFamily="2" charset="0"/>
          </a:endParaRPr>
        </a:p>
      </dgm:t>
    </dgm:pt>
    <dgm:pt modelId="{B1241E32-3C85-4647-B693-AA4EF72C4A03}" type="sibTrans" cxnId="{F1878041-7390-44A1-B5CF-37486144EBA2}">
      <dgm:prSet/>
      <dgm:spPr/>
      <dgm:t>
        <a:bodyPr/>
        <a:lstStyle/>
        <a:p>
          <a:endParaRPr sz="1400">
            <a:latin typeface="Montserrat" panose="00000500000000000000" pitchFamily="2" charset="0"/>
          </a:endParaRPr>
        </a:p>
      </dgm:t>
    </dgm:pt>
    <dgm:pt modelId="{376CE098-1B74-49F6-8AAC-2419BEFDCD2B}">
      <dgm:prSet phldrT="[Text]" custT="1"/>
      <dgm:spPr>
        <a:xfrm>
          <a:off x="6442730" y="0"/>
          <a:ext cx="2384679" cy="897654"/>
        </a:xfrm>
        <a:prstGeom prst="chevron">
          <a:avLst/>
        </a:prstGeom>
        <a:solidFill>
          <a:srgbClr val="2B4F9E"/>
        </a:solidFill>
      </dgm:spPr>
      <dgm:t>
        <a:bodyPr/>
        <a:lstStyle/>
        <a:p>
          <a:pPr>
            <a:buNone/>
            <a:defRPr sz="1200">
              <a:latin typeface="Montserrat" panose="00000500000000000000" pitchFamily="2" charset="0"/>
              <a:ea typeface="+mn-ea"/>
              <a:cs typeface="Arial" panose="020B0604020202020204" pitchFamily="34" charset="0"/>
            </a:defRPr>
          </a:pPr>
          <a:r>
            <a:rPr sz="1400"/>
            <a:t>Convalida della conoscenza e della pratica</a:t>
          </a:r>
          <a:endParaRPr sz="1400">
            <a:latin typeface="Montserrat" panose="00000500000000000000" pitchFamily="2" charset="0"/>
            <a:ea typeface="+mn-ea"/>
            <a:cs typeface="Arial" panose="020B0604020202020204" pitchFamily="34" charset="0"/>
          </a:endParaRPr>
        </a:p>
      </dgm:t>
    </dgm:pt>
    <dgm:pt modelId="{B6C32633-0AAE-4E38-A85F-17328630C117}" type="parTrans" cxnId="{9917F824-47A7-45D4-8595-423ED3AE07DF}">
      <dgm:prSet/>
      <dgm:spPr/>
      <dgm:t>
        <a:bodyPr/>
        <a:lstStyle/>
        <a:p>
          <a:endParaRPr sz="1400">
            <a:latin typeface="Montserrat" panose="00000500000000000000" pitchFamily="2" charset="0"/>
          </a:endParaRPr>
        </a:p>
      </dgm:t>
    </dgm:pt>
    <dgm:pt modelId="{27002D6D-FC53-4F93-B398-08FD8B78624F}" type="sibTrans" cxnId="{9917F824-47A7-45D4-8595-423ED3AE07DF}">
      <dgm:prSet/>
      <dgm:spPr/>
      <dgm:t>
        <a:bodyPr/>
        <a:lstStyle/>
        <a:p>
          <a:endParaRPr sz="1400">
            <a:latin typeface="Montserrat" panose="00000500000000000000" pitchFamily="2" charset="0"/>
          </a:endParaRPr>
        </a:p>
      </dgm:t>
    </dgm:pt>
    <dgm:pt modelId="{912CC33B-3D6B-4CD6-97C1-EDD840D7D5C6}">
      <dgm:prSet custT="1"/>
      <dgm:spPr>
        <a:xfrm>
          <a:off x="4296519" y="0"/>
          <a:ext cx="2384679" cy="897654"/>
        </a:xfrm>
        <a:prstGeom prst="chevron">
          <a:avLst/>
        </a:prstGeom>
        <a:solidFill>
          <a:srgbClr val="2B4F9E"/>
        </a:solidFill>
      </dgm:spPr>
      <dgm:t>
        <a:bodyPr/>
        <a:lstStyle/>
        <a:p>
          <a:pPr>
            <a:buNone/>
            <a:defRPr sz="1200">
              <a:latin typeface="Montserrat" panose="00000500000000000000" pitchFamily="2" charset="0"/>
              <a:ea typeface="+mn-ea"/>
              <a:cs typeface="Arial" panose="020B0604020202020204" pitchFamily="34" charset="0"/>
            </a:defRPr>
          </a:pPr>
          <a:r>
            <a:rPr sz="1400"/>
            <a:t>Test dei percorsi di apprendimento</a:t>
          </a:r>
          <a:endParaRPr sz="1400">
            <a:latin typeface="Montserrat" panose="00000500000000000000" pitchFamily="2" charset="0"/>
            <a:ea typeface="+mn-ea"/>
            <a:cs typeface="Arial" panose="020B0604020202020204" pitchFamily="34" charset="0"/>
          </a:endParaRPr>
        </a:p>
      </dgm:t>
    </dgm:pt>
    <dgm:pt modelId="{D5C2150C-ABF8-4F5F-9182-585D22525D89}" type="parTrans" cxnId="{173F5A6F-F9D4-47D2-AEC7-2F2187B09BA1}">
      <dgm:prSet/>
      <dgm:spPr/>
      <dgm:t>
        <a:bodyPr/>
        <a:lstStyle/>
        <a:p>
          <a:endParaRPr sz="1400">
            <a:latin typeface="Montserrat" panose="00000500000000000000" pitchFamily="2" charset="0"/>
          </a:endParaRPr>
        </a:p>
      </dgm:t>
    </dgm:pt>
    <dgm:pt modelId="{2A5C7D67-F50B-4C31-A3FA-28B118CA546C}" type="sibTrans" cxnId="{173F5A6F-F9D4-47D2-AEC7-2F2187B09BA1}">
      <dgm:prSet/>
      <dgm:spPr/>
      <dgm:t>
        <a:bodyPr/>
        <a:lstStyle/>
        <a:p>
          <a:endParaRPr sz="1400">
            <a:latin typeface="Montserrat" panose="00000500000000000000" pitchFamily="2" charset="0"/>
          </a:endParaRPr>
        </a:p>
      </dgm:t>
    </dgm:pt>
    <dgm:pt modelId="{9A70B791-BE8F-4C75-A547-2E307BA03906}" type="pres">
      <dgm:prSet presAssocID="{F8EC97FC-3E47-43D2-AFA0-1C9358557E3A}" presName="Name0" presStyleCnt="0">
        <dgm:presLayoutVars>
          <dgm:dir/>
          <dgm:animLvl val="lvl"/>
          <dgm:resizeHandles val="exact"/>
        </dgm:presLayoutVars>
      </dgm:prSet>
      <dgm:spPr/>
    </dgm:pt>
    <dgm:pt modelId="{5DF16D1F-B3C4-49C2-8F6A-DEFE398CFC20}" type="pres">
      <dgm:prSet presAssocID="{E463F5E2-3B19-449E-8B64-6A95C531C033}" presName="parTxOnly" presStyleLbl="node1" presStyleIdx="0" presStyleCnt="4">
        <dgm:presLayoutVars>
          <dgm:chMax val="0"/>
          <dgm:chPref val="0"/>
          <dgm:bulletEnabled val="1"/>
        </dgm:presLayoutVars>
      </dgm:prSet>
      <dgm:spPr/>
    </dgm:pt>
    <dgm:pt modelId="{97787497-9A61-43D4-A3A5-94FEFF3E5C94}" type="pres">
      <dgm:prSet presAssocID="{1867F297-CA69-4194-B599-54055945D9CA}" presName="parTxOnlySpace" presStyleCnt="0"/>
      <dgm:spPr/>
    </dgm:pt>
    <dgm:pt modelId="{BE50C837-A544-40EB-88AD-0730CD844D05}" type="pres">
      <dgm:prSet presAssocID="{973EB3C9-5D6C-4C8E-B375-35A0C64BA41A}" presName="parTxOnly" presStyleLbl="node1" presStyleIdx="1" presStyleCnt="4">
        <dgm:presLayoutVars>
          <dgm:chMax val="0"/>
          <dgm:chPref val="0"/>
          <dgm:bulletEnabled val="1"/>
        </dgm:presLayoutVars>
      </dgm:prSet>
      <dgm:spPr/>
    </dgm:pt>
    <dgm:pt modelId="{9B3FE6A0-B029-48FE-AB34-0D9F1BCB1C02}" type="pres">
      <dgm:prSet presAssocID="{B1241E32-3C85-4647-B693-AA4EF72C4A03}" presName="parTxOnlySpace" presStyleCnt="0"/>
      <dgm:spPr/>
    </dgm:pt>
    <dgm:pt modelId="{433D9029-3985-464B-920F-33A84671988E}" type="pres">
      <dgm:prSet presAssocID="{912CC33B-3D6B-4CD6-97C1-EDD840D7D5C6}" presName="parTxOnly" presStyleLbl="node1" presStyleIdx="2" presStyleCnt="4">
        <dgm:presLayoutVars>
          <dgm:chMax val="0"/>
          <dgm:chPref val="0"/>
          <dgm:bulletEnabled val="1"/>
        </dgm:presLayoutVars>
      </dgm:prSet>
      <dgm:spPr/>
    </dgm:pt>
    <dgm:pt modelId="{1847FF97-4BED-44F2-B0B6-43AEF21481A4}" type="pres">
      <dgm:prSet presAssocID="{2A5C7D67-F50B-4C31-A3FA-28B118CA546C}" presName="parTxOnlySpace" presStyleCnt="0"/>
      <dgm:spPr/>
    </dgm:pt>
    <dgm:pt modelId="{37A4D664-B98D-44D0-B37A-35B6F9CD7289}" type="pres">
      <dgm:prSet presAssocID="{376CE098-1B74-49F6-8AAC-2419BEFDCD2B}" presName="parTxOnly" presStyleLbl="node1" presStyleIdx="3" presStyleCnt="4">
        <dgm:presLayoutVars>
          <dgm:chMax val="0"/>
          <dgm:chPref val="0"/>
          <dgm:bulletEnabled val="1"/>
        </dgm:presLayoutVars>
      </dgm:prSet>
      <dgm:spPr/>
    </dgm:pt>
  </dgm:ptLst>
  <dgm:cxnLst>
    <dgm:cxn modelId="{9917F824-47A7-45D4-8595-423ED3AE07DF}" srcId="{F8EC97FC-3E47-43D2-AFA0-1C9358557E3A}" destId="{376CE098-1B74-49F6-8AAC-2419BEFDCD2B}" srcOrd="3" destOrd="0" parTransId="{B6C32633-0AAE-4E38-A85F-17328630C117}" sibTransId="{27002D6D-FC53-4F93-B398-08FD8B78624F}"/>
    <dgm:cxn modelId="{F0BDA35E-40E1-484B-8CF0-B186DA445BF6}" srcId="{F8EC97FC-3E47-43D2-AFA0-1C9358557E3A}" destId="{E463F5E2-3B19-449E-8B64-6A95C531C033}" srcOrd="0" destOrd="0" parTransId="{EAE9AF1B-CB65-451E-9C1B-8C1006A0D69E}" sibTransId="{1867F297-CA69-4194-B599-54055945D9CA}"/>
    <dgm:cxn modelId="{F1878041-7390-44A1-B5CF-37486144EBA2}" srcId="{F8EC97FC-3E47-43D2-AFA0-1C9358557E3A}" destId="{973EB3C9-5D6C-4C8E-B375-35A0C64BA41A}" srcOrd="1" destOrd="0" parTransId="{422EFE6C-0333-44B5-936D-F3A7A4FE019E}" sibTransId="{B1241E32-3C85-4647-B693-AA4EF72C4A03}"/>
    <dgm:cxn modelId="{FA652367-853D-4FFB-A370-BD19FAFC114A}" type="presOf" srcId="{376CE098-1B74-49F6-8AAC-2419BEFDCD2B}" destId="{37A4D664-B98D-44D0-B37A-35B6F9CD7289}" srcOrd="0" destOrd="0" presId="urn:microsoft.com/office/officeart/2005/8/layout/chevron1"/>
    <dgm:cxn modelId="{173F5A6F-F9D4-47D2-AEC7-2F2187B09BA1}" srcId="{F8EC97FC-3E47-43D2-AFA0-1C9358557E3A}" destId="{912CC33B-3D6B-4CD6-97C1-EDD840D7D5C6}" srcOrd="2" destOrd="0" parTransId="{D5C2150C-ABF8-4F5F-9182-585D22525D89}" sibTransId="{2A5C7D67-F50B-4C31-A3FA-28B118CA546C}"/>
    <dgm:cxn modelId="{D4A4D977-E15B-42CB-9BE1-2C0F2FC4AD8B}" type="presOf" srcId="{912CC33B-3D6B-4CD6-97C1-EDD840D7D5C6}" destId="{433D9029-3985-464B-920F-33A84671988E}" srcOrd="0" destOrd="0" presId="urn:microsoft.com/office/officeart/2005/8/layout/chevron1"/>
    <dgm:cxn modelId="{73F40988-E93F-4D5E-96AE-F5D587C61723}" type="presOf" srcId="{F8EC97FC-3E47-43D2-AFA0-1C9358557E3A}" destId="{9A70B791-BE8F-4C75-A547-2E307BA03906}" srcOrd="0" destOrd="0" presId="urn:microsoft.com/office/officeart/2005/8/layout/chevron1"/>
    <dgm:cxn modelId="{BE7401B8-F326-4951-A3D2-7ABC0EA4C643}" type="presOf" srcId="{E463F5E2-3B19-449E-8B64-6A95C531C033}" destId="{5DF16D1F-B3C4-49C2-8F6A-DEFE398CFC20}" srcOrd="0" destOrd="0" presId="urn:microsoft.com/office/officeart/2005/8/layout/chevron1"/>
    <dgm:cxn modelId="{8B2165F9-DC17-4573-882A-9265327BE1A3}" type="presOf" srcId="{973EB3C9-5D6C-4C8E-B375-35A0C64BA41A}" destId="{BE50C837-A544-40EB-88AD-0730CD844D05}" srcOrd="0" destOrd="0" presId="urn:microsoft.com/office/officeart/2005/8/layout/chevron1"/>
    <dgm:cxn modelId="{728E9B1B-8B6E-4AF8-9D36-A0E7009D74AC}" type="presParOf" srcId="{9A70B791-BE8F-4C75-A547-2E307BA03906}" destId="{5DF16D1F-B3C4-49C2-8F6A-DEFE398CFC20}" srcOrd="0" destOrd="0" presId="urn:microsoft.com/office/officeart/2005/8/layout/chevron1"/>
    <dgm:cxn modelId="{03AD462F-555E-4862-868A-968F1A0D11F4}" type="presParOf" srcId="{9A70B791-BE8F-4C75-A547-2E307BA03906}" destId="{97787497-9A61-43D4-A3A5-94FEFF3E5C94}" srcOrd="1" destOrd="0" presId="urn:microsoft.com/office/officeart/2005/8/layout/chevron1"/>
    <dgm:cxn modelId="{B88B7B9F-7760-4771-8257-CADCBF04B19E}" type="presParOf" srcId="{9A70B791-BE8F-4C75-A547-2E307BA03906}" destId="{BE50C837-A544-40EB-88AD-0730CD844D05}" srcOrd="2" destOrd="0" presId="urn:microsoft.com/office/officeart/2005/8/layout/chevron1"/>
    <dgm:cxn modelId="{6C51097C-5876-4C3F-9DC8-9D5B4487CE48}" type="presParOf" srcId="{9A70B791-BE8F-4C75-A547-2E307BA03906}" destId="{9B3FE6A0-B029-48FE-AB34-0D9F1BCB1C02}" srcOrd="3" destOrd="0" presId="urn:microsoft.com/office/officeart/2005/8/layout/chevron1"/>
    <dgm:cxn modelId="{12AEB740-8EEE-45D8-B596-EAF9A007650B}" type="presParOf" srcId="{9A70B791-BE8F-4C75-A547-2E307BA03906}" destId="{433D9029-3985-464B-920F-33A84671988E}" srcOrd="4" destOrd="0" presId="urn:microsoft.com/office/officeart/2005/8/layout/chevron1"/>
    <dgm:cxn modelId="{638A04B7-DA4C-4DFB-9ADD-28F03F5D330B}" type="presParOf" srcId="{9A70B791-BE8F-4C75-A547-2E307BA03906}" destId="{1847FF97-4BED-44F2-B0B6-43AEF21481A4}" srcOrd="5" destOrd="0" presId="urn:microsoft.com/office/officeart/2005/8/layout/chevron1"/>
    <dgm:cxn modelId="{7A7A0B2F-87BD-4685-B521-ED1FAC06EF85}" type="presParOf" srcId="{9A70B791-BE8F-4C75-A547-2E307BA03906}" destId="{37A4D664-B98D-44D0-B37A-35B6F9CD7289}" srcOrd="6" destOrd="0" presId="urn:microsoft.com/office/officeart/2005/8/layout/chevron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D5090-8422-4C49-A82C-4B2D2523789C}">
      <dsp:nvSpPr>
        <dsp:cNvPr id="0" name=""/>
        <dsp:cNvSpPr/>
      </dsp:nvSpPr>
      <dsp:spPr>
        <a:xfrm>
          <a:off x="0" y="2154"/>
          <a:ext cx="3926378" cy="0"/>
        </a:xfrm>
        <a:prstGeom prst="line">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A0E69-00EE-4E3F-B5DC-47CBA138238C}">
      <dsp:nvSpPr>
        <dsp:cNvPr id="0" name=""/>
        <dsp:cNvSpPr/>
      </dsp:nvSpPr>
      <dsp:spPr>
        <a:xfrm>
          <a:off x="0" y="2154"/>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sz="1050" kern="1200" dirty="0"/>
            <a:t>Idee &amp; </a:t>
          </a:r>
          <a:r>
            <a:rPr sz="1050" kern="1200" dirty="0" err="1"/>
            <a:t>oportu</a:t>
          </a:r>
          <a:r>
            <a:rPr lang="fr-BE" sz="1050" kern="1200" dirty="0" err="1"/>
            <a:t>nita</a:t>
          </a:r>
          <a:r>
            <a:rPr lang="fr-BE" sz="1050" kern="1200" dirty="0"/>
            <a:t>’</a:t>
          </a:r>
          <a:endParaRPr sz="1050" kern="1200" dirty="0"/>
        </a:p>
      </dsp:txBody>
      <dsp:txXfrm>
        <a:off x="0" y="2154"/>
        <a:ext cx="785275" cy="1469685"/>
      </dsp:txXfrm>
    </dsp:sp>
    <dsp:sp modelId="{16D7BB4D-A0A3-4056-8244-C577A64C28B4}">
      <dsp:nvSpPr>
        <dsp:cNvPr id="0" name=""/>
        <dsp:cNvSpPr/>
      </dsp:nvSpPr>
      <dsp:spPr>
        <a:xfrm>
          <a:off x="844171" y="16005"/>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lang="en-GB" sz="1050" kern="1200"/>
            <a:t>Identificare </a:t>
          </a:r>
          <a:r>
            <a:rPr lang="en-GB" sz="1050" kern="1200" dirty="0"/>
            <a:t>le </a:t>
          </a:r>
          <a:r>
            <a:rPr lang="en-GB" sz="1050" kern="1200" dirty="0" err="1"/>
            <a:t>opportunità</a:t>
          </a:r>
          <a:endParaRPr sz="1050" kern="1200" dirty="0"/>
        </a:p>
      </dsp:txBody>
      <dsp:txXfrm>
        <a:off x="844171" y="16005"/>
        <a:ext cx="3082206" cy="277001"/>
      </dsp:txXfrm>
    </dsp:sp>
    <dsp:sp modelId="{FDD36B56-3BD7-4F75-80AA-24873259C562}">
      <dsp:nvSpPr>
        <dsp:cNvPr id="0" name=""/>
        <dsp:cNvSpPr/>
      </dsp:nvSpPr>
      <dsp:spPr>
        <a:xfrm>
          <a:off x="785275" y="29300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014A86-F498-4A60-9DED-48A28D6A90D9}">
      <dsp:nvSpPr>
        <dsp:cNvPr id="0" name=""/>
        <dsp:cNvSpPr/>
      </dsp:nvSpPr>
      <dsp:spPr>
        <a:xfrm>
          <a:off x="844171" y="30685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Creatività</a:t>
          </a:r>
          <a:endParaRPr sz="1050" kern="1200">
            <a:solidFill>
              <a:schemeClr val="tx1"/>
            </a:solidFill>
          </a:endParaRPr>
        </a:p>
      </dsp:txBody>
      <dsp:txXfrm>
        <a:off x="844171" y="306856"/>
        <a:ext cx="3082206" cy="277001"/>
      </dsp:txXfrm>
    </dsp:sp>
    <dsp:sp modelId="{C7CC3FE6-06F5-4879-9D7A-763049BE4BF5}">
      <dsp:nvSpPr>
        <dsp:cNvPr id="0" name=""/>
        <dsp:cNvSpPr/>
      </dsp:nvSpPr>
      <dsp:spPr>
        <a:xfrm>
          <a:off x="785275" y="58385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E6D883-F4AE-4E6A-A75B-018C90423A2B}">
      <dsp:nvSpPr>
        <dsp:cNvPr id="0" name=""/>
        <dsp:cNvSpPr/>
      </dsp:nvSpPr>
      <dsp:spPr>
        <a:xfrm>
          <a:off x="844171" y="59770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Visione d'insieme</a:t>
          </a:r>
          <a:endParaRPr sz="1050" kern="1200">
            <a:solidFill>
              <a:schemeClr val="tx1"/>
            </a:solidFill>
          </a:endParaRPr>
        </a:p>
      </dsp:txBody>
      <dsp:txXfrm>
        <a:off x="844171" y="597707"/>
        <a:ext cx="3082206" cy="277001"/>
      </dsp:txXfrm>
    </dsp:sp>
    <dsp:sp modelId="{14567618-C20A-4981-99F6-2DCD422D7833}">
      <dsp:nvSpPr>
        <dsp:cNvPr id="0" name=""/>
        <dsp:cNvSpPr/>
      </dsp:nvSpPr>
      <dsp:spPr>
        <a:xfrm>
          <a:off x="785275" y="87470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324A83-C988-4851-B4AB-75AA037E710C}">
      <dsp:nvSpPr>
        <dsp:cNvPr id="0" name=""/>
        <dsp:cNvSpPr/>
      </dsp:nvSpPr>
      <dsp:spPr>
        <a:xfrm>
          <a:off x="844171" y="88855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Valorizzare le idee</a:t>
          </a:r>
        </a:p>
      </dsp:txBody>
      <dsp:txXfrm>
        <a:off x="844171" y="888559"/>
        <a:ext cx="3082206" cy="277001"/>
      </dsp:txXfrm>
    </dsp:sp>
    <dsp:sp modelId="{E88823D1-6EDA-41B1-A3CA-39C3F5C06BC5}">
      <dsp:nvSpPr>
        <dsp:cNvPr id="0" name=""/>
        <dsp:cNvSpPr/>
      </dsp:nvSpPr>
      <dsp:spPr>
        <a:xfrm>
          <a:off x="785275" y="116556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AD48F4-27A1-4FD0-A110-26574E4253BE}">
      <dsp:nvSpPr>
        <dsp:cNvPr id="0" name=""/>
        <dsp:cNvSpPr/>
      </dsp:nvSpPr>
      <dsp:spPr>
        <a:xfrm>
          <a:off x="844171" y="117941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effectLst/>
            </a:defRPr>
          </a:pPr>
          <a:r>
            <a:rPr sz="1050" kern="1200"/>
            <a:t>Pensiero Etico &amp; Sostenibile</a:t>
          </a:r>
          <a:endParaRPr sz="1050" kern="1200">
            <a:solidFill>
              <a:schemeClr val="tx1"/>
            </a:solidFill>
            <a:effectLst/>
          </a:endParaRPr>
        </a:p>
      </dsp:txBody>
      <dsp:txXfrm>
        <a:off x="844171" y="1179410"/>
        <a:ext cx="3082206" cy="277001"/>
      </dsp:txXfrm>
    </dsp:sp>
    <dsp:sp modelId="{4115304D-A961-43B9-B934-6DDC731E46B7}">
      <dsp:nvSpPr>
        <dsp:cNvPr id="0" name=""/>
        <dsp:cNvSpPr/>
      </dsp:nvSpPr>
      <dsp:spPr>
        <a:xfrm>
          <a:off x="785275" y="145641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242D90-CCF6-4E1C-802C-D21ABE8E3658}">
      <dsp:nvSpPr>
        <dsp:cNvPr id="0" name=""/>
        <dsp:cNvSpPr/>
      </dsp:nvSpPr>
      <dsp:spPr>
        <a:xfrm>
          <a:off x="0" y="1471840"/>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223E33-8B30-4E58-A621-E09C3E8D1C22}">
      <dsp:nvSpPr>
        <dsp:cNvPr id="0" name=""/>
        <dsp:cNvSpPr/>
      </dsp:nvSpPr>
      <dsp:spPr>
        <a:xfrm>
          <a:off x="0" y="1471840"/>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RISORSE</a:t>
          </a:r>
          <a:endParaRPr sz="1050" kern="1200">
            <a:solidFill>
              <a:schemeClr val="tx1"/>
            </a:solidFill>
          </a:endParaRPr>
        </a:p>
      </dsp:txBody>
      <dsp:txXfrm>
        <a:off x="0" y="1471840"/>
        <a:ext cx="785275" cy="1469685"/>
      </dsp:txXfrm>
    </dsp:sp>
    <dsp:sp modelId="{25C3A31D-0F1F-4748-94CD-95772905D3CB}">
      <dsp:nvSpPr>
        <dsp:cNvPr id="0" name=""/>
        <dsp:cNvSpPr/>
      </dsp:nvSpPr>
      <dsp:spPr>
        <a:xfrm>
          <a:off x="844171" y="148463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Prendere l'iniziativa</a:t>
          </a:r>
          <a:endParaRPr sz="1050" kern="1200">
            <a:solidFill>
              <a:schemeClr val="tx1"/>
            </a:solidFill>
          </a:endParaRPr>
        </a:p>
      </dsp:txBody>
      <dsp:txXfrm>
        <a:off x="844171" y="1484632"/>
        <a:ext cx="3082206" cy="255831"/>
      </dsp:txXfrm>
    </dsp:sp>
    <dsp:sp modelId="{65622626-31A5-4CF4-8AEA-61C8C29A4987}">
      <dsp:nvSpPr>
        <dsp:cNvPr id="0" name=""/>
        <dsp:cNvSpPr/>
      </dsp:nvSpPr>
      <dsp:spPr>
        <a:xfrm>
          <a:off x="785275" y="174046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7B29D7-128D-4466-97DD-F86AB19D5BAC}">
      <dsp:nvSpPr>
        <dsp:cNvPr id="0" name=""/>
        <dsp:cNvSpPr/>
      </dsp:nvSpPr>
      <dsp:spPr>
        <a:xfrm>
          <a:off x="844171" y="1753255"/>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Pianificazione e gestione</a:t>
          </a:r>
        </a:p>
      </dsp:txBody>
      <dsp:txXfrm>
        <a:off x="844171" y="1753255"/>
        <a:ext cx="3082206" cy="255831"/>
      </dsp:txXfrm>
    </dsp:sp>
    <dsp:sp modelId="{57C29965-DD61-47AF-A6E2-062867A310F5}">
      <dsp:nvSpPr>
        <dsp:cNvPr id="0" name=""/>
        <dsp:cNvSpPr/>
      </dsp:nvSpPr>
      <dsp:spPr>
        <a:xfrm>
          <a:off x="785275" y="200908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2E4430-993B-41BF-A137-1C5C0FF7E22B}">
      <dsp:nvSpPr>
        <dsp:cNvPr id="0" name=""/>
        <dsp:cNvSpPr/>
      </dsp:nvSpPr>
      <dsp:spPr>
        <a:xfrm>
          <a:off x="844171" y="2021878"/>
          <a:ext cx="3082206" cy="368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Copiare con incertezza, ambiguità e rischio</a:t>
          </a:r>
          <a:endParaRPr sz="1050" kern="1200">
            <a:solidFill>
              <a:schemeClr val="tx1"/>
            </a:solidFill>
          </a:endParaRPr>
        </a:p>
      </dsp:txBody>
      <dsp:txXfrm>
        <a:off x="844171" y="2021878"/>
        <a:ext cx="3082206" cy="368202"/>
      </dsp:txXfrm>
    </dsp:sp>
    <dsp:sp modelId="{131E7A88-BB08-41D0-B41E-B93A8156170E}">
      <dsp:nvSpPr>
        <dsp:cNvPr id="0" name=""/>
        <dsp:cNvSpPr/>
      </dsp:nvSpPr>
      <dsp:spPr>
        <a:xfrm>
          <a:off x="785275" y="239008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F7FE79-EB3C-4F96-A478-63C66521EB9D}">
      <dsp:nvSpPr>
        <dsp:cNvPr id="0" name=""/>
        <dsp:cNvSpPr/>
      </dsp:nvSpPr>
      <dsp:spPr>
        <a:xfrm>
          <a:off x="844171" y="240287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dirty="0" err="1"/>
            <a:t>Lavorare</a:t>
          </a:r>
          <a:r>
            <a:rPr sz="1050" kern="1200" dirty="0"/>
            <a:t> con </a:t>
          </a:r>
          <a:r>
            <a:rPr sz="1050" kern="1200" dirty="0" err="1"/>
            <a:t>gli</a:t>
          </a:r>
          <a:r>
            <a:rPr sz="1050" kern="1200" dirty="0"/>
            <a:t> </a:t>
          </a:r>
          <a:r>
            <a:rPr sz="1050" kern="1200" dirty="0" err="1"/>
            <a:t>altri</a:t>
          </a:r>
          <a:endParaRPr sz="1050" kern="1200" dirty="0">
            <a:solidFill>
              <a:schemeClr val="tx1"/>
            </a:solidFill>
          </a:endParaRPr>
        </a:p>
      </dsp:txBody>
      <dsp:txXfrm>
        <a:off x="844171" y="2402872"/>
        <a:ext cx="3082206" cy="255831"/>
      </dsp:txXfrm>
    </dsp:sp>
    <dsp:sp modelId="{2748641F-6CC5-4353-8711-D36922090034}">
      <dsp:nvSpPr>
        <dsp:cNvPr id="0" name=""/>
        <dsp:cNvSpPr/>
      </dsp:nvSpPr>
      <dsp:spPr>
        <a:xfrm>
          <a:off x="785275" y="2658704"/>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469CEC-1768-4C08-B637-E6596BD96784}">
      <dsp:nvSpPr>
        <dsp:cNvPr id="0" name=""/>
        <dsp:cNvSpPr/>
      </dsp:nvSpPr>
      <dsp:spPr>
        <a:xfrm>
          <a:off x="844171" y="2671496"/>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Imparare attraverso l'esperienza</a:t>
          </a:r>
          <a:endParaRPr sz="1050" kern="1200">
            <a:solidFill>
              <a:schemeClr val="tx1"/>
            </a:solidFill>
          </a:endParaRPr>
        </a:p>
      </dsp:txBody>
      <dsp:txXfrm>
        <a:off x="844171" y="2671496"/>
        <a:ext cx="3082206" cy="255831"/>
      </dsp:txXfrm>
    </dsp:sp>
    <dsp:sp modelId="{0C37C366-8E78-463E-8CEC-BB7F27A9BA5B}">
      <dsp:nvSpPr>
        <dsp:cNvPr id="0" name=""/>
        <dsp:cNvSpPr/>
      </dsp:nvSpPr>
      <dsp:spPr>
        <a:xfrm>
          <a:off x="785275" y="292732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EA231E-7B10-4D31-A714-F9CBBF979154}">
      <dsp:nvSpPr>
        <dsp:cNvPr id="0" name=""/>
        <dsp:cNvSpPr/>
      </dsp:nvSpPr>
      <dsp:spPr>
        <a:xfrm>
          <a:off x="0" y="294152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69CF64-E386-4482-B507-7520439EBBB8}">
      <dsp:nvSpPr>
        <dsp:cNvPr id="0" name=""/>
        <dsp:cNvSpPr/>
      </dsp:nvSpPr>
      <dsp:spPr>
        <a:xfrm>
          <a:off x="0" y="2941526"/>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IN AZIONE</a:t>
          </a:r>
          <a:endParaRPr sz="1050" kern="1200">
            <a:solidFill>
              <a:schemeClr val="tx1"/>
            </a:solidFill>
          </a:endParaRPr>
        </a:p>
      </dsp:txBody>
      <dsp:txXfrm>
        <a:off x="0" y="2941526"/>
        <a:ext cx="785275" cy="1469685"/>
      </dsp:txXfrm>
    </dsp:sp>
    <dsp:sp modelId="{0A73F24D-FFAF-49A7-810C-119475C3DA12}">
      <dsp:nvSpPr>
        <dsp:cNvPr id="0" name=""/>
        <dsp:cNvSpPr/>
      </dsp:nvSpPr>
      <dsp:spPr>
        <a:xfrm>
          <a:off x="844171" y="295537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Auto-consapevolezza e autoefficacia</a:t>
          </a:r>
          <a:endParaRPr sz="1050" kern="1200">
            <a:solidFill>
              <a:schemeClr val="tx1"/>
            </a:solidFill>
          </a:endParaRPr>
        </a:p>
      </dsp:txBody>
      <dsp:txXfrm>
        <a:off x="844171" y="2955376"/>
        <a:ext cx="3082206" cy="277001"/>
      </dsp:txXfrm>
    </dsp:sp>
    <dsp:sp modelId="{A2BE239C-05ED-4D2A-995E-D8867334C36E}">
      <dsp:nvSpPr>
        <dsp:cNvPr id="0" name=""/>
        <dsp:cNvSpPr/>
      </dsp:nvSpPr>
      <dsp:spPr>
        <a:xfrm>
          <a:off x="785275" y="323237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44886A-75E4-4A53-8782-1630D7EA31F7}">
      <dsp:nvSpPr>
        <dsp:cNvPr id="0" name=""/>
        <dsp:cNvSpPr/>
      </dsp:nvSpPr>
      <dsp:spPr>
        <a:xfrm>
          <a:off x="844171" y="324622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dirty="0" err="1"/>
            <a:t>Motivazione</a:t>
          </a:r>
          <a:r>
            <a:rPr sz="1050" kern="1200" dirty="0"/>
            <a:t> e </a:t>
          </a:r>
          <a:r>
            <a:rPr sz="1050" kern="1200" dirty="0" err="1"/>
            <a:t>perseveranza</a:t>
          </a:r>
          <a:endParaRPr sz="1050" kern="1200" dirty="0">
            <a:solidFill>
              <a:schemeClr val="tx1"/>
            </a:solidFill>
          </a:endParaRPr>
        </a:p>
      </dsp:txBody>
      <dsp:txXfrm>
        <a:off x="844171" y="3246227"/>
        <a:ext cx="3082206" cy="277001"/>
      </dsp:txXfrm>
    </dsp:sp>
    <dsp:sp modelId="{2EC2AE88-3D52-4607-B6E5-3BFFF645D630}">
      <dsp:nvSpPr>
        <dsp:cNvPr id="0" name=""/>
        <dsp:cNvSpPr/>
      </dsp:nvSpPr>
      <dsp:spPr>
        <a:xfrm>
          <a:off x="785275" y="352322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E2C518-C0EB-4C81-8E0D-CDDDEC46AD3B}">
      <dsp:nvSpPr>
        <dsp:cNvPr id="0" name=""/>
        <dsp:cNvSpPr/>
      </dsp:nvSpPr>
      <dsp:spPr>
        <a:xfrm>
          <a:off x="844171" y="353707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le risorse</a:t>
          </a:r>
          <a:endParaRPr sz="1050" kern="1200">
            <a:solidFill>
              <a:schemeClr val="tx1"/>
            </a:solidFill>
          </a:endParaRPr>
        </a:p>
      </dsp:txBody>
      <dsp:txXfrm>
        <a:off x="844171" y="3537079"/>
        <a:ext cx="3082206" cy="277001"/>
      </dsp:txXfrm>
    </dsp:sp>
    <dsp:sp modelId="{A3F1F576-C947-48B3-AE2C-E239AD441C44}">
      <dsp:nvSpPr>
        <dsp:cNvPr id="0" name=""/>
        <dsp:cNvSpPr/>
      </dsp:nvSpPr>
      <dsp:spPr>
        <a:xfrm>
          <a:off x="785275" y="381408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22F69D-343B-4391-957D-061458ED3A51}">
      <dsp:nvSpPr>
        <dsp:cNvPr id="0" name=""/>
        <dsp:cNvSpPr/>
      </dsp:nvSpPr>
      <dsp:spPr>
        <a:xfrm>
          <a:off x="844171" y="382793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Alfabetizzazione finanziaria ed economica</a:t>
          </a:r>
          <a:endParaRPr sz="1050" kern="1200">
            <a:solidFill>
              <a:schemeClr val="tx1"/>
            </a:solidFill>
          </a:endParaRPr>
        </a:p>
      </dsp:txBody>
      <dsp:txXfrm>
        <a:off x="844171" y="3827930"/>
        <a:ext cx="3082206" cy="277001"/>
      </dsp:txXfrm>
    </dsp:sp>
    <dsp:sp modelId="{8E8539AA-D357-4EDD-943B-C406491CC9CB}">
      <dsp:nvSpPr>
        <dsp:cNvPr id="0" name=""/>
        <dsp:cNvSpPr/>
      </dsp:nvSpPr>
      <dsp:spPr>
        <a:xfrm>
          <a:off x="785275" y="410493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FEBC7A-74CF-4A8C-8CE9-9E054C425A09}">
      <dsp:nvSpPr>
        <dsp:cNvPr id="0" name=""/>
        <dsp:cNvSpPr/>
      </dsp:nvSpPr>
      <dsp:spPr>
        <a:xfrm>
          <a:off x="844171" y="4118781"/>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gli altri</a:t>
          </a:r>
          <a:endParaRPr sz="1050" kern="1200">
            <a:solidFill>
              <a:schemeClr val="tx1"/>
            </a:solidFill>
          </a:endParaRPr>
        </a:p>
      </dsp:txBody>
      <dsp:txXfrm>
        <a:off x="844171" y="4118781"/>
        <a:ext cx="3082206" cy="277001"/>
      </dsp:txXfrm>
    </dsp:sp>
    <dsp:sp modelId="{74786870-3DC3-4520-9F78-A38EFDE9DB80}">
      <dsp:nvSpPr>
        <dsp:cNvPr id="0" name=""/>
        <dsp:cNvSpPr/>
      </dsp:nvSpPr>
      <dsp:spPr>
        <a:xfrm>
          <a:off x="785275" y="439578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9EC22-084A-4BFE-94CD-4529D12BD382}">
      <dsp:nvSpPr>
        <dsp:cNvPr id="0" name=""/>
        <dsp:cNvSpPr/>
      </dsp:nvSpPr>
      <dsp:spPr>
        <a:xfrm>
          <a:off x="0" y="6035"/>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D0E93-92C2-4488-B404-AFA776CBB0F4}">
      <dsp:nvSpPr>
        <dsp:cNvPr id="0" name=""/>
        <dsp:cNvSpPr/>
      </dsp:nvSpPr>
      <dsp:spPr>
        <a:xfrm>
          <a:off x="0" y="54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 </a:t>
          </a:r>
          <a:r>
            <a:rPr sz="1050" kern="1200" dirty="0" err="1"/>
            <a:t>Pensiero</a:t>
          </a:r>
          <a:r>
            <a:rPr sz="1050" kern="1200" dirty="0"/>
            <a:t> </a:t>
          </a:r>
          <a:r>
            <a:rPr sz="1050" kern="1200" dirty="0" err="1"/>
            <a:t>analitico</a:t>
          </a:r>
          <a:r>
            <a:rPr sz="1050" kern="1200" dirty="0"/>
            <a:t> e </a:t>
          </a:r>
          <a:r>
            <a:rPr sz="1050" kern="1200" dirty="0" err="1"/>
            <a:t>innovazione</a:t>
          </a:r>
          <a:endParaRPr sz="1050" b="0" i="0" kern="1200" dirty="0">
            <a:solidFill>
              <a:schemeClr val="tx1"/>
            </a:solidFill>
          </a:endParaRPr>
        </a:p>
      </dsp:txBody>
      <dsp:txXfrm>
        <a:off x="0" y="541"/>
        <a:ext cx="3926378" cy="295557"/>
      </dsp:txXfrm>
    </dsp:sp>
    <dsp:sp modelId="{EAA57358-3BE5-482D-B27A-2E27BF4DFA7D}">
      <dsp:nvSpPr>
        <dsp:cNvPr id="0" name=""/>
        <dsp:cNvSpPr/>
      </dsp:nvSpPr>
      <dsp:spPr>
        <a:xfrm>
          <a:off x="0" y="296098"/>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D7E47-C07C-4FEE-BAB8-839629DF855A}">
      <dsp:nvSpPr>
        <dsp:cNvPr id="0" name=""/>
        <dsp:cNvSpPr/>
      </dsp:nvSpPr>
      <dsp:spPr>
        <a:xfrm>
          <a:off x="0" y="296098"/>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2. Strategie di apprendimento attivo e di apprendimento</a:t>
          </a:r>
          <a:endParaRPr sz="1050" b="0" i="0" kern="1200">
            <a:solidFill>
              <a:schemeClr val="tx1"/>
            </a:solidFill>
          </a:endParaRPr>
        </a:p>
      </dsp:txBody>
      <dsp:txXfrm>
        <a:off x="0" y="296098"/>
        <a:ext cx="3926378" cy="295557"/>
      </dsp:txXfrm>
    </dsp:sp>
    <dsp:sp modelId="{880BEE2B-620A-4305-A9CB-B8130A7CEC9D}">
      <dsp:nvSpPr>
        <dsp:cNvPr id="0" name=""/>
        <dsp:cNvSpPr/>
      </dsp:nvSpPr>
      <dsp:spPr>
        <a:xfrm>
          <a:off x="0" y="59165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85FA0-E55C-44EC-B14A-EF7713F02D22}">
      <dsp:nvSpPr>
        <dsp:cNvPr id="0" name=""/>
        <dsp:cNvSpPr/>
      </dsp:nvSpPr>
      <dsp:spPr>
        <a:xfrm>
          <a:off x="0" y="59165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3. Risoluzione di problemi complessi</a:t>
          </a:r>
          <a:endParaRPr sz="1050" b="0" i="0" kern="1200">
            <a:solidFill>
              <a:schemeClr val="tx1"/>
            </a:solidFill>
          </a:endParaRPr>
        </a:p>
      </dsp:txBody>
      <dsp:txXfrm>
        <a:off x="0" y="591656"/>
        <a:ext cx="3926378" cy="295557"/>
      </dsp:txXfrm>
    </dsp:sp>
    <dsp:sp modelId="{B84CD42A-9907-4D7B-9D6A-F43F7CC9C91A}">
      <dsp:nvSpPr>
        <dsp:cNvPr id="0" name=""/>
        <dsp:cNvSpPr/>
      </dsp:nvSpPr>
      <dsp:spPr>
        <a:xfrm>
          <a:off x="0" y="887213"/>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A15C69-A179-4BA0-A349-5EDF9A906E1E}">
      <dsp:nvSpPr>
        <dsp:cNvPr id="0" name=""/>
        <dsp:cNvSpPr/>
      </dsp:nvSpPr>
      <dsp:spPr>
        <a:xfrm>
          <a:off x="0" y="887213"/>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4. Pensiero critico e analisi</a:t>
          </a:r>
          <a:endParaRPr sz="1050" b="0" i="0" kern="1200">
            <a:solidFill>
              <a:schemeClr val="tx1"/>
            </a:solidFill>
          </a:endParaRPr>
        </a:p>
      </dsp:txBody>
      <dsp:txXfrm>
        <a:off x="0" y="887213"/>
        <a:ext cx="3926378" cy="295557"/>
      </dsp:txXfrm>
    </dsp:sp>
    <dsp:sp modelId="{1F719281-E223-4C84-8221-A6EF544D8166}">
      <dsp:nvSpPr>
        <dsp:cNvPr id="0" name=""/>
        <dsp:cNvSpPr/>
      </dsp:nvSpPr>
      <dsp:spPr>
        <a:xfrm>
          <a:off x="0" y="118277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210A7B-15A5-4804-B0A2-6CBE2BE9F931}">
      <dsp:nvSpPr>
        <dsp:cNvPr id="0" name=""/>
        <dsp:cNvSpPr/>
      </dsp:nvSpPr>
      <dsp:spPr>
        <a:xfrm>
          <a:off x="0" y="118277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5. Creatività, originalità e iniziativa</a:t>
          </a:r>
          <a:endParaRPr sz="1050" b="0" i="0" kern="1200">
            <a:solidFill>
              <a:schemeClr val="tx1"/>
            </a:solidFill>
          </a:endParaRPr>
        </a:p>
      </dsp:txBody>
      <dsp:txXfrm>
        <a:off x="0" y="1182771"/>
        <a:ext cx="3926378" cy="295557"/>
      </dsp:txXfrm>
    </dsp:sp>
    <dsp:sp modelId="{CF98760F-2CC8-436B-8A9A-73EE0FD62FE5}">
      <dsp:nvSpPr>
        <dsp:cNvPr id="0" name=""/>
        <dsp:cNvSpPr/>
      </dsp:nvSpPr>
      <dsp:spPr>
        <a:xfrm>
          <a:off x="0" y="147832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A315C-EC0D-4954-A2E5-09AC398E6193}">
      <dsp:nvSpPr>
        <dsp:cNvPr id="0" name=""/>
        <dsp:cNvSpPr/>
      </dsp:nvSpPr>
      <dsp:spPr>
        <a:xfrm>
          <a:off x="0" y="147832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6. Leadership e influenza sociale</a:t>
          </a:r>
          <a:endParaRPr sz="1050" b="0" i="0" kern="1200">
            <a:solidFill>
              <a:schemeClr val="tx1"/>
            </a:solidFill>
          </a:endParaRPr>
        </a:p>
      </dsp:txBody>
      <dsp:txXfrm>
        <a:off x="0" y="1478329"/>
        <a:ext cx="3926378" cy="295557"/>
      </dsp:txXfrm>
    </dsp:sp>
    <dsp:sp modelId="{221DABAF-D33A-4D2A-A1B5-3DCF82056455}">
      <dsp:nvSpPr>
        <dsp:cNvPr id="0" name=""/>
        <dsp:cNvSpPr/>
      </dsp:nvSpPr>
      <dsp:spPr>
        <a:xfrm>
          <a:off x="0" y="177388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23790-1EE0-4D3B-AE57-6B4973B18A2A}">
      <dsp:nvSpPr>
        <dsp:cNvPr id="0" name=""/>
        <dsp:cNvSpPr/>
      </dsp:nvSpPr>
      <dsp:spPr>
        <a:xfrm>
          <a:off x="0" y="177388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7. Utilizzo, monitoraggio e controllo della tecnologia</a:t>
          </a:r>
        </a:p>
      </dsp:txBody>
      <dsp:txXfrm>
        <a:off x="0" y="1773886"/>
        <a:ext cx="3926378" cy="295557"/>
      </dsp:txXfrm>
    </dsp:sp>
    <dsp:sp modelId="{23CC744D-88F6-4129-85B0-08EEB1C74A5D}">
      <dsp:nvSpPr>
        <dsp:cNvPr id="0" name=""/>
        <dsp:cNvSpPr/>
      </dsp:nvSpPr>
      <dsp:spPr>
        <a:xfrm>
          <a:off x="0" y="206944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88E1A5-5256-4F3A-83A8-B8F30D2AD28C}">
      <dsp:nvSpPr>
        <dsp:cNvPr id="0" name=""/>
        <dsp:cNvSpPr/>
      </dsp:nvSpPr>
      <dsp:spPr>
        <a:xfrm>
          <a:off x="0" y="206944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8. Progettazione e programmazione tecnologica</a:t>
          </a:r>
          <a:endParaRPr sz="1050" b="0" i="0" kern="1200">
            <a:solidFill>
              <a:schemeClr val="accent1"/>
            </a:solidFill>
          </a:endParaRPr>
        </a:p>
      </dsp:txBody>
      <dsp:txXfrm>
        <a:off x="0" y="2069444"/>
        <a:ext cx="3926378" cy="295557"/>
      </dsp:txXfrm>
    </dsp:sp>
    <dsp:sp modelId="{675F8668-E807-4CE0-B0BC-9839FC036156}">
      <dsp:nvSpPr>
        <dsp:cNvPr id="0" name=""/>
        <dsp:cNvSpPr/>
      </dsp:nvSpPr>
      <dsp:spPr>
        <a:xfrm>
          <a:off x="0" y="236500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17287A-D916-4A27-9CC8-9798FFB33C13}">
      <dsp:nvSpPr>
        <dsp:cNvPr id="0" name=""/>
        <dsp:cNvSpPr/>
      </dsp:nvSpPr>
      <dsp:spPr>
        <a:xfrm>
          <a:off x="0" y="236500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9. Resilienza, tolleranza allo stress e flessibilità</a:t>
          </a:r>
          <a:endParaRPr sz="1050" b="0" i="0" kern="1200">
            <a:solidFill>
              <a:schemeClr val="tx1"/>
            </a:solidFill>
          </a:endParaRPr>
        </a:p>
      </dsp:txBody>
      <dsp:txXfrm>
        <a:off x="0" y="2365001"/>
        <a:ext cx="3926378" cy="295557"/>
      </dsp:txXfrm>
    </dsp:sp>
    <dsp:sp modelId="{8FEF310E-BA0F-4BEF-8C3A-09A37DB2948F}">
      <dsp:nvSpPr>
        <dsp:cNvPr id="0" name=""/>
        <dsp:cNvSpPr/>
      </dsp:nvSpPr>
      <dsp:spPr>
        <a:xfrm>
          <a:off x="0" y="266055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89E32-E1C3-4323-A777-28F19D3B9F27}">
      <dsp:nvSpPr>
        <dsp:cNvPr id="0" name=""/>
        <dsp:cNvSpPr/>
      </dsp:nvSpPr>
      <dsp:spPr>
        <a:xfrm>
          <a:off x="0" y="266055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10. Ragionamento, problem solving e ideazione</a:t>
          </a:r>
          <a:endParaRPr sz="1050" b="0" i="0" kern="1200">
            <a:solidFill>
              <a:schemeClr val="tx1"/>
            </a:solidFill>
          </a:endParaRPr>
        </a:p>
      </dsp:txBody>
      <dsp:txXfrm>
        <a:off x="0" y="2660559"/>
        <a:ext cx="3926378" cy="295557"/>
      </dsp:txXfrm>
    </dsp:sp>
    <dsp:sp modelId="{7F1E1B88-B253-424C-84A7-EA8F6CA87D7B}">
      <dsp:nvSpPr>
        <dsp:cNvPr id="0" name=""/>
        <dsp:cNvSpPr/>
      </dsp:nvSpPr>
      <dsp:spPr>
        <a:xfrm>
          <a:off x="0" y="295611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8F2E0-2AE8-4074-AF58-DBDDEC671576}">
      <dsp:nvSpPr>
        <dsp:cNvPr id="0" name=""/>
        <dsp:cNvSpPr/>
      </dsp:nvSpPr>
      <dsp:spPr>
        <a:xfrm>
          <a:off x="0" y="295611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11. Intelligenza emotiva</a:t>
          </a:r>
          <a:endParaRPr sz="1050" b="0" i="0" kern="1200">
            <a:solidFill>
              <a:schemeClr val="tx1"/>
            </a:solidFill>
          </a:endParaRPr>
        </a:p>
      </dsp:txBody>
      <dsp:txXfrm>
        <a:off x="0" y="2956116"/>
        <a:ext cx="3926378" cy="295557"/>
      </dsp:txXfrm>
    </dsp:sp>
    <dsp:sp modelId="{4723E305-53B0-4880-BE64-3F6B0A531BC0}">
      <dsp:nvSpPr>
        <dsp:cNvPr id="0" name=""/>
        <dsp:cNvSpPr/>
      </dsp:nvSpPr>
      <dsp:spPr>
        <a:xfrm>
          <a:off x="0" y="325167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BF7E5-DC25-46E8-A05C-39E00B4D384D}">
      <dsp:nvSpPr>
        <dsp:cNvPr id="0" name=""/>
        <dsp:cNvSpPr/>
      </dsp:nvSpPr>
      <dsp:spPr>
        <a:xfrm>
          <a:off x="0" y="325167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12. </a:t>
          </a:r>
          <a:r>
            <a:rPr sz="1050" kern="1200" dirty="0" err="1"/>
            <a:t>Risoluzione</a:t>
          </a:r>
          <a:r>
            <a:rPr sz="1050" kern="1200" dirty="0"/>
            <a:t> </a:t>
          </a:r>
          <a:r>
            <a:rPr sz="1050" kern="1200" dirty="0" err="1"/>
            <a:t>dei</a:t>
          </a:r>
          <a:r>
            <a:rPr sz="1050" kern="1200" dirty="0"/>
            <a:t> </a:t>
          </a:r>
          <a:r>
            <a:rPr sz="1050" kern="1200" dirty="0" err="1"/>
            <a:t>problemi</a:t>
          </a:r>
          <a:r>
            <a:rPr sz="1050" kern="1200" dirty="0"/>
            <a:t> ed </a:t>
          </a:r>
          <a:r>
            <a:rPr sz="1050" kern="1200" dirty="0" err="1"/>
            <a:t>esperienza</a:t>
          </a:r>
          <a:r>
            <a:rPr sz="1050" kern="1200" dirty="0"/>
            <a:t> </a:t>
          </a:r>
          <a:r>
            <a:rPr sz="1050" kern="1200" dirty="0" err="1"/>
            <a:t>utente</a:t>
          </a:r>
          <a:endParaRPr sz="1050" b="0" i="0" kern="1200" dirty="0">
            <a:solidFill>
              <a:schemeClr val="tx1"/>
            </a:solidFill>
          </a:endParaRPr>
        </a:p>
        <a:p>
          <a:pPr marL="0" lvl="0" indent="0" algn="l" defTabSz="466725">
            <a:lnSpc>
              <a:spcPct val="90000"/>
            </a:lnSpc>
            <a:spcBef>
              <a:spcPct val="0"/>
            </a:spcBef>
            <a:spcAft>
              <a:spcPct val="35000"/>
            </a:spcAft>
            <a:buNone/>
          </a:pPr>
          <a:endParaRPr sz="1050" b="0" i="0" kern="1200" dirty="0">
            <a:solidFill>
              <a:schemeClr val="tx1"/>
            </a:solidFill>
          </a:endParaRPr>
        </a:p>
      </dsp:txBody>
      <dsp:txXfrm>
        <a:off x="0" y="3251674"/>
        <a:ext cx="3926378" cy="295557"/>
      </dsp:txXfrm>
    </dsp:sp>
    <dsp:sp modelId="{9C12ED5F-3B3B-465E-85E1-F4AF7A28F184}">
      <dsp:nvSpPr>
        <dsp:cNvPr id="0" name=""/>
        <dsp:cNvSpPr/>
      </dsp:nvSpPr>
      <dsp:spPr>
        <a:xfrm>
          <a:off x="0" y="3547232"/>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A0B1B-04F0-4302-9CB2-89D68A7C7157}">
      <dsp:nvSpPr>
        <dsp:cNvPr id="0" name=""/>
        <dsp:cNvSpPr/>
      </dsp:nvSpPr>
      <dsp:spPr>
        <a:xfrm>
          <a:off x="0" y="3547232"/>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13. Orientamento al servizio</a:t>
          </a:r>
          <a:endParaRPr sz="1050" b="0" i="0" kern="1200">
            <a:solidFill>
              <a:schemeClr val="tx1"/>
            </a:solidFill>
          </a:endParaRPr>
        </a:p>
      </dsp:txBody>
      <dsp:txXfrm>
        <a:off x="0" y="3547232"/>
        <a:ext cx="3926378" cy="295557"/>
      </dsp:txXfrm>
    </dsp:sp>
    <dsp:sp modelId="{71D43B15-B0A7-47F4-BBFF-BAC474ADE23F}">
      <dsp:nvSpPr>
        <dsp:cNvPr id="0" name=""/>
        <dsp:cNvSpPr/>
      </dsp:nvSpPr>
      <dsp:spPr>
        <a:xfrm>
          <a:off x="0" y="384278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CBA1A-E1BF-463B-9BCD-14663C1DE6A4}">
      <dsp:nvSpPr>
        <dsp:cNvPr id="0" name=""/>
        <dsp:cNvSpPr/>
      </dsp:nvSpPr>
      <dsp:spPr>
        <a:xfrm>
          <a:off x="0" y="384278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14. Sistemi análisis e valutazione</a:t>
          </a:r>
          <a:endParaRPr sz="1050" b="0" i="0" kern="1200">
            <a:solidFill>
              <a:schemeClr val="tx1"/>
            </a:solidFill>
          </a:endParaRPr>
        </a:p>
      </dsp:txBody>
      <dsp:txXfrm>
        <a:off x="0" y="3842789"/>
        <a:ext cx="3926378" cy="295557"/>
      </dsp:txXfrm>
    </dsp:sp>
    <dsp:sp modelId="{AA57A6A2-072A-454B-8F0D-0FFDF223BA40}">
      <dsp:nvSpPr>
        <dsp:cNvPr id="0" name=""/>
        <dsp:cNvSpPr/>
      </dsp:nvSpPr>
      <dsp:spPr>
        <a:xfrm>
          <a:off x="0" y="4138347"/>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BE92C2-A737-41CB-B5DB-299E13AA53B1}">
      <dsp:nvSpPr>
        <dsp:cNvPr id="0" name=""/>
        <dsp:cNvSpPr/>
      </dsp:nvSpPr>
      <dsp:spPr>
        <a:xfrm>
          <a:off x="0" y="4138347"/>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15. Persuasione e negoziazione</a:t>
          </a:r>
          <a:endParaRPr sz="1050" b="0" i="0" kern="1200">
            <a:solidFill>
              <a:schemeClr val="tx1"/>
            </a:solidFill>
          </a:endParaRPr>
        </a:p>
      </dsp:txBody>
      <dsp:txXfrm>
        <a:off x="0" y="4138347"/>
        <a:ext cx="3926378" cy="2955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D5090-8422-4C49-A82C-4B2D2523789C}">
      <dsp:nvSpPr>
        <dsp:cNvPr id="0" name=""/>
        <dsp:cNvSpPr/>
      </dsp:nvSpPr>
      <dsp:spPr>
        <a:xfrm>
          <a:off x="0" y="2154"/>
          <a:ext cx="3926378" cy="0"/>
        </a:xfrm>
        <a:prstGeom prst="line">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A0E69-00EE-4E3F-B5DC-47CBA138238C}">
      <dsp:nvSpPr>
        <dsp:cNvPr id="0" name=""/>
        <dsp:cNvSpPr/>
      </dsp:nvSpPr>
      <dsp:spPr>
        <a:xfrm>
          <a:off x="0" y="2154"/>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sz="1050" kern="1200" dirty="0"/>
            <a:t>Idee &amp; op</a:t>
          </a:r>
          <a:r>
            <a:rPr lang="fr-BE" sz="1050" kern="1200" dirty="0" err="1"/>
            <a:t>portunita</a:t>
          </a:r>
          <a:r>
            <a:rPr lang="fr-BE" sz="1050" kern="1200" dirty="0"/>
            <a:t>’</a:t>
          </a:r>
          <a:endParaRPr sz="1050" kern="1200" dirty="0"/>
        </a:p>
      </dsp:txBody>
      <dsp:txXfrm>
        <a:off x="0" y="2154"/>
        <a:ext cx="785275" cy="1469685"/>
      </dsp:txXfrm>
    </dsp:sp>
    <dsp:sp modelId="{A298A888-CB32-4FD6-8F01-42FB1827569B}">
      <dsp:nvSpPr>
        <dsp:cNvPr id="0" name=""/>
        <dsp:cNvSpPr/>
      </dsp:nvSpPr>
      <dsp:spPr>
        <a:xfrm>
          <a:off x="844171" y="16005"/>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lang="en-GB" sz="1050" kern="1200"/>
            <a:t>Identificare le opportunità</a:t>
          </a:r>
          <a:endParaRPr sz="1050" kern="1200" dirty="0"/>
        </a:p>
      </dsp:txBody>
      <dsp:txXfrm>
        <a:off x="844171" y="16005"/>
        <a:ext cx="3082206" cy="277001"/>
      </dsp:txXfrm>
    </dsp:sp>
    <dsp:sp modelId="{6A3C3DC9-0F40-471E-AA0B-47AE0EDEBC13}">
      <dsp:nvSpPr>
        <dsp:cNvPr id="0" name=""/>
        <dsp:cNvSpPr/>
      </dsp:nvSpPr>
      <dsp:spPr>
        <a:xfrm>
          <a:off x="785275" y="29300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014A86-F498-4A60-9DED-48A28D6A90D9}">
      <dsp:nvSpPr>
        <dsp:cNvPr id="0" name=""/>
        <dsp:cNvSpPr/>
      </dsp:nvSpPr>
      <dsp:spPr>
        <a:xfrm>
          <a:off x="844171" y="30685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Creatività</a:t>
          </a:r>
          <a:endParaRPr sz="1050" kern="1200">
            <a:solidFill>
              <a:schemeClr val="tx1"/>
            </a:solidFill>
          </a:endParaRPr>
        </a:p>
      </dsp:txBody>
      <dsp:txXfrm>
        <a:off x="844171" y="306856"/>
        <a:ext cx="3082206" cy="277001"/>
      </dsp:txXfrm>
    </dsp:sp>
    <dsp:sp modelId="{C7CC3FE6-06F5-4879-9D7A-763049BE4BF5}">
      <dsp:nvSpPr>
        <dsp:cNvPr id="0" name=""/>
        <dsp:cNvSpPr/>
      </dsp:nvSpPr>
      <dsp:spPr>
        <a:xfrm>
          <a:off x="785275" y="58385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E6D883-F4AE-4E6A-A75B-018C90423A2B}">
      <dsp:nvSpPr>
        <dsp:cNvPr id="0" name=""/>
        <dsp:cNvSpPr/>
      </dsp:nvSpPr>
      <dsp:spPr>
        <a:xfrm>
          <a:off x="844171" y="59770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Visione d'insieme</a:t>
          </a:r>
          <a:endParaRPr sz="1050" kern="1200">
            <a:solidFill>
              <a:schemeClr val="tx1"/>
            </a:solidFill>
          </a:endParaRPr>
        </a:p>
      </dsp:txBody>
      <dsp:txXfrm>
        <a:off x="844171" y="597707"/>
        <a:ext cx="3082206" cy="277001"/>
      </dsp:txXfrm>
    </dsp:sp>
    <dsp:sp modelId="{14567618-C20A-4981-99F6-2DCD422D7833}">
      <dsp:nvSpPr>
        <dsp:cNvPr id="0" name=""/>
        <dsp:cNvSpPr/>
      </dsp:nvSpPr>
      <dsp:spPr>
        <a:xfrm>
          <a:off x="785275" y="87470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324A83-C988-4851-B4AB-75AA037E710C}">
      <dsp:nvSpPr>
        <dsp:cNvPr id="0" name=""/>
        <dsp:cNvSpPr/>
      </dsp:nvSpPr>
      <dsp:spPr>
        <a:xfrm>
          <a:off x="844171" y="88855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Valorizzare le idee</a:t>
          </a:r>
        </a:p>
      </dsp:txBody>
      <dsp:txXfrm>
        <a:off x="844171" y="888559"/>
        <a:ext cx="3082206" cy="277001"/>
      </dsp:txXfrm>
    </dsp:sp>
    <dsp:sp modelId="{E88823D1-6EDA-41B1-A3CA-39C3F5C06BC5}">
      <dsp:nvSpPr>
        <dsp:cNvPr id="0" name=""/>
        <dsp:cNvSpPr/>
      </dsp:nvSpPr>
      <dsp:spPr>
        <a:xfrm>
          <a:off x="785275" y="116556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AD48F4-27A1-4FD0-A110-26574E4253BE}">
      <dsp:nvSpPr>
        <dsp:cNvPr id="0" name=""/>
        <dsp:cNvSpPr/>
      </dsp:nvSpPr>
      <dsp:spPr>
        <a:xfrm>
          <a:off x="844171" y="117941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effectLst/>
            </a:defRPr>
          </a:pPr>
          <a:r>
            <a:rPr sz="1050" kern="1200"/>
            <a:t>Pensiero Etico &amp; Sostenibile</a:t>
          </a:r>
          <a:endParaRPr sz="1050" kern="1200">
            <a:solidFill>
              <a:schemeClr val="tx1"/>
            </a:solidFill>
            <a:effectLst/>
          </a:endParaRPr>
        </a:p>
      </dsp:txBody>
      <dsp:txXfrm>
        <a:off x="844171" y="1179410"/>
        <a:ext cx="3082206" cy="277001"/>
      </dsp:txXfrm>
    </dsp:sp>
    <dsp:sp modelId="{4115304D-A961-43B9-B934-6DDC731E46B7}">
      <dsp:nvSpPr>
        <dsp:cNvPr id="0" name=""/>
        <dsp:cNvSpPr/>
      </dsp:nvSpPr>
      <dsp:spPr>
        <a:xfrm>
          <a:off x="785275" y="145641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242D90-CCF6-4E1C-802C-D21ABE8E3658}">
      <dsp:nvSpPr>
        <dsp:cNvPr id="0" name=""/>
        <dsp:cNvSpPr/>
      </dsp:nvSpPr>
      <dsp:spPr>
        <a:xfrm>
          <a:off x="0" y="1471840"/>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223E33-8B30-4E58-A621-E09C3E8D1C22}">
      <dsp:nvSpPr>
        <dsp:cNvPr id="0" name=""/>
        <dsp:cNvSpPr/>
      </dsp:nvSpPr>
      <dsp:spPr>
        <a:xfrm>
          <a:off x="0" y="1471840"/>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RISORSE</a:t>
          </a:r>
          <a:endParaRPr sz="1050" kern="1200">
            <a:solidFill>
              <a:schemeClr val="tx1"/>
            </a:solidFill>
          </a:endParaRPr>
        </a:p>
      </dsp:txBody>
      <dsp:txXfrm>
        <a:off x="0" y="1471840"/>
        <a:ext cx="785275" cy="1469685"/>
      </dsp:txXfrm>
    </dsp:sp>
    <dsp:sp modelId="{25C3A31D-0F1F-4748-94CD-95772905D3CB}">
      <dsp:nvSpPr>
        <dsp:cNvPr id="0" name=""/>
        <dsp:cNvSpPr/>
      </dsp:nvSpPr>
      <dsp:spPr>
        <a:xfrm>
          <a:off x="844171" y="148463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Prendere l'iniziativa</a:t>
          </a:r>
          <a:endParaRPr sz="1050" kern="1200">
            <a:solidFill>
              <a:schemeClr val="tx1"/>
            </a:solidFill>
          </a:endParaRPr>
        </a:p>
      </dsp:txBody>
      <dsp:txXfrm>
        <a:off x="844171" y="1484632"/>
        <a:ext cx="3082206" cy="255831"/>
      </dsp:txXfrm>
    </dsp:sp>
    <dsp:sp modelId="{65622626-31A5-4CF4-8AEA-61C8C29A4987}">
      <dsp:nvSpPr>
        <dsp:cNvPr id="0" name=""/>
        <dsp:cNvSpPr/>
      </dsp:nvSpPr>
      <dsp:spPr>
        <a:xfrm>
          <a:off x="785275" y="174046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7B29D7-128D-4466-97DD-F86AB19D5BAC}">
      <dsp:nvSpPr>
        <dsp:cNvPr id="0" name=""/>
        <dsp:cNvSpPr/>
      </dsp:nvSpPr>
      <dsp:spPr>
        <a:xfrm>
          <a:off x="844171" y="1753255"/>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Pianificazione e gestione</a:t>
          </a:r>
        </a:p>
      </dsp:txBody>
      <dsp:txXfrm>
        <a:off x="844171" y="1753255"/>
        <a:ext cx="3082206" cy="255831"/>
      </dsp:txXfrm>
    </dsp:sp>
    <dsp:sp modelId="{57C29965-DD61-47AF-A6E2-062867A310F5}">
      <dsp:nvSpPr>
        <dsp:cNvPr id="0" name=""/>
        <dsp:cNvSpPr/>
      </dsp:nvSpPr>
      <dsp:spPr>
        <a:xfrm>
          <a:off x="785275" y="200908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2E4430-993B-41BF-A137-1C5C0FF7E22B}">
      <dsp:nvSpPr>
        <dsp:cNvPr id="0" name=""/>
        <dsp:cNvSpPr/>
      </dsp:nvSpPr>
      <dsp:spPr>
        <a:xfrm>
          <a:off x="844171" y="2021878"/>
          <a:ext cx="3082206" cy="368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Copiare con incertezza, ambiguità e rischio</a:t>
          </a:r>
          <a:endParaRPr sz="1050" kern="1200">
            <a:solidFill>
              <a:schemeClr val="tx1"/>
            </a:solidFill>
          </a:endParaRPr>
        </a:p>
      </dsp:txBody>
      <dsp:txXfrm>
        <a:off x="844171" y="2021878"/>
        <a:ext cx="3082206" cy="368202"/>
      </dsp:txXfrm>
    </dsp:sp>
    <dsp:sp modelId="{131E7A88-BB08-41D0-B41E-B93A8156170E}">
      <dsp:nvSpPr>
        <dsp:cNvPr id="0" name=""/>
        <dsp:cNvSpPr/>
      </dsp:nvSpPr>
      <dsp:spPr>
        <a:xfrm>
          <a:off x="785275" y="239008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F7FE79-EB3C-4F96-A478-63C66521EB9D}">
      <dsp:nvSpPr>
        <dsp:cNvPr id="0" name=""/>
        <dsp:cNvSpPr/>
      </dsp:nvSpPr>
      <dsp:spPr>
        <a:xfrm>
          <a:off x="844171" y="240287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Lavorare con gli altri</a:t>
          </a:r>
          <a:endParaRPr sz="1050" kern="1200">
            <a:solidFill>
              <a:schemeClr val="tx1"/>
            </a:solidFill>
          </a:endParaRPr>
        </a:p>
      </dsp:txBody>
      <dsp:txXfrm>
        <a:off x="844171" y="2402872"/>
        <a:ext cx="3082206" cy="255831"/>
      </dsp:txXfrm>
    </dsp:sp>
    <dsp:sp modelId="{2748641F-6CC5-4353-8711-D36922090034}">
      <dsp:nvSpPr>
        <dsp:cNvPr id="0" name=""/>
        <dsp:cNvSpPr/>
      </dsp:nvSpPr>
      <dsp:spPr>
        <a:xfrm>
          <a:off x="785275" y="2658704"/>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469CEC-1768-4C08-B637-E6596BD96784}">
      <dsp:nvSpPr>
        <dsp:cNvPr id="0" name=""/>
        <dsp:cNvSpPr/>
      </dsp:nvSpPr>
      <dsp:spPr>
        <a:xfrm>
          <a:off x="844171" y="2671496"/>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Imparare attraverso l'esperienza</a:t>
          </a:r>
          <a:endParaRPr sz="1050" kern="1200">
            <a:solidFill>
              <a:schemeClr val="tx1"/>
            </a:solidFill>
          </a:endParaRPr>
        </a:p>
      </dsp:txBody>
      <dsp:txXfrm>
        <a:off x="844171" y="2671496"/>
        <a:ext cx="3082206" cy="255831"/>
      </dsp:txXfrm>
    </dsp:sp>
    <dsp:sp modelId="{0C37C366-8E78-463E-8CEC-BB7F27A9BA5B}">
      <dsp:nvSpPr>
        <dsp:cNvPr id="0" name=""/>
        <dsp:cNvSpPr/>
      </dsp:nvSpPr>
      <dsp:spPr>
        <a:xfrm>
          <a:off x="785275" y="292732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EA231E-7B10-4D31-A714-F9CBBF979154}">
      <dsp:nvSpPr>
        <dsp:cNvPr id="0" name=""/>
        <dsp:cNvSpPr/>
      </dsp:nvSpPr>
      <dsp:spPr>
        <a:xfrm>
          <a:off x="0" y="294152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69CF64-E386-4482-B507-7520439EBBB8}">
      <dsp:nvSpPr>
        <dsp:cNvPr id="0" name=""/>
        <dsp:cNvSpPr/>
      </dsp:nvSpPr>
      <dsp:spPr>
        <a:xfrm>
          <a:off x="0" y="2941526"/>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IN AZIONE</a:t>
          </a:r>
          <a:endParaRPr sz="1050" kern="1200">
            <a:solidFill>
              <a:schemeClr val="tx1"/>
            </a:solidFill>
          </a:endParaRPr>
        </a:p>
      </dsp:txBody>
      <dsp:txXfrm>
        <a:off x="0" y="2941526"/>
        <a:ext cx="785275" cy="1469685"/>
      </dsp:txXfrm>
    </dsp:sp>
    <dsp:sp modelId="{0A73F24D-FFAF-49A7-810C-119475C3DA12}">
      <dsp:nvSpPr>
        <dsp:cNvPr id="0" name=""/>
        <dsp:cNvSpPr/>
      </dsp:nvSpPr>
      <dsp:spPr>
        <a:xfrm>
          <a:off x="844171" y="295537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Auto-consapevolezza e autoefficacia</a:t>
          </a:r>
          <a:endParaRPr sz="1050" kern="1200">
            <a:solidFill>
              <a:schemeClr val="tx1"/>
            </a:solidFill>
          </a:endParaRPr>
        </a:p>
      </dsp:txBody>
      <dsp:txXfrm>
        <a:off x="844171" y="2955376"/>
        <a:ext cx="3082206" cy="277001"/>
      </dsp:txXfrm>
    </dsp:sp>
    <dsp:sp modelId="{A2BE239C-05ED-4D2A-995E-D8867334C36E}">
      <dsp:nvSpPr>
        <dsp:cNvPr id="0" name=""/>
        <dsp:cNvSpPr/>
      </dsp:nvSpPr>
      <dsp:spPr>
        <a:xfrm>
          <a:off x="785275" y="323237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44886A-75E4-4A53-8782-1630D7EA31F7}">
      <dsp:nvSpPr>
        <dsp:cNvPr id="0" name=""/>
        <dsp:cNvSpPr/>
      </dsp:nvSpPr>
      <dsp:spPr>
        <a:xfrm>
          <a:off x="844171" y="324622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Motivazione e perseveranza</a:t>
          </a:r>
          <a:endParaRPr sz="1050" kern="1200">
            <a:solidFill>
              <a:schemeClr val="tx1"/>
            </a:solidFill>
          </a:endParaRPr>
        </a:p>
      </dsp:txBody>
      <dsp:txXfrm>
        <a:off x="844171" y="3246227"/>
        <a:ext cx="3082206" cy="277001"/>
      </dsp:txXfrm>
    </dsp:sp>
    <dsp:sp modelId="{2EC2AE88-3D52-4607-B6E5-3BFFF645D630}">
      <dsp:nvSpPr>
        <dsp:cNvPr id="0" name=""/>
        <dsp:cNvSpPr/>
      </dsp:nvSpPr>
      <dsp:spPr>
        <a:xfrm>
          <a:off x="785275" y="352322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E2C518-C0EB-4C81-8E0D-CDDDEC46AD3B}">
      <dsp:nvSpPr>
        <dsp:cNvPr id="0" name=""/>
        <dsp:cNvSpPr/>
      </dsp:nvSpPr>
      <dsp:spPr>
        <a:xfrm>
          <a:off x="844171" y="353707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le risorse</a:t>
          </a:r>
          <a:endParaRPr sz="1050" kern="1200">
            <a:solidFill>
              <a:schemeClr val="tx1"/>
            </a:solidFill>
          </a:endParaRPr>
        </a:p>
      </dsp:txBody>
      <dsp:txXfrm>
        <a:off x="844171" y="3537079"/>
        <a:ext cx="3082206" cy="277001"/>
      </dsp:txXfrm>
    </dsp:sp>
    <dsp:sp modelId="{A3F1F576-C947-48B3-AE2C-E239AD441C44}">
      <dsp:nvSpPr>
        <dsp:cNvPr id="0" name=""/>
        <dsp:cNvSpPr/>
      </dsp:nvSpPr>
      <dsp:spPr>
        <a:xfrm>
          <a:off x="785275" y="381408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22F69D-343B-4391-957D-061458ED3A51}">
      <dsp:nvSpPr>
        <dsp:cNvPr id="0" name=""/>
        <dsp:cNvSpPr/>
      </dsp:nvSpPr>
      <dsp:spPr>
        <a:xfrm>
          <a:off x="844171" y="382793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Alfabetizzazione finanziaria ed economica</a:t>
          </a:r>
          <a:endParaRPr sz="1050" kern="1200">
            <a:solidFill>
              <a:schemeClr val="tx1"/>
            </a:solidFill>
          </a:endParaRPr>
        </a:p>
      </dsp:txBody>
      <dsp:txXfrm>
        <a:off x="844171" y="3827930"/>
        <a:ext cx="3082206" cy="277001"/>
      </dsp:txXfrm>
    </dsp:sp>
    <dsp:sp modelId="{8E8539AA-D357-4EDD-943B-C406491CC9CB}">
      <dsp:nvSpPr>
        <dsp:cNvPr id="0" name=""/>
        <dsp:cNvSpPr/>
      </dsp:nvSpPr>
      <dsp:spPr>
        <a:xfrm>
          <a:off x="785275" y="410493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FEBC7A-74CF-4A8C-8CE9-9E054C425A09}">
      <dsp:nvSpPr>
        <dsp:cNvPr id="0" name=""/>
        <dsp:cNvSpPr/>
      </dsp:nvSpPr>
      <dsp:spPr>
        <a:xfrm>
          <a:off x="844171" y="4118781"/>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gli altri</a:t>
          </a:r>
          <a:endParaRPr sz="1050" kern="1200">
            <a:solidFill>
              <a:schemeClr val="tx1"/>
            </a:solidFill>
          </a:endParaRPr>
        </a:p>
      </dsp:txBody>
      <dsp:txXfrm>
        <a:off x="844171" y="4118781"/>
        <a:ext cx="3082206" cy="277001"/>
      </dsp:txXfrm>
    </dsp:sp>
    <dsp:sp modelId="{74786870-3DC3-4520-9F78-A38EFDE9DB80}">
      <dsp:nvSpPr>
        <dsp:cNvPr id="0" name=""/>
        <dsp:cNvSpPr/>
      </dsp:nvSpPr>
      <dsp:spPr>
        <a:xfrm>
          <a:off x="785275" y="439578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9EC22-084A-4BFE-94CD-4529D12BD382}">
      <dsp:nvSpPr>
        <dsp:cNvPr id="0" name=""/>
        <dsp:cNvSpPr/>
      </dsp:nvSpPr>
      <dsp:spPr>
        <a:xfrm>
          <a:off x="0" y="6035"/>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D0E93-92C2-4488-B404-AFA776CBB0F4}">
      <dsp:nvSpPr>
        <dsp:cNvPr id="0" name=""/>
        <dsp:cNvSpPr/>
      </dsp:nvSpPr>
      <dsp:spPr>
        <a:xfrm>
          <a:off x="0" y="54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 </a:t>
          </a:r>
          <a:r>
            <a:rPr sz="1050" kern="1200" dirty="0" err="1"/>
            <a:t>Pensiero</a:t>
          </a:r>
          <a:r>
            <a:rPr sz="1050" kern="1200" dirty="0"/>
            <a:t> </a:t>
          </a:r>
          <a:r>
            <a:rPr sz="1050" kern="1200" dirty="0" err="1"/>
            <a:t>analitico</a:t>
          </a:r>
          <a:r>
            <a:rPr sz="1050" kern="1200" dirty="0"/>
            <a:t> e </a:t>
          </a:r>
          <a:r>
            <a:rPr sz="1050" kern="1200" dirty="0" err="1"/>
            <a:t>innovazione</a:t>
          </a:r>
          <a:endParaRPr sz="1050" b="0" i="0" kern="1200" dirty="0">
            <a:solidFill>
              <a:schemeClr val="tx1"/>
            </a:solidFill>
          </a:endParaRPr>
        </a:p>
      </dsp:txBody>
      <dsp:txXfrm>
        <a:off x="0" y="541"/>
        <a:ext cx="3926378" cy="295557"/>
      </dsp:txXfrm>
    </dsp:sp>
    <dsp:sp modelId="{EAA57358-3BE5-482D-B27A-2E27BF4DFA7D}">
      <dsp:nvSpPr>
        <dsp:cNvPr id="0" name=""/>
        <dsp:cNvSpPr/>
      </dsp:nvSpPr>
      <dsp:spPr>
        <a:xfrm>
          <a:off x="0" y="296098"/>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D7E47-C07C-4FEE-BAB8-839629DF855A}">
      <dsp:nvSpPr>
        <dsp:cNvPr id="0" name=""/>
        <dsp:cNvSpPr/>
      </dsp:nvSpPr>
      <dsp:spPr>
        <a:xfrm>
          <a:off x="0" y="296098"/>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2. Strategie di apprendimento attivo e di apprendimento</a:t>
          </a:r>
          <a:endParaRPr sz="1050" b="0" i="0" kern="1200">
            <a:solidFill>
              <a:schemeClr val="tx1"/>
            </a:solidFill>
          </a:endParaRPr>
        </a:p>
      </dsp:txBody>
      <dsp:txXfrm>
        <a:off x="0" y="296098"/>
        <a:ext cx="3926378" cy="295557"/>
      </dsp:txXfrm>
    </dsp:sp>
    <dsp:sp modelId="{880BEE2B-620A-4305-A9CB-B8130A7CEC9D}">
      <dsp:nvSpPr>
        <dsp:cNvPr id="0" name=""/>
        <dsp:cNvSpPr/>
      </dsp:nvSpPr>
      <dsp:spPr>
        <a:xfrm>
          <a:off x="0" y="59165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85FA0-E55C-44EC-B14A-EF7713F02D22}">
      <dsp:nvSpPr>
        <dsp:cNvPr id="0" name=""/>
        <dsp:cNvSpPr/>
      </dsp:nvSpPr>
      <dsp:spPr>
        <a:xfrm>
          <a:off x="0" y="59165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3. Risoluzione di problemi complessi</a:t>
          </a:r>
          <a:endParaRPr sz="1050" b="0" i="0" kern="1200">
            <a:solidFill>
              <a:schemeClr val="tx1"/>
            </a:solidFill>
          </a:endParaRPr>
        </a:p>
      </dsp:txBody>
      <dsp:txXfrm>
        <a:off x="0" y="591656"/>
        <a:ext cx="3926378" cy="295557"/>
      </dsp:txXfrm>
    </dsp:sp>
    <dsp:sp modelId="{B84CD42A-9907-4D7B-9D6A-F43F7CC9C91A}">
      <dsp:nvSpPr>
        <dsp:cNvPr id="0" name=""/>
        <dsp:cNvSpPr/>
      </dsp:nvSpPr>
      <dsp:spPr>
        <a:xfrm>
          <a:off x="0" y="887213"/>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A15C69-A179-4BA0-A349-5EDF9A906E1E}">
      <dsp:nvSpPr>
        <dsp:cNvPr id="0" name=""/>
        <dsp:cNvSpPr/>
      </dsp:nvSpPr>
      <dsp:spPr>
        <a:xfrm>
          <a:off x="0" y="887213"/>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4. Pensiero critico e analisi</a:t>
          </a:r>
          <a:endParaRPr sz="1050" b="0" i="0" kern="1200">
            <a:solidFill>
              <a:schemeClr val="tx1"/>
            </a:solidFill>
          </a:endParaRPr>
        </a:p>
      </dsp:txBody>
      <dsp:txXfrm>
        <a:off x="0" y="887213"/>
        <a:ext cx="3926378" cy="295557"/>
      </dsp:txXfrm>
    </dsp:sp>
    <dsp:sp modelId="{1F719281-E223-4C84-8221-A6EF544D8166}">
      <dsp:nvSpPr>
        <dsp:cNvPr id="0" name=""/>
        <dsp:cNvSpPr/>
      </dsp:nvSpPr>
      <dsp:spPr>
        <a:xfrm>
          <a:off x="0" y="118277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210A7B-15A5-4804-B0A2-6CBE2BE9F931}">
      <dsp:nvSpPr>
        <dsp:cNvPr id="0" name=""/>
        <dsp:cNvSpPr/>
      </dsp:nvSpPr>
      <dsp:spPr>
        <a:xfrm>
          <a:off x="0" y="118277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5. Creatività, originalità e iniziativa</a:t>
          </a:r>
          <a:endParaRPr sz="1050" b="0" i="0" kern="1200">
            <a:solidFill>
              <a:schemeClr val="tx1"/>
            </a:solidFill>
          </a:endParaRPr>
        </a:p>
      </dsp:txBody>
      <dsp:txXfrm>
        <a:off x="0" y="1182771"/>
        <a:ext cx="3926378" cy="295557"/>
      </dsp:txXfrm>
    </dsp:sp>
    <dsp:sp modelId="{CF98760F-2CC8-436B-8A9A-73EE0FD62FE5}">
      <dsp:nvSpPr>
        <dsp:cNvPr id="0" name=""/>
        <dsp:cNvSpPr/>
      </dsp:nvSpPr>
      <dsp:spPr>
        <a:xfrm>
          <a:off x="0" y="147832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A315C-EC0D-4954-A2E5-09AC398E6193}">
      <dsp:nvSpPr>
        <dsp:cNvPr id="0" name=""/>
        <dsp:cNvSpPr/>
      </dsp:nvSpPr>
      <dsp:spPr>
        <a:xfrm>
          <a:off x="0" y="147832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6. Leadership e influenza sociale</a:t>
          </a:r>
          <a:endParaRPr sz="1050" b="0" i="0" kern="1200">
            <a:solidFill>
              <a:schemeClr val="tx1"/>
            </a:solidFill>
          </a:endParaRPr>
        </a:p>
      </dsp:txBody>
      <dsp:txXfrm>
        <a:off x="0" y="1478329"/>
        <a:ext cx="3926378" cy="295557"/>
      </dsp:txXfrm>
    </dsp:sp>
    <dsp:sp modelId="{221DABAF-D33A-4D2A-A1B5-3DCF82056455}">
      <dsp:nvSpPr>
        <dsp:cNvPr id="0" name=""/>
        <dsp:cNvSpPr/>
      </dsp:nvSpPr>
      <dsp:spPr>
        <a:xfrm>
          <a:off x="0" y="177388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23790-1EE0-4D3B-AE57-6B4973B18A2A}">
      <dsp:nvSpPr>
        <dsp:cNvPr id="0" name=""/>
        <dsp:cNvSpPr/>
      </dsp:nvSpPr>
      <dsp:spPr>
        <a:xfrm>
          <a:off x="0" y="177388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7. Utilizzo, monitoraggio e controllo della tecnologia</a:t>
          </a:r>
        </a:p>
      </dsp:txBody>
      <dsp:txXfrm>
        <a:off x="0" y="1773886"/>
        <a:ext cx="3926378" cy="295557"/>
      </dsp:txXfrm>
    </dsp:sp>
    <dsp:sp modelId="{23CC744D-88F6-4129-85B0-08EEB1C74A5D}">
      <dsp:nvSpPr>
        <dsp:cNvPr id="0" name=""/>
        <dsp:cNvSpPr/>
      </dsp:nvSpPr>
      <dsp:spPr>
        <a:xfrm>
          <a:off x="0" y="206944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88E1A5-5256-4F3A-83A8-B8F30D2AD28C}">
      <dsp:nvSpPr>
        <dsp:cNvPr id="0" name=""/>
        <dsp:cNvSpPr/>
      </dsp:nvSpPr>
      <dsp:spPr>
        <a:xfrm>
          <a:off x="0" y="206944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8. Progettazione e programmazione tecnologica</a:t>
          </a:r>
          <a:endParaRPr sz="1050" b="0" i="0" kern="1200">
            <a:solidFill>
              <a:schemeClr val="accent1"/>
            </a:solidFill>
          </a:endParaRPr>
        </a:p>
      </dsp:txBody>
      <dsp:txXfrm>
        <a:off x="0" y="2069444"/>
        <a:ext cx="3926378" cy="295557"/>
      </dsp:txXfrm>
    </dsp:sp>
    <dsp:sp modelId="{675F8668-E807-4CE0-B0BC-9839FC036156}">
      <dsp:nvSpPr>
        <dsp:cNvPr id="0" name=""/>
        <dsp:cNvSpPr/>
      </dsp:nvSpPr>
      <dsp:spPr>
        <a:xfrm>
          <a:off x="0" y="236500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17287A-D916-4A27-9CC8-9798FFB33C13}">
      <dsp:nvSpPr>
        <dsp:cNvPr id="0" name=""/>
        <dsp:cNvSpPr/>
      </dsp:nvSpPr>
      <dsp:spPr>
        <a:xfrm>
          <a:off x="0" y="236500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9. Resilienza, tolleranza allo stress e flessibilità</a:t>
          </a:r>
          <a:endParaRPr sz="1050" b="0" i="0" kern="1200">
            <a:solidFill>
              <a:schemeClr val="tx1"/>
            </a:solidFill>
          </a:endParaRPr>
        </a:p>
      </dsp:txBody>
      <dsp:txXfrm>
        <a:off x="0" y="2365001"/>
        <a:ext cx="3926378" cy="295557"/>
      </dsp:txXfrm>
    </dsp:sp>
    <dsp:sp modelId="{8FEF310E-BA0F-4BEF-8C3A-09A37DB2948F}">
      <dsp:nvSpPr>
        <dsp:cNvPr id="0" name=""/>
        <dsp:cNvSpPr/>
      </dsp:nvSpPr>
      <dsp:spPr>
        <a:xfrm>
          <a:off x="0" y="266055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89E32-E1C3-4323-A777-28F19D3B9F27}">
      <dsp:nvSpPr>
        <dsp:cNvPr id="0" name=""/>
        <dsp:cNvSpPr/>
      </dsp:nvSpPr>
      <dsp:spPr>
        <a:xfrm>
          <a:off x="0" y="266055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10. Ragionamento, problem solving e ideazione</a:t>
          </a:r>
          <a:endParaRPr sz="1050" b="0" i="0" kern="1200">
            <a:solidFill>
              <a:schemeClr val="tx1"/>
            </a:solidFill>
          </a:endParaRPr>
        </a:p>
      </dsp:txBody>
      <dsp:txXfrm>
        <a:off x="0" y="2660559"/>
        <a:ext cx="3926378" cy="295557"/>
      </dsp:txXfrm>
    </dsp:sp>
    <dsp:sp modelId="{7F1E1B88-B253-424C-84A7-EA8F6CA87D7B}">
      <dsp:nvSpPr>
        <dsp:cNvPr id="0" name=""/>
        <dsp:cNvSpPr/>
      </dsp:nvSpPr>
      <dsp:spPr>
        <a:xfrm>
          <a:off x="0" y="295611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8F2E0-2AE8-4074-AF58-DBDDEC671576}">
      <dsp:nvSpPr>
        <dsp:cNvPr id="0" name=""/>
        <dsp:cNvSpPr/>
      </dsp:nvSpPr>
      <dsp:spPr>
        <a:xfrm>
          <a:off x="0" y="295611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11. Intelligenza emotiva</a:t>
          </a:r>
          <a:endParaRPr sz="1050" b="0" i="0" kern="1200">
            <a:solidFill>
              <a:schemeClr val="tx1"/>
            </a:solidFill>
          </a:endParaRPr>
        </a:p>
      </dsp:txBody>
      <dsp:txXfrm>
        <a:off x="0" y="2956116"/>
        <a:ext cx="3926378" cy="295557"/>
      </dsp:txXfrm>
    </dsp:sp>
    <dsp:sp modelId="{4723E305-53B0-4880-BE64-3F6B0A531BC0}">
      <dsp:nvSpPr>
        <dsp:cNvPr id="0" name=""/>
        <dsp:cNvSpPr/>
      </dsp:nvSpPr>
      <dsp:spPr>
        <a:xfrm>
          <a:off x="0" y="325167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BF7E5-DC25-46E8-A05C-39E00B4D384D}">
      <dsp:nvSpPr>
        <dsp:cNvPr id="0" name=""/>
        <dsp:cNvSpPr/>
      </dsp:nvSpPr>
      <dsp:spPr>
        <a:xfrm>
          <a:off x="0" y="325167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12. Risoluzione dei problemi ed esperienza utente</a:t>
          </a:r>
          <a:endParaRPr sz="1050" b="0" i="0" kern="1200">
            <a:solidFill>
              <a:schemeClr val="tx1"/>
            </a:solidFill>
          </a:endParaRPr>
        </a:p>
        <a:p>
          <a:pPr marL="0" lvl="0" indent="0" algn="l" defTabSz="466725">
            <a:lnSpc>
              <a:spcPct val="90000"/>
            </a:lnSpc>
            <a:spcBef>
              <a:spcPct val="0"/>
            </a:spcBef>
            <a:spcAft>
              <a:spcPct val="35000"/>
            </a:spcAft>
            <a:buNone/>
          </a:pPr>
          <a:endParaRPr sz="1050" b="0" i="0" kern="1200">
            <a:solidFill>
              <a:schemeClr val="tx1"/>
            </a:solidFill>
          </a:endParaRPr>
        </a:p>
      </dsp:txBody>
      <dsp:txXfrm>
        <a:off x="0" y="3251674"/>
        <a:ext cx="3926378" cy="295557"/>
      </dsp:txXfrm>
    </dsp:sp>
    <dsp:sp modelId="{9C12ED5F-3B3B-465E-85E1-F4AF7A28F184}">
      <dsp:nvSpPr>
        <dsp:cNvPr id="0" name=""/>
        <dsp:cNvSpPr/>
      </dsp:nvSpPr>
      <dsp:spPr>
        <a:xfrm>
          <a:off x="0" y="3547232"/>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A0B1B-04F0-4302-9CB2-89D68A7C7157}">
      <dsp:nvSpPr>
        <dsp:cNvPr id="0" name=""/>
        <dsp:cNvSpPr/>
      </dsp:nvSpPr>
      <dsp:spPr>
        <a:xfrm>
          <a:off x="0" y="3547232"/>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13. Orientamento al servizio</a:t>
          </a:r>
          <a:endParaRPr sz="1050" b="0" i="0" kern="1200">
            <a:solidFill>
              <a:schemeClr val="tx1"/>
            </a:solidFill>
          </a:endParaRPr>
        </a:p>
      </dsp:txBody>
      <dsp:txXfrm>
        <a:off x="0" y="3547232"/>
        <a:ext cx="3926378" cy="295557"/>
      </dsp:txXfrm>
    </dsp:sp>
    <dsp:sp modelId="{71D43B15-B0A7-47F4-BBFF-BAC474ADE23F}">
      <dsp:nvSpPr>
        <dsp:cNvPr id="0" name=""/>
        <dsp:cNvSpPr/>
      </dsp:nvSpPr>
      <dsp:spPr>
        <a:xfrm>
          <a:off x="0" y="384278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CBA1A-E1BF-463B-9BCD-14663C1DE6A4}">
      <dsp:nvSpPr>
        <dsp:cNvPr id="0" name=""/>
        <dsp:cNvSpPr/>
      </dsp:nvSpPr>
      <dsp:spPr>
        <a:xfrm>
          <a:off x="0" y="384278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14. </a:t>
          </a:r>
          <a:r>
            <a:rPr sz="1050" kern="1200" dirty="0" err="1"/>
            <a:t>Sistemi</a:t>
          </a:r>
          <a:r>
            <a:rPr sz="1050" kern="1200" dirty="0"/>
            <a:t> </a:t>
          </a:r>
          <a:r>
            <a:rPr sz="1050" kern="1200" dirty="0" err="1"/>
            <a:t>análisis</a:t>
          </a:r>
          <a:r>
            <a:rPr sz="1050" kern="1200" dirty="0"/>
            <a:t> e </a:t>
          </a:r>
          <a:r>
            <a:rPr sz="1050" kern="1200" dirty="0" err="1"/>
            <a:t>valutazione</a:t>
          </a:r>
          <a:endParaRPr sz="1050" b="0" i="0" kern="1200" dirty="0">
            <a:solidFill>
              <a:schemeClr val="tx1"/>
            </a:solidFill>
          </a:endParaRPr>
        </a:p>
      </dsp:txBody>
      <dsp:txXfrm>
        <a:off x="0" y="3842789"/>
        <a:ext cx="3926378" cy="295557"/>
      </dsp:txXfrm>
    </dsp:sp>
    <dsp:sp modelId="{AA57A6A2-072A-454B-8F0D-0FFDF223BA40}">
      <dsp:nvSpPr>
        <dsp:cNvPr id="0" name=""/>
        <dsp:cNvSpPr/>
      </dsp:nvSpPr>
      <dsp:spPr>
        <a:xfrm>
          <a:off x="0" y="4138347"/>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BE92C2-A737-41CB-B5DB-299E13AA53B1}">
      <dsp:nvSpPr>
        <dsp:cNvPr id="0" name=""/>
        <dsp:cNvSpPr/>
      </dsp:nvSpPr>
      <dsp:spPr>
        <a:xfrm>
          <a:off x="0" y="4138347"/>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15. Persuasione e negoziazione</a:t>
          </a:r>
          <a:endParaRPr sz="1050" b="0" i="0" kern="1200">
            <a:solidFill>
              <a:schemeClr val="tx1"/>
            </a:solidFill>
          </a:endParaRPr>
        </a:p>
      </dsp:txBody>
      <dsp:txXfrm>
        <a:off x="0" y="4138347"/>
        <a:ext cx="3926378" cy="29555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D5090-8422-4C49-A82C-4B2D2523789C}">
      <dsp:nvSpPr>
        <dsp:cNvPr id="0" name=""/>
        <dsp:cNvSpPr/>
      </dsp:nvSpPr>
      <dsp:spPr>
        <a:xfrm>
          <a:off x="0" y="2154"/>
          <a:ext cx="3926378" cy="0"/>
        </a:xfrm>
        <a:prstGeom prst="line">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A0E69-00EE-4E3F-B5DC-47CBA138238C}">
      <dsp:nvSpPr>
        <dsp:cNvPr id="0" name=""/>
        <dsp:cNvSpPr/>
      </dsp:nvSpPr>
      <dsp:spPr>
        <a:xfrm>
          <a:off x="0" y="2154"/>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sz="1050" kern="1200" dirty="0"/>
            <a:t>Idee &amp; op</a:t>
          </a:r>
          <a:r>
            <a:rPr lang="fr-BE" sz="1050" kern="1200" dirty="0" err="1"/>
            <a:t>portunita</a:t>
          </a:r>
          <a:r>
            <a:rPr lang="fr-BE" sz="1050" kern="1200" dirty="0"/>
            <a:t>’</a:t>
          </a:r>
          <a:endParaRPr sz="1050" kern="1200" dirty="0"/>
        </a:p>
      </dsp:txBody>
      <dsp:txXfrm>
        <a:off x="0" y="2154"/>
        <a:ext cx="785275" cy="1469685"/>
      </dsp:txXfrm>
    </dsp:sp>
    <dsp:sp modelId="{A298A888-CB32-4FD6-8F01-42FB1827569B}">
      <dsp:nvSpPr>
        <dsp:cNvPr id="0" name=""/>
        <dsp:cNvSpPr/>
      </dsp:nvSpPr>
      <dsp:spPr>
        <a:xfrm>
          <a:off x="844171" y="16005"/>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lang="en-GB" sz="1050" kern="1200"/>
            <a:t>Identificare le opportunità</a:t>
          </a:r>
          <a:endParaRPr sz="1050" kern="1200" dirty="0"/>
        </a:p>
      </dsp:txBody>
      <dsp:txXfrm>
        <a:off x="844171" y="16005"/>
        <a:ext cx="3082206" cy="277001"/>
      </dsp:txXfrm>
    </dsp:sp>
    <dsp:sp modelId="{6A3C3DC9-0F40-471E-AA0B-47AE0EDEBC13}">
      <dsp:nvSpPr>
        <dsp:cNvPr id="0" name=""/>
        <dsp:cNvSpPr/>
      </dsp:nvSpPr>
      <dsp:spPr>
        <a:xfrm>
          <a:off x="785275" y="29300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014A86-F498-4A60-9DED-48A28D6A90D9}">
      <dsp:nvSpPr>
        <dsp:cNvPr id="0" name=""/>
        <dsp:cNvSpPr/>
      </dsp:nvSpPr>
      <dsp:spPr>
        <a:xfrm>
          <a:off x="844171" y="30685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Creatività</a:t>
          </a:r>
          <a:endParaRPr sz="1050" kern="1200">
            <a:solidFill>
              <a:schemeClr val="tx1"/>
            </a:solidFill>
          </a:endParaRPr>
        </a:p>
      </dsp:txBody>
      <dsp:txXfrm>
        <a:off x="844171" y="306856"/>
        <a:ext cx="3082206" cy="277001"/>
      </dsp:txXfrm>
    </dsp:sp>
    <dsp:sp modelId="{C7CC3FE6-06F5-4879-9D7A-763049BE4BF5}">
      <dsp:nvSpPr>
        <dsp:cNvPr id="0" name=""/>
        <dsp:cNvSpPr/>
      </dsp:nvSpPr>
      <dsp:spPr>
        <a:xfrm>
          <a:off x="785275" y="58385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E6D883-F4AE-4E6A-A75B-018C90423A2B}">
      <dsp:nvSpPr>
        <dsp:cNvPr id="0" name=""/>
        <dsp:cNvSpPr/>
      </dsp:nvSpPr>
      <dsp:spPr>
        <a:xfrm>
          <a:off x="844171" y="59770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Visione d'insieme</a:t>
          </a:r>
          <a:endParaRPr sz="1050" kern="1200">
            <a:solidFill>
              <a:schemeClr val="tx1"/>
            </a:solidFill>
          </a:endParaRPr>
        </a:p>
      </dsp:txBody>
      <dsp:txXfrm>
        <a:off x="844171" y="597707"/>
        <a:ext cx="3082206" cy="277001"/>
      </dsp:txXfrm>
    </dsp:sp>
    <dsp:sp modelId="{14567618-C20A-4981-99F6-2DCD422D7833}">
      <dsp:nvSpPr>
        <dsp:cNvPr id="0" name=""/>
        <dsp:cNvSpPr/>
      </dsp:nvSpPr>
      <dsp:spPr>
        <a:xfrm>
          <a:off x="785275" y="87470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324A83-C988-4851-B4AB-75AA037E710C}">
      <dsp:nvSpPr>
        <dsp:cNvPr id="0" name=""/>
        <dsp:cNvSpPr/>
      </dsp:nvSpPr>
      <dsp:spPr>
        <a:xfrm>
          <a:off x="844171" y="88855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Valorizzare le idee</a:t>
          </a:r>
        </a:p>
      </dsp:txBody>
      <dsp:txXfrm>
        <a:off x="844171" y="888559"/>
        <a:ext cx="3082206" cy="277001"/>
      </dsp:txXfrm>
    </dsp:sp>
    <dsp:sp modelId="{E88823D1-6EDA-41B1-A3CA-39C3F5C06BC5}">
      <dsp:nvSpPr>
        <dsp:cNvPr id="0" name=""/>
        <dsp:cNvSpPr/>
      </dsp:nvSpPr>
      <dsp:spPr>
        <a:xfrm>
          <a:off x="785275" y="116556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AD48F4-27A1-4FD0-A110-26574E4253BE}">
      <dsp:nvSpPr>
        <dsp:cNvPr id="0" name=""/>
        <dsp:cNvSpPr/>
      </dsp:nvSpPr>
      <dsp:spPr>
        <a:xfrm>
          <a:off x="844171" y="117941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effectLst/>
            </a:defRPr>
          </a:pPr>
          <a:r>
            <a:rPr sz="1050" kern="1200"/>
            <a:t>Pensiero Etico &amp; Sostenibile</a:t>
          </a:r>
          <a:endParaRPr sz="1050" kern="1200">
            <a:solidFill>
              <a:schemeClr val="tx1"/>
            </a:solidFill>
            <a:effectLst/>
          </a:endParaRPr>
        </a:p>
      </dsp:txBody>
      <dsp:txXfrm>
        <a:off x="844171" y="1179410"/>
        <a:ext cx="3082206" cy="277001"/>
      </dsp:txXfrm>
    </dsp:sp>
    <dsp:sp modelId="{4115304D-A961-43B9-B934-6DDC731E46B7}">
      <dsp:nvSpPr>
        <dsp:cNvPr id="0" name=""/>
        <dsp:cNvSpPr/>
      </dsp:nvSpPr>
      <dsp:spPr>
        <a:xfrm>
          <a:off x="785275" y="145641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242D90-CCF6-4E1C-802C-D21ABE8E3658}">
      <dsp:nvSpPr>
        <dsp:cNvPr id="0" name=""/>
        <dsp:cNvSpPr/>
      </dsp:nvSpPr>
      <dsp:spPr>
        <a:xfrm>
          <a:off x="0" y="1471840"/>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223E33-8B30-4E58-A621-E09C3E8D1C22}">
      <dsp:nvSpPr>
        <dsp:cNvPr id="0" name=""/>
        <dsp:cNvSpPr/>
      </dsp:nvSpPr>
      <dsp:spPr>
        <a:xfrm>
          <a:off x="0" y="1471840"/>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RISORSE</a:t>
          </a:r>
          <a:endParaRPr sz="1050" kern="1200">
            <a:solidFill>
              <a:schemeClr val="tx1"/>
            </a:solidFill>
          </a:endParaRPr>
        </a:p>
      </dsp:txBody>
      <dsp:txXfrm>
        <a:off x="0" y="1471840"/>
        <a:ext cx="785275" cy="1469685"/>
      </dsp:txXfrm>
    </dsp:sp>
    <dsp:sp modelId="{25C3A31D-0F1F-4748-94CD-95772905D3CB}">
      <dsp:nvSpPr>
        <dsp:cNvPr id="0" name=""/>
        <dsp:cNvSpPr/>
      </dsp:nvSpPr>
      <dsp:spPr>
        <a:xfrm>
          <a:off x="844171" y="148463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Prendere l'iniziativa</a:t>
          </a:r>
          <a:endParaRPr sz="1050" kern="1200">
            <a:solidFill>
              <a:schemeClr val="tx1"/>
            </a:solidFill>
          </a:endParaRPr>
        </a:p>
      </dsp:txBody>
      <dsp:txXfrm>
        <a:off x="844171" y="1484632"/>
        <a:ext cx="3082206" cy="255831"/>
      </dsp:txXfrm>
    </dsp:sp>
    <dsp:sp modelId="{65622626-31A5-4CF4-8AEA-61C8C29A4987}">
      <dsp:nvSpPr>
        <dsp:cNvPr id="0" name=""/>
        <dsp:cNvSpPr/>
      </dsp:nvSpPr>
      <dsp:spPr>
        <a:xfrm>
          <a:off x="785275" y="174046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7B29D7-128D-4466-97DD-F86AB19D5BAC}">
      <dsp:nvSpPr>
        <dsp:cNvPr id="0" name=""/>
        <dsp:cNvSpPr/>
      </dsp:nvSpPr>
      <dsp:spPr>
        <a:xfrm>
          <a:off x="844171" y="1753255"/>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Pianificazione e gestione</a:t>
          </a:r>
        </a:p>
      </dsp:txBody>
      <dsp:txXfrm>
        <a:off x="844171" y="1753255"/>
        <a:ext cx="3082206" cy="255831"/>
      </dsp:txXfrm>
    </dsp:sp>
    <dsp:sp modelId="{57C29965-DD61-47AF-A6E2-062867A310F5}">
      <dsp:nvSpPr>
        <dsp:cNvPr id="0" name=""/>
        <dsp:cNvSpPr/>
      </dsp:nvSpPr>
      <dsp:spPr>
        <a:xfrm>
          <a:off x="785275" y="200908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2E4430-993B-41BF-A137-1C5C0FF7E22B}">
      <dsp:nvSpPr>
        <dsp:cNvPr id="0" name=""/>
        <dsp:cNvSpPr/>
      </dsp:nvSpPr>
      <dsp:spPr>
        <a:xfrm>
          <a:off x="844171" y="2021878"/>
          <a:ext cx="3082206" cy="368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Copiare con incertezza, ambiguità e rischio</a:t>
          </a:r>
          <a:endParaRPr sz="1050" kern="1200">
            <a:solidFill>
              <a:schemeClr val="tx1"/>
            </a:solidFill>
          </a:endParaRPr>
        </a:p>
      </dsp:txBody>
      <dsp:txXfrm>
        <a:off x="844171" y="2021878"/>
        <a:ext cx="3082206" cy="368202"/>
      </dsp:txXfrm>
    </dsp:sp>
    <dsp:sp modelId="{131E7A88-BB08-41D0-B41E-B93A8156170E}">
      <dsp:nvSpPr>
        <dsp:cNvPr id="0" name=""/>
        <dsp:cNvSpPr/>
      </dsp:nvSpPr>
      <dsp:spPr>
        <a:xfrm>
          <a:off x="785275" y="239008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F7FE79-EB3C-4F96-A478-63C66521EB9D}">
      <dsp:nvSpPr>
        <dsp:cNvPr id="0" name=""/>
        <dsp:cNvSpPr/>
      </dsp:nvSpPr>
      <dsp:spPr>
        <a:xfrm>
          <a:off x="844171" y="240287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Lavorare con gli altri</a:t>
          </a:r>
          <a:endParaRPr sz="1050" kern="1200">
            <a:solidFill>
              <a:schemeClr val="tx1"/>
            </a:solidFill>
          </a:endParaRPr>
        </a:p>
      </dsp:txBody>
      <dsp:txXfrm>
        <a:off x="844171" y="2402872"/>
        <a:ext cx="3082206" cy="255831"/>
      </dsp:txXfrm>
    </dsp:sp>
    <dsp:sp modelId="{2748641F-6CC5-4353-8711-D36922090034}">
      <dsp:nvSpPr>
        <dsp:cNvPr id="0" name=""/>
        <dsp:cNvSpPr/>
      </dsp:nvSpPr>
      <dsp:spPr>
        <a:xfrm>
          <a:off x="785275" y="2658704"/>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469CEC-1768-4C08-B637-E6596BD96784}">
      <dsp:nvSpPr>
        <dsp:cNvPr id="0" name=""/>
        <dsp:cNvSpPr/>
      </dsp:nvSpPr>
      <dsp:spPr>
        <a:xfrm>
          <a:off x="844171" y="2671496"/>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Imparare attraverso l'esperienza</a:t>
          </a:r>
          <a:endParaRPr sz="1050" kern="1200">
            <a:solidFill>
              <a:schemeClr val="tx1"/>
            </a:solidFill>
          </a:endParaRPr>
        </a:p>
      </dsp:txBody>
      <dsp:txXfrm>
        <a:off x="844171" y="2671496"/>
        <a:ext cx="3082206" cy="255831"/>
      </dsp:txXfrm>
    </dsp:sp>
    <dsp:sp modelId="{0C37C366-8E78-463E-8CEC-BB7F27A9BA5B}">
      <dsp:nvSpPr>
        <dsp:cNvPr id="0" name=""/>
        <dsp:cNvSpPr/>
      </dsp:nvSpPr>
      <dsp:spPr>
        <a:xfrm>
          <a:off x="785275" y="292732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EA231E-7B10-4D31-A714-F9CBBF979154}">
      <dsp:nvSpPr>
        <dsp:cNvPr id="0" name=""/>
        <dsp:cNvSpPr/>
      </dsp:nvSpPr>
      <dsp:spPr>
        <a:xfrm>
          <a:off x="0" y="294152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69CF64-E386-4482-B507-7520439EBBB8}">
      <dsp:nvSpPr>
        <dsp:cNvPr id="0" name=""/>
        <dsp:cNvSpPr/>
      </dsp:nvSpPr>
      <dsp:spPr>
        <a:xfrm>
          <a:off x="0" y="2941526"/>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IN AZIONE</a:t>
          </a:r>
          <a:endParaRPr sz="1050" kern="1200">
            <a:solidFill>
              <a:schemeClr val="tx1"/>
            </a:solidFill>
          </a:endParaRPr>
        </a:p>
      </dsp:txBody>
      <dsp:txXfrm>
        <a:off x="0" y="2941526"/>
        <a:ext cx="785275" cy="1469685"/>
      </dsp:txXfrm>
    </dsp:sp>
    <dsp:sp modelId="{0A73F24D-FFAF-49A7-810C-119475C3DA12}">
      <dsp:nvSpPr>
        <dsp:cNvPr id="0" name=""/>
        <dsp:cNvSpPr/>
      </dsp:nvSpPr>
      <dsp:spPr>
        <a:xfrm>
          <a:off x="844171" y="295537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Auto-consapevolezza e autoefficacia</a:t>
          </a:r>
          <a:endParaRPr sz="1050" kern="1200">
            <a:solidFill>
              <a:schemeClr val="tx1"/>
            </a:solidFill>
          </a:endParaRPr>
        </a:p>
      </dsp:txBody>
      <dsp:txXfrm>
        <a:off x="844171" y="2955376"/>
        <a:ext cx="3082206" cy="277001"/>
      </dsp:txXfrm>
    </dsp:sp>
    <dsp:sp modelId="{A2BE239C-05ED-4D2A-995E-D8867334C36E}">
      <dsp:nvSpPr>
        <dsp:cNvPr id="0" name=""/>
        <dsp:cNvSpPr/>
      </dsp:nvSpPr>
      <dsp:spPr>
        <a:xfrm>
          <a:off x="785275" y="323237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44886A-75E4-4A53-8782-1630D7EA31F7}">
      <dsp:nvSpPr>
        <dsp:cNvPr id="0" name=""/>
        <dsp:cNvSpPr/>
      </dsp:nvSpPr>
      <dsp:spPr>
        <a:xfrm>
          <a:off x="844171" y="324622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Motivazione e perseveranza</a:t>
          </a:r>
          <a:endParaRPr sz="1050" kern="1200">
            <a:solidFill>
              <a:schemeClr val="tx1"/>
            </a:solidFill>
          </a:endParaRPr>
        </a:p>
      </dsp:txBody>
      <dsp:txXfrm>
        <a:off x="844171" y="3246227"/>
        <a:ext cx="3082206" cy="277001"/>
      </dsp:txXfrm>
    </dsp:sp>
    <dsp:sp modelId="{2EC2AE88-3D52-4607-B6E5-3BFFF645D630}">
      <dsp:nvSpPr>
        <dsp:cNvPr id="0" name=""/>
        <dsp:cNvSpPr/>
      </dsp:nvSpPr>
      <dsp:spPr>
        <a:xfrm>
          <a:off x="785275" y="352322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E2C518-C0EB-4C81-8E0D-CDDDEC46AD3B}">
      <dsp:nvSpPr>
        <dsp:cNvPr id="0" name=""/>
        <dsp:cNvSpPr/>
      </dsp:nvSpPr>
      <dsp:spPr>
        <a:xfrm>
          <a:off x="844171" y="353707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le risorse</a:t>
          </a:r>
          <a:endParaRPr sz="1050" kern="1200">
            <a:solidFill>
              <a:schemeClr val="tx1"/>
            </a:solidFill>
          </a:endParaRPr>
        </a:p>
      </dsp:txBody>
      <dsp:txXfrm>
        <a:off x="844171" y="3537079"/>
        <a:ext cx="3082206" cy="277001"/>
      </dsp:txXfrm>
    </dsp:sp>
    <dsp:sp modelId="{A3F1F576-C947-48B3-AE2C-E239AD441C44}">
      <dsp:nvSpPr>
        <dsp:cNvPr id="0" name=""/>
        <dsp:cNvSpPr/>
      </dsp:nvSpPr>
      <dsp:spPr>
        <a:xfrm>
          <a:off x="785275" y="381408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22F69D-343B-4391-957D-061458ED3A51}">
      <dsp:nvSpPr>
        <dsp:cNvPr id="0" name=""/>
        <dsp:cNvSpPr/>
      </dsp:nvSpPr>
      <dsp:spPr>
        <a:xfrm>
          <a:off x="844171" y="382793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Alfabetizzazione finanziaria ed economica</a:t>
          </a:r>
          <a:endParaRPr sz="1050" kern="1200">
            <a:solidFill>
              <a:schemeClr val="tx1"/>
            </a:solidFill>
          </a:endParaRPr>
        </a:p>
      </dsp:txBody>
      <dsp:txXfrm>
        <a:off x="844171" y="3827930"/>
        <a:ext cx="3082206" cy="277001"/>
      </dsp:txXfrm>
    </dsp:sp>
    <dsp:sp modelId="{8E8539AA-D357-4EDD-943B-C406491CC9CB}">
      <dsp:nvSpPr>
        <dsp:cNvPr id="0" name=""/>
        <dsp:cNvSpPr/>
      </dsp:nvSpPr>
      <dsp:spPr>
        <a:xfrm>
          <a:off x="785275" y="410493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FEBC7A-74CF-4A8C-8CE9-9E054C425A09}">
      <dsp:nvSpPr>
        <dsp:cNvPr id="0" name=""/>
        <dsp:cNvSpPr/>
      </dsp:nvSpPr>
      <dsp:spPr>
        <a:xfrm>
          <a:off x="844171" y="4118781"/>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gli altri</a:t>
          </a:r>
          <a:endParaRPr sz="1050" kern="1200">
            <a:solidFill>
              <a:schemeClr val="tx1"/>
            </a:solidFill>
          </a:endParaRPr>
        </a:p>
      </dsp:txBody>
      <dsp:txXfrm>
        <a:off x="844171" y="4118781"/>
        <a:ext cx="3082206" cy="277001"/>
      </dsp:txXfrm>
    </dsp:sp>
    <dsp:sp modelId="{74786870-3DC3-4520-9F78-A38EFDE9DB80}">
      <dsp:nvSpPr>
        <dsp:cNvPr id="0" name=""/>
        <dsp:cNvSpPr/>
      </dsp:nvSpPr>
      <dsp:spPr>
        <a:xfrm>
          <a:off x="785275" y="439578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9EC22-084A-4BFE-94CD-4529D12BD382}">
      <dsp:nvSpPr>
        <dsp:cNvPr id="0" name=""/>
        <dsp:cNvSpPr/>
      </dsp:nvSpPr>
      <dsp:spPr>
        <a:xfrm>
          <a:off x="0" y="6035"/>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D0E93-92C2-4488-B404-AFA776CBB0F4}">
      <dsp:nvSpPr>
        <dsp:cNvPr id="0" name=""/>
        <dsp:cNvSpPr/>
      </dsp:nvSpPr>
      <dsp:spPr>
        <a:xfrm>
          <a:off x="0" y="54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 </a:t>
          </a:r>
          <a:r>
            <a:rPr sz="1050" kern="1200" dirty="0" err="1"/>
            <a:t>Pensiero</a:t>
          </a:r>
          <a:r>
            <a:rPr sz="1050" kern="1200" dirty="0"/>
            <a:t> </a:t>
          </a:r>
          <a:r>
            <a:rPr sz="1050" kern="1200" dirty="0" err="1"/>
            <a:t>analitico</a:t>
          </a:r>
          <a:r>
            <a:rPr sz="1050" kern="1200" dirty="0"/>
            <a:t> e </a:t>
          </a:r>
          <a:r>
            <a:rPr sz="1050" kern="1200" dirty="0" err="1"/>
            <a:t>innovazione</a:t>
          </a:r>
          <a:endParaRPr sz="1050" b="0" i="0" kern="1200" dirty="0">
            <a:solidFill>
              <a:schemeClr val="tx1"/>
            </a:solidFill>
          </a:endParaRPr>
        </a:p>
      </dsp:txBody>
      <dsp:txXfrm>
        <a:off x="0" y="541"/>
        <a:ext cx="3926378" cy="295557"/>
      </dsp:txXfrm>
    </dsp:sp>
    <dsp:sp modelId="{EAA57358-3BE5-482D-B27A-2E27BF4DFA7D}">
      <dsp:nvSpPr>
        <dsp:cNvPr id="0" name=""/>
        <dsp:cNvSpPr/>
      </dsp:nvSpPr>
      <dsp:spPr>
        <a:xfrm>
          <a:off x="0" y="296098"/>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D7E47-C07C-4FEE-BAB8-839629DF855A}">
      <dsp:nvSpPr>
        <dsp:cNvPr id="0" name=""/>
        <dsp:cNvSpPr/>
      </dsp:nvSpPr>
      <dsp:spPr>
        <a:xfrm>
          <a:off x="0" y="296098"/>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2. Strategie di apprendimento attivo e di apprendimento</a:t>
          </a:r>
          <a:endParaRPr sz="1050" b="0" i="0" kern="1200">
            <a:solidFill>
              <a:schemeClr val="tx1"/>
            </a:solidFill>
          </a:endParaRPr>
        </a:p>
      </dsp:txBody>
      <dsp:txXfrm>
        <a:off x="0" y="296098"/>
        <a:ext cx="3926378" cy="295557"/>
      </dsp:txXfrm>
    </dsp:sp>
    <dsp:sp modelId="{880BEE2B-620A-4305-A9CB-B8130A7CEC9D}">
      <dsp:nvSpPr>
        <dsp:cNvPr id="0" name=""/>
        <dsp:cNvSpPr/>
      </dsp:nvSpPr>
      <dsp:spPr>
        <a:xfrm>
          <a:off x="0" y="59165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85FA0-E55C-44EC-B14A-EF7713F02D22}">
      <dsp:nvSpPr>
        <dsp:cNvPr id="0" name=""/>
        <dsp:cNvSpPr/>
      </dsp:nvSpPr>
      <dsp:spPr>
        <a:xfrm>
          <a:off x="0" y="59165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3. Risoluzione di problemi complessi</a:t>
          </a:r>
          <a:endParaRPr sz="1050" b="0" i="0" kern="1200">
            <a:solidFill>
              <a:schemeClr val="tx1"/>
            </a:solidFill>
          </a:endParaRPr>
        </a:p>
      </dsp:txBody>
      <dsp:txXfrm>
        <a:off x="0" y="591656"/>
        <a:ext cx="3926378" cy="295557"/>
      </dsp:txXfrm>
    </dsp:sp>
    <dsp:sp modelId="{B84CD42A-9907-4D7B-9D6A-F43F7CC9C91A}">
      <dsp:nvSpPr>
        <dsp:cNvPr id="0" name=""/>
        <dsp:cNvSpPr/>
      </dsp:nvSpPr>
      <dsp:spPr>
        <a:xfrm>
          <a:off x="0" y="887213"/>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A15C69-A179-4BA0-A349-5EDF9A906E1E}">
      <dsp:nvSpPr>
        <dsp:cNvPr id="0" name=""/>
        <dsp:cNvSpPr/>
      </dsp:nvSpPr>
      <dsp:spPr>
        <a:xfrm>
          <a:off x="0" y="887213"/>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4. Pensiero critico e analisi</a:t>
          </a:r>
          <a:endParaRPr sz="1050" b="0" i="0" kern="1200">
            <a:solidFill>
              <a:schemeClr val="tx1"/>
            </a:solidFill>
          </a:endParaRPr>
        </a:p>
      </dsp:txBody>
      <dsp:txXfrm>
        <a:off x="0" y="887213"/>
        <a:ext cx="3926378" cy="295557"/>
      </dsp:txXfrm>
    </dsp:sp>
    <dsp:sp modelId="{1F719281-E223-4C84-8221-A6EF544D8166}">
      <dsp:nvSpPr>
        <dsp:cNvPr id="0" name=""/>
        <dsp:cNvSpPr/>
      </dsp:nvSpPr>
      <dsp:spPr>
        <a:xfrm>
          <a:off x="0" y="118277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210A7B-15A5-4804-B0A2-6CBE2BE9F931}">
      <dsp:nvSpPr>
        <dsp:cNvPr id="0" name=""/>
        <dsp:cNvSpPr/>
      </dsp:nvSpPr>
      <dsp:spPr>
        <a:xfrm>
          <a:off x="0" y="118277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5. Creatività, originalità e iniziativa</a:t>
          </a:r>
          <a:endParaRPr sz="1050" b="0" i="0" kern="1200">
            <a:solidFill>
              <a:schemeClr val="tx1"/>
            </a:solidFill>
          </a:endParaRPr>
        </a:p>
      </dsp:txBody>
      <dsp:txXfrm>
        <a:off x="0" y="1182771"/>
        <a:ext cx="3926378" cy="295557"/>
      </dsp:txXfrm>
    </dsp:sp>
    <dsp:sp modelId="{CF98760F-2CC8-436B-8A9A-73EE0FD62FE5}">
      <dsp:nvSpPr>
        <dsp:cNvPr id="0" name=""/>
        <dsp:cNvSpPr/>
      </dsp:nvSpPr>
      <dsp:spPr>
        <a:xfrm>
          <a:off x="0" y="147832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A315C-EC0D-4954-A2E5-09AC398E6193}">
      <dsp:nvSpPr>
        <dsp:cNvPr id="0" name=""/>
        <dsp:cNvSpPr/>
      </dsp:nvSpPr>
      <dsp:spPr>
        <a:xfrm>
          <a:off x="0" y="147832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6. Leadership e influenza sociale</a:t>
          </a:r>
          <a:endParaRPr sz="1050" b="0" i="0" kern="1200">
            <a:solidFill>
              <a:schemeClr val="tx1"/>
            </a:solidFill>
          </a:endParaRPr>
        </a:p>
      </dsp:txBody>
      <dsp:txXfrm>
        <a:off x="0" y="1478329"/>
        <a:ext cx="3926378" cy="295557"/>
      </dsp:txXfrm>
    </dsp:sp>
    <dsp:sp modelId="{221DABAF-D33A-4D2A-A1B5-3DCF82056455}">
      <dsp:nvSpPr>
        <dsp:cNvPr id="0" name=""/>
        <dsp:cNvSpPr/>
      </dsp:nvSpPr>
      <dsp:spPr>
        <a:xfrm>
          <a:off x="0" y="177388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23790-1EE0-4D3B-AE57-6B4973B18A2A}">
      <dsp:nvSpPr>
        <dsp:cNvPr id="0" name=""/>
        <dsp:cNvSpPr/>
      </dsp:nvSpPr>
      <dsp:spPr>
        <a:xfrm>
          <a:off x="0" y="177388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7. Utilizzo, monitoraggio e controllo della tecnologia</a:t>
          </a:r>
        </a:p>
      </dsp:txBody>
      <dsp:txXfrm>
        <a:off x="0" y="1773886"/>
        <a:ext cx="3926378" cy="295557"/>
      </dsp:txXfrm>
    </dsp:sp>
    <dsp:sp modelId="{23CC744D-88F6-4129-85B0-08EEB1C74A5D}">
      <dsp:nvSpPr>
        <dsp:cNvPr id="0" name=""/>
        <dsp:cNvSpPr/>
      </dsp:nvSpPr>
      <dsp:spPr>
        <a:xfrm>
          <a:off x="0" y="206944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88E1A5-5256-4F3A-83A8-B8F30D2AD28C}">
      <dsp:nvSpPr>
        <dsp:cNvPr id="0" name=""/>
        <dsp:cNvSpPr/>
      </dsp:nvSpPr>
      <dsp:spPr>
        <a:xfrm>
          <a:off x="0" y="206944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8. Progettazione e programmazione tecnologica</a:t>
          </a:r>
          <a:endParaRPr sz="1050" b="0" i="0" kern="1200">
            <a:solidFill>
              <a:schemeClr val="accent1"/>
            </a:solidFill>
          </a:endParaRPr>
        </a:p>
      </dsp:txBody>
      <dsp:txXfrm>
        <a:off x="0" y="2069444"/>
        <a:ext cx="3926378" cy="295557"/>
      </dsp:txXfrm>
    </dsp:sp>
    <dsp:sp modelId="{675F8668-E807-4CE0-B0BC-9839FC036156}">
      <dsp:nvSpPr>
        <dsp:cNvPr id="0" name=""/>
        <dsp:cNvSpPr/>
      </dsp:nvSpPr>
      <dsp:spPr>
        <a:xfrm>
          <a:off x="0" y="236500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17287A-D916-4A27-9CC8-9798FFB33C13}">
      <dsp:nvSpPr>
        <dsp:cNvPr id="0" name=""/>
        <dsp:cNvSpPr/>
      </dsp:nvSpPr>
      <dsp:spPr>
        <a:xfrm>
          <a:off x="0" y="236500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9. Resilienza, tolleranza allo stress e flessibilità</a:t>
          </a:r>
          <a:endParaRPr sz="1050" b="0" i="0" kern="1200">
            <a:solidFill>
              <a:schemeClr val="tx1"/>
            </a:solidFill>
          </a:endParaRPr>
        </a:p>
      </dsp:txBody>
      <dsp:txXfrm>
        <a:off x="0" y="2365001"/>
        <a:ext cx="3926378" cy="295557"/>
      </dsp:txXfrm>
    </dsp:sp>
    <dsp:sp modelId="{8FEF310E-BA0F-4BEF-8C3A-09A37DB2948F}">
      <dsp:nvSpPr>
        <dsp:cNvPr id="0" name=""/>
        <dsp:cNvSpPr/>
      </dsp:nvSpPr>
      <dsp:spPr>
        <a:xfrm>
          <a:off x="0" y="266055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89E32-E1C3-4323-A777-28F19D3B9F27}">
      <dsp:nvSpPr>
        <dsp:cNvPr id="0" name=""/>
        <dsp:cNvSpPr/>
      </dsp:nvSpPr>
      <dsp:spPr>
        <a:xfrm>
          <a:off x="0" y="266055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10. Ragionamento, problem solving e ideazione</a:t>
          </a:r>
          <a:endParaRPr sz="1050" b="0" i="0" kern="1200">
            <a:solidFill>
              <a:schemeClr val="tx1"/>
            </a:solidFill>
          </a:endParaRPr>
        </a:p>
      </dsp:txBody>
      <dsp:txXfrm>
        <a:off x="0" y="2660559"/>
        <a:ext cx="3926378" cy="295557"/>
      </dsp:txXfrm>
    </dsp:sp>
    <dsp:sp modelId="{7F1E1B88-B253-424C-84A7-EA8F6CA87D7B}">
      <dsp:nvSpPr>
        <dsp:cNvPr id="0" name=""/>
        <dsp:cNvSpPr/>
      </dsp:nvSpPr>
      <dsp:spPr>
        <a:xfrm>
          <a:off x="0" y="295611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8F2E0-2AE8-4074-AF58-DBDDEC671576}">
      <dsp:nvSpPr>
        <dsp:cNvPr id="0" name=""/>
        <dsp:cNvSpPr/>
      </dsp:nvSpPr>
      <dsp:spPr>
        <a:xfrm>
          <a:off x="0" y="295611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11. Intelligenza emotiva</a:t>
          </a:r>
          <a:endParaRPr sz="1050" b="0" i="0" kern="1200">
            <a:solidFill>
              <a:schemeClr val="tx1"/>
            </a:solidFill>
          </a:endParaRPr>
        </a:p>
      </dsp:txBody>
      <dsp:txXfrm>
        <a:off x="0" y="2956116"/>
        <a:ext cx="3926378" cy="295557"/>
      </dsp:txXfrm>
    </dsp:sp>
    <dsp:sp modelId="{4723E305-53B0-4880-BE64-3F6B0A531BC0}">
      <dsp:nvSpPr>
        <dsp:cNvPr id="0" name=""/>
        <dsp:cNvSpPr/>
      </dsp:nvSpPr>
      <dsp:spPr>
        <a:xfrm>
          <a:off x="0" y="325167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BF7E5-DC25-46E8-A05C-39E00B4D384D}">
      <dsp:nvSpPr>
        <dsp:cNvPr id="0" name=""/>
        <dsp:cNvSpPr/>
      </dsp:nvSpPr>
      <dsp:spPr>
        <a:xfrm>
          <a:off x="0" y="325167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12. Risoluzione dei problemi ed esperienza utente</a:t>
          </a:r>
          <a:endParaRPr sz="1050" b="0" i="0" kern="1200">
            <a:solidFill>
              <a:schemeClr val="tx1"/>
            </a:solidFill>
          </a:endParaRPr>
        </a:p>
        <a:p>
          <a:pPr marL="0" lvl="0" indent="0" algn="l" defTabSz="466725">
            <a:lnSpc>
              <a:spcPct val="90000"/>
            </a:lnSpc>
            <a:spcBef>
              <a:spcPct val="0"/>
            </a:spcBef>
            <a:spcAft>
              <a:spcPct val="35000"/>
            </a:spcAft>
            <a:buNone/>
          </a:pPr>
          <a:endParaRPr sz="1050" b="0" i="0" kern="1200">
            <a:solidFill>
              <a:schemeClr val="tx1"/>
            </a:solidFill>
          </a:endParaRPr>
        </a:p>
      </dsp:txBody>
      <dsp:txXfrm>
        <a:off x="0" y="3251674"/>
        <a:ext cx="3926378" cy="295557"/>
      </dsp:txXfrm>
    </dsp:sp>
    <dsp:sp modelId="{9C12ED5F-3B3B-465E-85E1-F4AF7A28F184}">
      <dsp:nvSpPr>
        <dsp:cNvPr id="0" name=""/>
        <dsp:cNvSpPr/>
      </dsp:nvSpPr>
      <dsp:spPr>
        <a:xfrm>
          <a:off x="0" y="3547232"/>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A0B1B-04F0-4302-9CB2-89D68A7C7157}">
      <dsp:nvSpPr>
        <dsp:cNvPr id="0" name=""/>
        <dsp:cNvSpPr/>
      </dsp:nvSpPr>
      <dsp:spPr>
        <a:xfrm>
          <a:off x="0" y="3547232"/>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13. Orientamento al servizio</a:t>
          </a:r>
          <a:endParaRPr sz="1050" b="0" i="0" kern="1200">
            <a:solidFill>
              <a:schemeClr val="tx1"/>
            </a:solidFill>
          </a:endParaRPr>
        </a:p>
      </dsp:txBody>
      <dsp:txXfrm>
        <a:off x="0" y="3547232"/>
        <a:ext cx="3926378" cy="295557"/>
      </dsp:txXfrm>
    </dsp:sp>
    <dsp:sp modelId="{71D43B15-B0A7-47F4-BBFF-BAC474ADE23F}">
      <dsp:nvSpPr>
        <dsp:cNvPr id="0" name=""/>
        <dsp:cNvSpPr/>
      </dsp:nvSpPr>
      <dsp:spPr>
        <a:xfrm>
          <a:off x="0" y="384278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CBA1A-E1BF-463B-9BCD-14663C1DE6A4}">
      <dsp:nvSpPr>
        <dsp:cNvPr id="0" name=""/>
        <dsp:cNvSpPr/>
      </dsp:nvSpPr>
      <dsp:spPr>
        <a:xfrm>
          <a:off x="0" y="384278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14. </a:t>
          </a:r>
          <a:r>
            <a:rPr sz="1050" kern="1200" dirty="0" err="1"/>
            <a:t>Sistemi</a:t>
          </a:r>
          <a:r>
            <a:rPr sz="1050" kern="1200" dirty="0"/>
            <a:t> </a:t>
          </a:r>
          <a:r>
            <a:rPr sz="1050" kern="1200" dirty="0" err="1"/>
            <a:t>análisis</a:t>
          </a:r>
          <a:r>
            <a:rPr sz="1050" kern="1200" dirty="0"/>
            <a:t> e </a:t>
          </a:r>
          <a:r>
            <a:rPr sz="1050" kern="1200" dirty="0" err="1"/>
            <a:t>valutazione</a:t>
          </a:r>
          <a:endParaRPr sz="1050" b="0" i="0" kern="1200" dirty="0">
            <a:solidFill>
              <a:schemeClr val="tx1"/>
            </a:solidFill>
          </a:endParaRPr>
        </a:p>
      </dsp:txBody>
      <dsp:txXfrm>
        <a:off x="0" y="3842789"/>
        <a:ext cx="3926378" cy="295557"/>
      </dsp:txXfrm>
    </dsp:sp>
    <dsp:sp modelId="{AA57A6A2-072A-454B-8F0D-0FFDF223BA40}">
      <dsp:nvSpPr>
        <dsp:cNvPr id="0" name=""/>
        <dsp:cNvSpPr/>
      </dsp:nvSpPr>
      <dsp:spPr>
        <a:xfrm>
          <a:off x="0" y="4138347"/>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BE92C2-A737-41CB-B5DB-299E13AA53B1}">
      <dsp:nvSpPr>
        <dsp:cNvPr id="0" name=""/>
        <dsp:cNvSpPr/>
      </dsp:nvSpPr>
      <dsp:spPr>
        <a:xfrm>
          <a:off x="0" y="4138347"/>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15. Persuasione e negoziazione</a:t>
          </a:r>
          <a:endParaRPr sz="1050" b="0" i="0" kern="1200">
            <a:solidFill>
              <a:schemeClr val="tx1"/>
            </a:solidFill>
          </a:endParaRPr>
        </a:p>
      </dsp:txBody>
      <dsp:txXfrm>
        <a:off x="0" y="4138347"/>
        <a:ext cx="3926378" cy="29555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39EC22-084A-4BFE-94CD-4529D12BD382}">
      <dsp:nvSpPr>
        <dsp:cNvPr id="0" name=""/>
        <dsp:cNvSpPr/>
      </dsp:nvSpPr>
      <dsp:spPr>
        <a:xfrm>
          <a:off x="0" y="6035"/>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CFD0E93-92C2-4488-B404-AFA776CBB0F4}">
      <dsp:nvSpPr>
        <dsp:cNvPr id="0" name=""/>
        <dsp:cNvSpPr/>
      </dsp:nvSpPr>
      <dsp:spPr>
        <a:xfrm>
          <a:off x="0" y="54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 </a:t>
          </a:r>
          <a:r>
            <a:rPr sz="1050" kern="1200" dirty="0" err="1"/>
            <a:t>Pensiero</a:t>
          </a:r>
          <a:r>
            <a:rPr sz="1050" kern="1200" dirty="0"/>
            <a:t> </a:t>
          </a:r>
          <a:r>
            <a:rPr sz="1050" kern="1200" dirty="0" err="1"/>
            <a:t>analitico</a:t>
          </a:r>
          <a:r>
            <a:rPr sz="1050" kern="1200" dirty="0"/>
            <a:t> e </a:t>
          </a:r>
          <a:r>
            <a:rPr sz="1050" kern="1200" dirty="0" err="1"/>
            <a:t>innovazione</a:t>
          </a:r>
          <a:endParaRPr sz="1050" b="0" i="0" kern="1200" dirty="0">
            <a:solidFill>
              <a:schemeClr val="tx1"/>
            </a:solidFill>
          </a:endParaRPr>
        </a:p>
      </dsp:txBody>
      <dsp:txXfrm>
        <a:off x="0" y="541"/>
        <a:ext cx="3926378" cy="295557"/>
      </dsp:txXfrm>
    </dsp:sp>
    <dsp:sp modelId="{EAA57358-3BE5-482D-B27A-2E27BF4DFA7D}">
      <dsp:nvSpPr>
        <dsp:cNvPr id="0" name=""/>
        <dsp:cNvSpPr/>
      </dsp:nvSpPr>
      <dsp:spPr>
        <a:xfrm>
          <a:off x="0" y="296098"/>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52D7E47-C07C-4FEE-BAB8-839629DF855A}">
      <dsp:nvSpPr>
        <dsp:cNvPr id="0" name=""/>
        <dsp:cNvSpPr/>
      </dsp:nvSpPr>
      <dsp:spPr>
        <a:xfrm>
          <a:off x="0" y="296098"/>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2. Strategie di apprendimento attivo e di apprendimento</a:t>
          </a:r>
          <a:endParaRPr sz="1050" b="0" i="0" kern="1200">
            <a:solidFill>
              <a:schemeClr val="tx1"/>
            </a:solidFill>
          </a:endParaRPr>
        </a:p>
      </dsp:txBody>
      <dsp:txXfrm>
        <a:off x="0" y="296098"/>
        <a:ext cx="3926378" cy="295557"/>
      </dsp:txXfrm>
    </dsp:sp>
    <dsp:sp modelId="{880BEE2B-620A-4305-A9CB-B8130A7CEC9D}">
      <dsp:nvSpPr>
        <dsp:cNvPr id="0" name=""/>
        <dsp:cNvSpPr/>
      </dsp:nvSpPr>
      <dsp:spPr>
        <a:xfrm>
          <a:off x="0" y="59165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385FA0-E55C-44EC-B14A-EF7713F02D22}">
      <dsp:nvSpPr>
        <dsp:cNvPr id="0" name=""/>
        <dsp:cNvSpPr/>
      </dsp:nvSpPr>
      <dsp:spPr>
        <a:xfrm>
          <a:off x="0" y="59165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3. Risoluzione di problemi complessi</a:t>
          </a:r>
          <a:endParaRPr sz="1050" b="0" i="0" kern="1200">
            <a:solidFill>
              <a:schemeClr val="tx1"/>
            </a:solidFill>
          </a:endParaRPr>
        </a:p>
      </dsp:txBody>
      <dsp:txXfrm>
        <a:off x="0" y="591656"/>
        <a:ext cx="3926378" cy="295557"/>
      </dsp:txXfrm>
    </dsp:sp>
    <dsp:sp modelId="{B84CD42A-9907-4D7B-9D6A-F43F7CC9C91A}">
      <dsp:nvSpPr>
        <dsp:cNvPr id="0" name=""/>
        <dsp:cNvSpPr/>
      </dsp:nvSpPr>
      <dsp:spPr>
        <a:xfrm>
          <a:off x="0" y="887213"/>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7A15C69-A179-4BA0-A349-5EDF9A906E1E}">
      <dsp:nvSpPr>
        <dsp:cNvPr id="0" name=""/>
        <dsp:cNvSpPr/>
      </dsp:nvSpPr>
      <dsp:spPr>
        <a:xfrm>
          <a:off x="0" y="887213"/>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4. Pensiero critico e analisi</a:t>
          </a:r>
          <a:endParaRPr sz="1050" b="0" i="0" kern="1200">
            <a:solidFill>
              <a:schemeClr val="tx1"/>
            </a:solidFill>
          </a:endParaRPr>
        </a:p>
      </dsp:txBody>
      <dsp:txXfrm>
        <a:off x="0" y="887213"/>
        <a:ext cx="3926378" cy="295557"/>
      </dsp:txXfrm>
    </dsp:sp>
    <dsp:sp modelId="{1F719281-E223-4C84-8221-A6EF544D8166}">
      <dsp:nvSpPr>
        <dsp:cNvPr id="0" name=""/>
        <dsp:cNvSpPr/>
      </dsp:nvSpPr>
      <dsp:spPr>
        <a:xfrm>
          <a:off x="0" y="118277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210A7B-15A5-4804-B0A2-6CBE2BE9F931}">
      <dsp:nvSpPr>
        <dsp:cNvPr id="0" name=""/>
        <dsp:cNvSpPr/>
      </dsp:nvSpPr>
      <dsp:spPr>
        <a:xfrm>
          <a:off x="0" y="118277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5. Creatività, originalità e iniziativa</a:t>
          </a:r>
          <a:endParaRPr sz="1050" b="0" i="0" kern="1200">
            <a:solidFill>
              <a:schemeClr val="tx1"/>
            </a:solidFill>
          </a:endParaRPr>
        </a:p>
      </dsp:txBody>
      <dsp:txXfrm>
        <a:off x="0" y="1182771"/>
        <a:ext cx="3926378" cy="295557"/>
      </dsp:txXfrm>
    </dsp:sp>
    <dsp:sp modelId="{CF98760F-2CC8-436B-8A9A-73EE0FD62FE5}">
      <dsp:nvSpPr>
        <dsp:cNvPr id="0" name=""/>
        <dsp:cNvSpPr/>
      </dsp:nvSpPr>
      <dsp:spPr>
        <a:xfrm>
          <a:off x="0" y="147832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81A315C-EC0D-4954-A2E5-09AC398E6193}">
      <dsp:nvSpPr>
        <dsp:cNvPr id="0" name=""/>
        <dsp:cNvSpPr/>
      </dsp:nvSpPr>
      <dsp:spPr>
        <a:xfrm>
          <a:off x="0" y="147832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6. Leadership e influenza sociale</a:t>
          </a:r>
          <a:endParaRPr sz="1050" b="0" i="0" kern="1200">
            <a:solidFill>
              <a:schemeClr val="tx1"/>
            </a:solidFill>
          </a:endParaRPr>
        </a:p>
      </dsp:txBody>
      <dsp:txXfrm>
        <a:off x="0" y="1478329"/>
        <a:ext cx="3926378" cy="295557"/>
      </dsp:txXfrm>
    </dsp:sp>
    <dsp:sp modelId="{221DABAF-D33A-4D2A-A1B5-3DCF82056455}">
      <dsp:nvSpPr>
        <dsp:cNvPr id="0" name=""/>
        <dsp:cNvSpPr/>
      </dsp:nvSpPr>
      <dsp:spPr>
        <a:xfrm>
          <a:off x="0" y="177388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B23790-1EE0-4D3B-AE57-6B4973B18A2A}">
      <dsp:nvSpPr>
        <dsp:cNvPr id="0" name=""/>
        <dsp:cNvSpPr/>
      </dsp:nvSpPr>
      <dsp:spPr>
        <a:xfrm>
          <a:off x="0" y="177388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7. Utilizzo, monitoraggio e controllo della tecnologia</a:t>
          </a:r>
        </a:p>
      </dsp:txBody>
      <dsp:txXfrm>
        <a:off x="0" y="1773886"/>
        <a:ext cx="3926378" cy="295557"/>
      </dsp:txXfrm>
    </dsp:sp>
    <dsp:sp modelId="{23CC744D-88F6-4129-85B0-08EEB1C74A5D}">
      <dsp:nvSpPr>
        <dsp:cNvPr id="0" name=""/>
        <dsp:cNvSpPr/>
      </dsp:nvSpPr>
      <dsp:spPr>
        <a:xfrm>
          <a:off x="0" y="206944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88E1A5-5256-4F3A-83A8-B8F30D2AD28C}">
      <dsp:nvSpPr>
        <dsp:cNvPr id="0" name=""/>
        <dsp:cNvSpPr/>
      </dsp:nvSpPr>
      <dsp:spPr>
        <a:xfrm>
          <a:off x="0" y="206944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accent1"/>
              </a:solidFill>
            </a:defRPr>
          </a:pPr>
          <a:r>
            <a:rPr sz="1050" kern="1200"/>
            <a:t>8. Progettazione e programmazione tecnologica</a:t>
          </a:r>
          <a:endParaRPr sz="1050" b="0" i="0" kern="1200">
            <a:solidFill>
              <a:schemeClr val="accent1"/>
            </a:solidFill>
          </a:endParaRPr>
        </a:p>
      </dsp:txBody>
      <dsp:txXfrm>
        <a:off x="0" y="2069444"/>
        <a:ext cx="3926378" cy="295557"/>
      </dsp:txXfrm>
    </dsp:sp>
    <dsp:sp modelId="{675F8668-E807-4CE0-B0BC-9839FC036156}">
      <dsp:nvSpPr>
        <dsp:cNvPr id="0" name=""/>
        <dsp:cNvSpPr/>
      </dsp:nvSpPr>
      <dsp:spPr>
        <a:xfrm>
          <a:off x="0" y="2365001"/>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17287A-D916-4A27-9CC8-9798FFB33C13}">
      <dsp:nvSpPr>
        <dsp:cNvPr id="0" name=""/>
        <dsp:cNvSpPr/>
      </dsp:nvSpPr>
      <dsp:spPr>
        <a:xfrm>
          <a:off x="0" y="2365001"/>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9. Resilienza, tolleranza allo stress e flessibilità</a:t>
          </a:r>
          <a:endParaRPr sz="1050" b="0" i="0" kern="1200">
            <a:solidFill>
              <a:schemeClr val="tx1"/>
            </a:solidFill>
          </a:endParaRPr>
        </a:p>
      </dsp:txBody>
      <dsp:txXfrm>
        <a:off x="0" y="2365001"/>
        <a:ext cx="3926378" cy="295557"/>
      </dsp:txXfrm>
    </dsp:sp>
    <dsp:sp modelId="{8FEF310E-BA0F-4BEF-8C3A-09A37DB2948F}">
      <dsp:nvSpPr>
        <dsp:cNvPr id="0" name=""/>
        <dsp:cNvSpPr/>
      </dsp:nvSpPr>
      <dsp:spPr>
        <a:xfrm>
          <a:off x="0" y="266055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5A89E32-E1C3-4323-A777-28F19D3B9F27}">
      <dsp:nvSpPr>
        <dsp:cNvPr id="0" name=""/>
        <dsp:cNvSpPr/>
      </dsp:nvSpPr>
      <dsp:spPr>
        <a:xfrm>
          <a:off x="0" y="266055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10. Ragionamento, problem solving e ideazione</a:t>
          </a:r>
          <a:endParaRPr sz="1050" b="0" i="0" kern="1200">
            <a:solidFill>
              <a:schemeClr val="tx1"/>
            </a:solidFill>
          </a:endParaRPr>
        </a:p>
      </dsp:txBody>
      <dsp:txXfrm>
        <a:off x="0" y="2660559"/>
        <a:ext cx="3926378" cy="295557"/>
      </dsp:txXfrm>
    </dsp:sp>
    <dsp:sp modelId="{7F1E1B88-B253-424C-84A7-EA8F6CA87D7B}">
      <dsp:nvSpPr>
        <dsp:cNvPr id="0" name=""/>
        <dsp:cNvSpPr/>
      </dsp:nvSpPr>
      <dsp:spPr>
        <a:xfrm>
          <a:off x="0" y="295611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758F2E0-2AE8-4074-AF58-DBDDEC671576}">
      <dsp:nvSpPr>
        <dsp:cNvPr id="0" name=""/>
        <dsp:cNvSpPr/>
      </dsp:nvSpPr>
      <dsp:spPr>
        <a:xfrm>
          <a:off x="0" y="2956116"/>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11. Intelligenza emotiva</a:t>
          </a:r>
          <a:endParaRPr sz="1050" b="0" i="0" kern="1200">
            <a:solidFill>
              <a:schemeClr val="tx1"/>
            </a:solidFill>
          </a:endParaRPr>
        </a:p>
      </dsp:txBody>
      <dsp:txXfrm>
        <a:off x="0" y="2956116"/>
        <a:ext cx="3926378" cy="295557"/>
      </dsp:txXfrm>
    </dsp:sp>
    <dsp:sp modelId="{4723E305-53B0-4880-BE64-3F6B0A531BC0}">
      <dsp:nvSpPr>
        <dsp:cNvPr id="0" name=""/>
        <dsp:cNvSpPr/>
      </dsp:nvSpPr>
      <dsp:spPr>
        <a:xfrm>
          <a:off x="0" y="3251674"/>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4BF7E5-DC25-46E8-A05C-39E00B4D384D}">
      <dsp:nvSpPr>
        <dsp:cNvPr id="0" name=""/>
        <dsp:cNvSpPr/>
      </dsp:nvSpPr>
      <dsp:spPr>
        <a:xfrm>
          <a:off x="0" y="3251674"/>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12. Risoluzione dei problemi ed esperienza utente</a:t>
          </a:r>
          <a:endParaRPr sz="1050" b="0" i="0" kern="1200">
            <a:solidFill>
              <a:schemeClr val="tx1"/>
            </a:solidFill>
          </a:endParaRPr>
        </a:p>
        <a:p>
          <a:pPr marL="0" lvl="0" indent="0" algn="l" defTabSz="466725">
            <a:lnSpc>
              <a:spcPct val="90000"/>
            </a:lnSpc>
            <a:spcBef>
              <a:spcPct val="0"/>
            </a:spcBef>
            <a:spcAft>
              <a:spcPct val="35000"/>
            </a:spcAft>
            <a:buNone/>
          </a:pPr>
          <a:endParaRPr sz="1050" b="0" i="0" kern="1200">
            <a:solidFill>
              <a:schemeClr val="tx1"/>
            </a:solidFill>
          </a:endParaRPr>
        </a:p>
      </dsp:txBody>
      <dsp:txXfrm>
        <a:off x="0" y="3251674"/>
        <a:ext cx="3926378" cy="295557"/>
      </dsp:txXfrm>
    </dsp:sp>
    <dsp:sp modelId="{9C12ED5F-3B3B-465E-85E1-F4AF7A28F184}">
      <dsp:nvSpPr>
        <dsp:cNvPr id="0" name=""/>
        <dsp:cNvSpPr/>
      </dsp:nvSpPr>
      <dsp:spPr>
        <a:xfrm>
          <a:off x="0" y="3547232"/>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16A0B1B-04F0-4302-9CB2-89D68A7C7157}">
      <dsp:nvSpPr>
        <dsp:cNvPr id="0" name=""/>
        <dsp:cNvSpPr/>
      </dsp:nvSpPr>
      <dsp:spPr>
        <a:xfrm>
          <a:off x="0" y="3547232"/>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13. Orientamento al servizio</a:t>
          </a:r>
          <a:endParaRPr sz="1050" b="0" i="0" kern="1200">
            <a:solidFill>
              <a:schemeClr val="tx1"/>
            </a:solidFill>
          </a:endParaRPr>
        </a:p>
      </dsp:txBody>
      <dsp:txXfrm>
        <a:off x="0" y="3547232"/>
        <a:ext cx="3926378" cy="295557"/>
      </dsp:txXfrm>
    </dsp:sp>
    <dsp:sp modelId="{71D43B15-B0A7-47F4-BBFF-BAC474ADE23F}">
      <dsp:nvSpPr>
        <dsp:cNvPr id="0" name=""/>
        <dsp:cNvSpPr/>
      </dsp:nvSpPr>
      <dsp:spPr>
        <a:xfrm>
          <a:off x="0" y="3842789"/>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BCBA1A-E1BF-463B-9BCD-14663C1DE6A4}">
      <dsp:nvSpPr>
        <dsp:cNvPr id="0" name=""/>
        <dsp:cNvSpPr/>
      </dsp:nvSpPr>
      <dsp:spPr>
        <a:xfrm>
          <a:off x="0" y="3842789"/>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dirty="0"/>
            <a:t>14. </a:t>
          </a:r>
          <a:r>
            <a:rPr sz="1050" kern="1200" dirty="0" err="1"/>
            <a:t>Sistemi</a:t>
          </a:r>
          <a:r>
            <a:rPr sz="1050" kern="1200" dirty="0"/>
            <a:t> </a:t>
          </a:r>
          <a:r>
            <a:rPr sz="1050" kern="1200" dirty="0" err="1"/>
            <a:t>análisis</a:t>
          </a:r>
          <a:r>
            <a:rPr sz="1050" kern="1200" dirty="0"/>
            <a:t> e </a:t>
          </a:r>
          <a:r>
            <a:rPr sz="1050" kern="1200" dirty="0" err="1"/>
            <a:t>valutazione</a:t>
          </a:r>
          <a:endParaRPr sz="1050" b="0" i="0" kern="1200" dirty="0">
            <a:solidFill>
              <a:schemeClr val="tx1"/>
            </a:solidFill>
          </a:endParaRPr>
        </a:p>
      </dsp:txBody>
      <dsp:txXfrm>
        <a:off x="0" y="3842789"/>
        <a:ext cx="3926378" cy="295557"/>
      </dsp:txXfrm>
    </dsp:sp>
    <dsp:sp modelId="{AA57A6A2-072A-454B-8F0D-0FFDF223BA40}">
      <dsp:nvSpPr>
        <dsp:cNvPr id="0" name=""/>
        <dsp:cNvSpPr/>
      </dsp:nvSpPr>
      <dsp:spPr>
        <a:xfrm>
          <a:off x="0" y="4138347"/>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FBE92C2-A737-41CB-B5DB-299E13AA53B1}">
      <dsp:nvSpPr>
        <dsp:cNvPr id="0" name=""/>
        <dsp:cNvSpPr/>
      </dsp:nvSpPr>
      <dsp:spPr>
        <a:xfrm>
          <a:off x="0" y="4138347"/>
          <a:ext cx="3926378" cy="2955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a:lnSpc>
              <a:spcPct val="90000"/>
            </a:lnSpc>
            <a:spcBef>
              <a:spcPct val="0"/>
            </a:spcBef>
            <a:spcAft>
              <a:spcPct val="35000"/>
            </a:spcAft>
            <a:buNone/>
            <a:defRPr sz="1200">
              <a:solidFill>
                <a:schemeClr val="tx1"/>
              </a:solidFill>
            </a:defRPr>
          </a:pPr>
          <a:r>
            <a:rPr sz="1050" kern="1200"/>
            <a:t>15. Persuasione e negoziazione</a:t>
          </a:r>
          <a:endParaRPr sz="1050" b="0" i="0" kern="1200">
            <a:solidFill>
              <a:schemeClr val="tx1"/>
            </a:solidFill>
          </a:endParaRPr>
        </a:p>
      </dsp:txBody>
      <dsp:txXfrm>
        <a:off x="0" y="4138347"/>
        <a:ext cx="3926378" cy="2955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1D5090-8422-4C49-A82C-4B2D2523789C}">
      <dsp:nvSpPr>
        <dsp:cNvPr id="0" name=""/>
        <dsp:cNvSpPr/>
      </dsp:nvSpPr>
      <dsp:spPr>
        <a:xfrm>
          <a:off x="0" y="2154"/>
          <a:ext cx="3926378" cy="0"/>
        </a:xfrm>
        <a:prstGeom prst="line">
          <a:avLst/>
        </a:prstGeom>
        <a:blipFill rotWithShape="0">
          <a:blip xmlns:r="http://schemas.openxmlformats.org/officeDocument/2006/relationships" r:embed="rId1"/>
          <a:stretch>
            <a:fillRect/>
          </a:stretch>
        </a:blip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2AA0E69-00EE-4E3F-B5DC-47CBA138238C}">
      <dsp:nvSpPr>
        <dsp:cNvPr id="0" name=""/>
        <dsp:cNvSpPr/>
      </dsp:nvSpPr>
      <dsp:spPr>
        <a:xfrm>
          <a:off x="0" y="2154"/>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sz="1050" kern="1200" dirty="0"/>
            <a:t>Idee &amp; op</a:t>
          </a:r>
          <a:r>
            <a:rPr lang="fr-BE" sz="1050" kern="1200" dirty="0" err="1"/>
            <a:t>portunita</a:t>
          </a:r>
          <a:r>
            <a:rPr lang="fr-BE" sz="1050" kern="1200" dirty="0"/>
            <a:t>’</a:t>
          </a:r>
          <a:endParaRPr sz="1050" kern="1200" dirty="0"/>
        </a:p>
      </dsp:txBody>
      <dsp:txXfrm>
        <a:off x="0" y="2154"/>
        <a:ext cx="785275" cy="1469685"/>
      </dsp:txXfrm>
    </dsp:sp>
    <dsp:sp modelId="{A298A888-CB32-4FD6-8F01-42FB1827569B}">
      <dsp:nvSpPr>
        <dsp:cNvPr id="0" name=""/>
        <dsp:cNvSpPr/>
      </dsp:nvSpPr>
      <dsp:spPr>
        <a:xfrm>
          <a:off x="844171" y="16005"/>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ts val="0"/>
            </a:spcAft>
            <a:buNone/>
            <a:defRPr sz="900" b="1"/>
          </a:pPr>
          <a:r>
            <a:rPr lang="en-GB" sz="1050" kern="1200"/>
            <a:t>Identificare le opportunità</a:t>
          </a:r>
          <a:endParaRPr sz="1050" kern="1200" dirty="0"/>
        </a:p>
      </dsp:txBody>
      <dsp:txXfrm>
        <a:off x="844171" y="16005"/>
        <a:ext cx="3082206" cy="277001"/>
      </dsp:txXfrm>
    </dsp:sp>
    <dsp:sp modelId="{6A3C3DC9-0F40-471E-AA0B-47AE0EDEBC13}">
      <dsp:nvSpPr>
        <dsp:cNvPr id="0" name=""/>
        <dsp:cNvSpPr/>
      </dsp:nvSpPr>
      <dsp:spPr>
        <a:xfrm>
          <a:off x="785275" y="29300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C014A86-F498-4A60-9DED-48A28D6A90D9}">
      <dsp:nvSpPr>
        <dsp:cNvPr id="0" name=""/>
        <dsp:cNvSpPr/>
      </dsp:nvSpPr>
      <dsp:spPr>
        <a:xfrm>
          <a:off x="844171" y="30685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Creatività</a:t>
          </a:r>
          <a:endParaRPr sz="1050" kern="1200">
            <a:solidFill>
              <a:schemeClr val="tx1"/>
            </a:solidFill>
          </a:endParaRPr>
        </a:p>
      </dsp:txBody>
      <dsp:txXfrm>
        <a:off x="844171" y="306856"/>
        <a:ext cx="3082206" cy="277001"/>
      </dsp:txXfrm>
    </dsp:sp>
    <dsp:sp modelId="{C7CC3FE6-06F5-4879-9D7A-763049BE4BF5}">
      <dsp:nvSpPr>
        <dsp:cNvPr id="0" name=""/>
        <dsp:cNvSpPr/>
      </dsp:nvSpPr>
      <dsp:spPr>
        <a:xfrm>
          <a:off x="785275" y="58385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CE6D883-F4AE-4E6A-A75B-018C90423A2B}">
      <dsp:nvSpPr>
        <dsp:cNvPr id="0" name=""/>
        <dsp:cNvSpPr/>
      </dsp:nvSpPr>
      <dsp:spPr>
        <a:xfrm>
          <a:off x="844171" y="59770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Visione d'insieme</a:t>
          </a:r>
          <a:endParaRPr sz="1050" kern="1200">
            <a:solidFill>
              <a:schemeClr val="tx1"/>
            </a:solidFill>
          </a:endParaRPr>
        </a:p>
      </dsp:txBody>
      <dsp:txXfrm>
        <a:off x="844171" y="597707"/>
        <a:ext cx="3082206" cy="277001"/>
      </dsp:txXfrm>
    </dsp:sp>
    <dsp:sp modelId="{14567618-C20A-4981-99F6-2DCD422D7833}">
      <dsp:nvSpPr>
        <dsp:cNvPr id="0" name=""/>
        <dsp:cNvSpPr/>
      </dsp:nvSpPr>
      <dsp:spPr>
        <a:xfrm>
          <a:off x="785275" y="87470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A324A83-C988-4851-B4AB-75AA037E710C}">
      <dsp:nvSpPr>
        <dsp:cNvPr id="0" name=""/>
        <dsp:cNvSpPr/>
      </dsp:nvSpPr>
      <dsp:spPr>
        <a:xfrm>
          <a:off x="844171" y="88855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Valorizzare le idee</a:t>
          </a:r>
        </a:p>
      </dsp:txBody>
      <dsp:txXfrm>
        <a:off x="844171" y="888559"/>
        <a:ext cx="3082206" cy="277001"/>
      </dsp:txXfrm>
    </dsp:sp>
    <dsp:sp modelId="{E88823D1-6EDA-41B1-A3CA-39C3F5C06BC5}">
      <dsp:nvSpPr>
        <dsp:cNvPr id="0" name=""/>
        <dsp:cNvSpPr/>
      </dsp:nvSpPr>
      <dsp:spPr>
        <a:xfrm>
          <a:off x="785275" y="116556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EAD48F4-27A1-4FD0-A110-26574E4253BE}">
      <dsp:nvSpPr>
        <dsp:cNvPr id="0" name=""/>
        <dsp:cNvSpPr/>
      </dsp:nvSpPr>
      <dsp:spPr>
        <a:xfrm>
          <a:off x="844171" y="117941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effectLst/>
            </a:defRPr>
          </a:pPr>
          <a:r>
            <a:rPr sz="1050" kern="1200"/>
            <a:t>Pensiero Etico &amp; Sostenibile</a:t>
          </a:r>
          <a:endParaRPr sz="1050" kern="1200">
            <a:solidFill>
              <a:schemeClr val="tx1"/>
            </a:solidFill>
            <a:effectLst/>
          </a:endParaRPr>
        </a:p>
      </dsp:txBody>
      <dsp:txXfrm>
        <a:off x="844171" y="1179410"/>
        <a:ext cx="3082206" cy="277001"/>
      </dsp:txXfrm>
    </dsp:sp>
    <dsp:sp modelId="{4115304D-A961-43B9-B934-6DDC731E46B7}">
      <dsp:nvSpPr>
        <dsp:cNvPr id="0" name=""/>
        <dsp:cNvSpPr/>
      </dsp:nvSpPr>
      <dsp:spPr>
        <a:xfrm>
          <a:off x="785275" y="145641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2242D90-CCF6-4E1C-802C-D21ABE8E3658}">
      <dsp:nvSpPr>
        <dsp:cNvPr id="0" name=""/>
        <dsp:cNvSpPr/>
      </dsp:nvSpPr>
      <dsp:spPr>
        <a:xfrm>
          <a:off x="0" y="1471840"/>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2223E33-8B30-4E58-A621-E09C3E8D1C22}">
      <dsp:nvSpPr>
        <dsp:cNvPr id="0" name=""/>
        <dsp:cNvSpPr/>
      </dsp:nvSpPr>
      <dsp:spPr>
        <a:xfrm>
          <a:off x="0" y="1471840"/>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RISORSE</a:t>
          </a:r>
          <a:endParaRPr sz="1050" kern="1200">
            <a:solidFill>
              <a:schemeClr val="tx1"/>
            </a:solidFill>
          </a:endParaRPr>
        </a:p>
      </dsp:txBody>
      <dsp:txXfrm>
        <a:off x="0" y="1471840"/>
        <a:ext cx="785275" cy="1469685"/>
      </dsp:txXfrm>
    </dsp:sp>
    <dsp:sp modelId="{25C3A31D-0F1F-4748-94CD-95772905D3CB}">
      <dsp:nvSpPr>
        <dsp:cNvPr id="0" name=""/>
        <dsp:cNvSpPr/>
      </dsp:nvSpPr>
      <dsp:spPr>
        <a:xfrm>
          <a:off x="844171" y="148463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Prendere l'iniziativa</a:t>
          </a:r>
          <a:endParaRPr sz="1050" kern="1200">
            <a:solidFill>
              <a:schemeClr val="tx1"/>
            </a:solidFill>
          </a:endParaRPr>
        </a:p>
      </dsp:txBody>
      <dsp:txXfrm>
        <a:off x="844171" y="1484632"/>
        <a:ext cx="3082206" cy="255831"/>
      </dsp:txXfrm>
    </dsp:sp>
    <dsp:sp modelId="{65622626-31A5-4CF4-8AEA-61C8C29A4987}">
      <dsp:nvSpPr>
        <dsp:cNvPr id="0" name=""/>
        <dsp:cNvSpPr/>
      </dsp:nvSpPr>
      <dsp:spPr>
        <a:xfrm>
          <a:off x="785275" y="174046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7B29D7-128D-4466-97DD-F86AB19D5BAC}">
      <dsp:nvSpPr>
        <dsp:cNvPr id="0" name=""/>
        <dsp:cNvSpPr/>
      </dsp:nvSpPr>
      <dsp:spPr>
        <a:xfrm>
          <a:off x="844171" y="1753255"/>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Pianificazione e gestione</a:t>
          </a:r>
        </a:p>
      </dsp:txBody>
      <dsp:txXfrm>
        <a:off x="844171" y="1753255"/>
        <a:ext cx="3082206" cy="255831"/>
      </dsp:txXfrm>
    </dsp:sp>
    <dsp:sp modelId="{57C29965-DD61-47AF-A6E2-062867A310F5}">
      <dsp:nvSpPr>
        <dsp:cNvPr id="0" name=""/>
        <dsp:cNvSpPr/>
      </dsp:nvSpPr>
      <dsp:spPr>
        <a:xfrm>
          <a:off x="785275" y="2009086"/>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82E4430-993B-41BF-A137-1C5C0FF7E22B}">
      <dsp:nvSpPr>
        <dsp:cNvPr id="0" name=""/>
        <dsp:cNvSpPr/>
      </dsp:nvSpPr>
      <dsp:spPr>
        <a:xfrm>
          <a:off x="844171" y="2021878"/>
          <a:ext cx="3082206" cy="3682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Copiare con incertezza, ambiguità e rischio</a:t>
          </a:r>
          <a:endParaRPr sz="1050" kern="1200">
            <a:solidFill>
              <a:schemeClr val="tx1"/>
            </a:solidFill>
          </a:endParaRPr>
        </a:p>
      </dsp:txBody>
      <dsp:txXfrm>
        <a:off x="844171" y="2021878"/>
        <a:ext cx="3082206" cy="368202"/>
      </dsp:txXfrm>
    </dsp:sp>
    <dsp:sp modelId="{131E7A88-BB08-41D0-B41E-B93A8156170E}">
      <dsp:nvSpPr>
        <dsp:cNvPr id="0" name=""/>
        <dsp:cNvSpPr/>
      </dsp:nvSpPr>
      <dsp:spPr>
        <a:xfrm>
          <a:off x="785275" y="239008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2F7FE79-EB3C-4F96-A478-63C66521EB9D}">
      <dsp:nvSpPr>
        <dsp:cNvPr id="0" name=""/>
        <dsp:cNvSpPr/>
      </dsp:nvSpPr>
      <dsp:spPr>
        <a:xfrm>
          <a:off x="844171" y="2402872"/>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Lavorare con gli altri</a:t>
          </a:r>
          <a:endParaRPr sz="1050" kern="1200">
            <a:solidFill>
              <a:schemeClr val="tx1"/>
            </a:solidFill>
          </a:endParaRPr>
        </a:p>
      </dsp:txBody>
      <dsp:txXfrm>
        <a:off x="844171" y="2402872"/>
        <a:ext cx="3082206" cy="255831"/>
      </dsp:txXfrm>
    </dsp:sp>
    <dsp:sp modelId="{2748641F-6CC5-4353-8711-D36922090034}">
      <dsp:nvSpPr>
        <dsp:cNvPr id="0" name=""/>
        <dsp:cNvSpPr/>
      </dsp:nvSpPr>
      <dsp:spPr>
        <a:xfrm>
          <a:off x="785275" y="2658704"/>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0469CEC-1768-4C08-B637-E6596BD96784}">
      <dsp:nvSpPr>
        <dsp:cNvPr id="0" name=""/>
        <dsp:cNvSpPr/>
      </dsp:nvSpPr>
      <dsp:spPr>
        <a:xfrm>
          <a:off x="844171" y="2671496"/>
          <a:ext cx="3082206" cy="2558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Imparare attraverso l'esperienza</a:t>
          </a:r>
          <a:endParaRPr sz="1050" kern="1200">
            <a:solidFill>
              <a:schemeClr val="tx1"/>
            </a:solidFill>
          </a:endParaRPr>
        </a:p>
      </dsp:txBody>
      <dsp:txXfrm>
        <a:off x="844171" y="2671496"/>
        <a:ext cx="3082206" cy="255831"/>
      </dsp:txXfrm>
    </dsp:sp>
    <dsp:sp modelId="{0C37C366-8E78-463E-8CEC-BB7F27A9BA5B}">
      <dsp:nvSpPr>
        <dsp:cNvPr id="0" name=""/>
        <dsp:cNvSpPr/>
      </dsp:nvSpPr>
      <dsp:spPr>
        <a:xfrm>
          <a:off x="785275" y="292732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BEA231E-7B10-4D31-A714-F9CBBF979154}">
      <dsp:nvSpPr>
        <dsp:cNvPr id="0" name=""/>
        <dsp:cNvSpPr/>
      </dsp:nvSpPr>
      <dsp:spPr>
        <a:xfrm>
          <a:off x="0" y="2941526"/>
          <a:ext cx="3926378" cy="0"/>
        </a:xfrm>
        <a:prstGeom prst="line">
          <a:avLst/>
        </a:prstGeom>
        <a:solidFill>
          <a:schemeClr val="accent3">
            <a:hueOff val="0"/>
            <a:satOff val="0"/>
            <a:lumOff val="0"/>
            <a:alphaOff val="0"/>
          </a:schemeClr>
        </a:solidFill>
        <a:ln w="12700" cap="flat" cmpd="sng" algn="ctr">
          <a:solidFill>
            <a:schemeClr val="accent3">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69CF64-E386-4482-B507-7520439EBBB8}">
      <dsp:nvSpPr>
        <dsp:cNvPr id="0" name=""/>
        <dsp:cNvSpPr/>
      </dsp:nvSpPr>
      <dsp:spPr>
        <a:xfrm>
          <a:off x="0" y="2941526"/>
          <a:ext cx="785275" cy="14696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900" b="1">
              <a:solidFill>
                <a:schemeClr val="tx1"/>
              </a:solidFill>
            </a:defRPr>
          </a:pPr>
          <a:r>
            <a:rPr sz="1050" kern="1200"/>
            <a:t>IN AZIONE</a:t>
          </a:r>
          <a:endParaRPr sz="1050" kern="1200">
            <a:solidFill>
              <a:schemeClr val="tx1"/>
            </a:solidFill>
          </a:endParaRPr>
        </a:p>
      </dsp:txBody>
      <dsp:txXfrm>
        <a:off x="0" y="2941526"/>
        <a:ext cx="785275" cy="1469685"/>
      </dsp:txXfrm>
    </dsp:sp>
    <dsp:sp modelId="{0A73F24D-FFAF-49A7-810C-119475C3DA12}">
      <dsp:nvSpPr>
        <dsp:cNvPr id="0" name=""/>
        <dsp:cNvSpPr/>
      </dsp:nvSpPr>
      <dsp:spPr>
        <a:xfrm>
          <a:off x="844171" y="2955376"/>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Auto-consapevolezza e autoefficacia</a:t>
          </a:r>
          <a:endParaRPr sz="1050" kern="1200">
            <a:solidFill>
              <a:schemeClr val="tx1"/>
            </a:solidFill>
          </a:endParaRPr>
        </a:p>
      </dsp:txBody>
      <dsp:txXfrm>
        <a:off x="844171" y="2955376"/>
        <a:ext cx="3082206" cy="277001"/>
      </dsp:txXfrm>
    </dsp:sp>
    <dsp:sp modelId="{A2BE239C-05ED-4D2A-995E-D8867334C36E}">
      <dsp:nvSpPr>
        <dsp:cNvPr id="0" name=""/>
        <dsp:cNvSpPr/>
      </dsp:nvSpPr>
      <dsp:spPr>
        <a:xfrm>
          <a:off x="785275" y="3232377"/>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844886A-75E4-4A53-8782-1630D7EA31F7}">
      <dsp:nvSpPr>
        <dsp:cNvPr id="0" name=""/>
        <dsp:cNvSpPr/>
      </dsp:nvSpPr>
      <dsp:spPr>
        <a:xfrm>
          <a:off x="844171" y="3246227"/>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Motivazione e perseveranza</a:t>
          </a:r>
          <a:endParaRPr sz="1050" kern="1200">
            <a:solidFill>
              <a:schemeClr val="tx1"/>
            </a:solidFill>
          </a:endParaRPr>
        </a:p>
      </dsp:txBody>
      <dsp:txXfrm>
        <a:off x="844171" y="3246227"/>
        <a:ext cx="3082206" cy="277001"/>
      </dsp:txXfrm>
    </dsp:sp>
    <dsp:sp modelId="{2EC2AE88-3D52-4607-B6E5-3BFFF645D630}">
      <dsp:nvSpPr>
        <dsp:cNvPr id="0" name=""/>
        <dsp:cNvSpPr/>
      </dsp:nvSpPr>
      <dsp:spPr>
        <a:xfrm>
          <a:off x="785275" y="3523229"/>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7E2C518-C0EB-4C81-8E0D-CDDDEC46AD3B}">
      <dsp:nvSpPr>
        <dsp:cNvPr id="0" name=""/>
        <dsp:cNvSpPr/>
      </dsp:nvSpPr>
      <dsp:spPr>
        <a:xfrm>
          <a:off x="844171" y="3537079"/>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le risorse</a:t>
          </a:r>
          <a:endParaRPr sz="1050" kern="1200">
            <a:solidFill>
              <a:schemeClr val="tx1"/>
            </a:solidFill>
          </a:endParaRPr>
        </a:p>
      </dsp:txBody>
      <dsp:txXfrm>
        <a:off x="844171" y="3537079"/>
        <a:ext cx="3082206" cy="277001"/>
      </dsp:txXfrm>
    </dsp:sp>
    <dsp:sp modelId="{A3F1F576-C947-48B3-AE2C-E239AD441C44}">
      <dsp:nvSpPr>
        <dsp:cNvPr id="0" name=""/>
        <dsp:cNvSpPr/>
      </dsp:nvSpPr>
      <dsp:spPr>
        <a:xfrm>
          <a:off x="785275" y="3814080"/>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E22F69D-343B-4391-957D-061458ED3A51}">
      <dsp:nvSpPr>
        <dsp:cNvPr id="0" name=""/>
        <dsp:cNvSpPr/>
      </dsp:nvSpPr>
      <dsp:spPr>
        <a:xfrm>
          <a:off x="844171" y="3827930"/>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Alfabetizzazione finanziaria ed economica</a:t>
          </a:r>
          <a:endParaRPr sz="1050" kern="1200">
            <a:solidFill>
              <a:schemeClr val="tx1"/>
            </a:solidFill>
          </a:endParaRPr>
        </a:p>
      </dsp:txBody>
      <dsp:txXfrm>
        <a:off x="844171" y="3827930"/>
        <a:ext cx="3082206" cy="277001"/>
      </dsp:txXfrm>
    </dsp:sp>
    <dsp:sp modelId="{8E8539AA-D357-4EDD-943B-C406491CC9CB}">
      <dsp:nvSpPr>
        <dsp:cNvPr id="0" name=""/>
        <dsp:cNvSpPr/>
      </dsp:nvSpPr>
      <dsp:spPr>
        <a:xfrm>
          <a:off x="785275" y="4104931"/>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FFEBC7A-74CF-4A8C-8CE9-9E054C425A09}">
      <dsp:nvSpPr>
        <dsp:cNvPr id="0" name=""/>
        <dsp:cNvSpPr/>
      </dsp:nvSpPr>
      <dsp:spPr>
        <a:xfrm>
          <a:off x="844171" y="4118781"/>
          <a:ext cx="3082206" cy="27700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1910" tIns="41910" rIns="41910" bIns="41910" numCol="1" spcCol="1270" anchor="t" anchorCtr="0">
          <a:noAutofit/>
        </a:bodyPr>
        <a:lstStyle/>
        <a:p>
          <a:pPr marL="0" lvl="0" indent="0" algn="l" defTabSz="466725" rtl="0">
            <a:lnSpc>
              <a:spcPct val="90000"/>
            </a:lnSpc>
            <a:spcBef>
              <a:spcPct val="0"/>
            </a:spcBef>
            <a:spcAft>
              <a:spcPct val="35000"/>
            </a:spcAft>
            <a:buNone/>
            <a:defRPr sz="1200">
              <a:solidFill>
                <a:schemeClr val="tx1"/>
              </a:solidFill>
            </a:defRPr>
          </a:pPr>
          <a:r>
            <a:rPr sz="1050" kern="1200"/>
            <a:t>Mobilitare gli altri</a:t>
          </a:r>
          <a:endParaRPr sz="1050" kern="1200">
            <a:solidFill>
              <a:schemeClr val="tx1"/>
            </a:solidFill>
          </a:endParaRPr>
        </a:p>
      </dsp:txBody>
      <dsp:txXfrm>
        <a:off x="844171" y="4118781"/>
        <a:ext cx="3082206" cy="277001"/>
      </dsp:txXfrm>
    </dsp:sp>
    <dsp:sp modelId="{74786870-3DC3-4520-9F78-A38EFDE9DB80}">
      <dsp:nvSpPr>
        <dsp:cNvPr id="0" name=""/>
        <dsp:cNvSpPr/>
      </dsp:nvSpPr>
      <dsp:spPr>
        <a:xfrm>
          <a:off x="785275" y="4395783"/>
          <a:ext cx="3141102" cy="0"/>
        </a:xfrm>
        <a:prstGeom prst="line">
          <a:avLst/>
        </a:prstGeom>
        <a:solidFill>
          <a:schemeClr val="accent3">
            <a:hueOff val="0"/>
            <a:satOff val="0"/>
            <a:lumOff val="0"/>
            <a:alphaOff val="0"/>
          </a:schemeClr>
        </a:solidFill>
        <a:ln w="12700" cap="flat" cmpd="sng" algn="ctr">
          <a:solidFill>
            <a:schemeClr val="accent3">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F16D1F-B3C4-49C2-8F6A-DEFE398CFC20}">
      <dsp:nvSpPr>
        <dsp:cNvPr id="0" name=""/>
        <dsp:cNvSpPr/>
      </dsp:nvSpPr>
      <dsp:spPr>
        <a:xfrm>
          <a:off x="5220" y="80484"/>
          <a:ext cx="3038969" cy="1215587"/>
        </a:xfrm>
        <a:prstGeom prst="chevron">
          <a:avLst/>
        </a:prstGeom>
        <a:solidFill>
          <a:srgbClr val="2B4F9E"/>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defRPr sz="1200">
              <a:latin typeface="Montserrat" panose="00000500000000000000" pitchFamily="2" charset="0"/>
              <a:ea typeface="+mn-ea"/>
              <a:cs typeface="Arial" panose="020B0604020202020204" pitchFamily="34" charset="0"/>
            </a:defRPr>
          </a:pPr>
          <a:r>
            <a:rPr sz="1400" kern="1200" dirty="0" err="1"/>
            <a:t>Analisi</a:t>
          </a:r>
          <a:r>
            <a:rPr sz="1400" kern="1200" dirty="0"/>
            <a:t> di </a:t>
          </a:r>
          <a:r>
            <a:rPr sz="1400" kern="1200" dirty="0" err="1"/>
            <a:t>mercato</a:t>
          </a:r>
          <a:r>
            <a:rPr sz="1400" kern="1200" dirty="0"/>
            <a:t> </a:t>
          </a:r>
          <a:r>
            <a:rPr lang="fr-BE" sz="1400" kern="1200" dirty="0" err="1"/>
            <a:t>sulle</a:t>
          </a:r>
          <a:r>
            <a:rPr lang="fr-BE" sz="1400" kern="1200" dirty="0"/>
            <a:t> </a:t>
          </a:r>
          <a:r>
            <a:rPr lang="fr-BE" sz="1400" kern="1200" dirty="0" err="1"/>
            <a:t>competenze</a:t>
          </a:r>
          <a:r>
            <a:rPr lang="fr-BE" sz="1400" kern="1200" dirty="0"/>
            <a:t> </a:t>
          </a:r>
          <a:r>
            <a:rPr sz="1400" kern="1200" dirty="0"/>
            <a:t>per </a:t>
          </a:r>
          <a:r>
            <a:rPr lang="fr-BE" sz="1400" kern="1200" dirty="0" err="1"/>
            <a:t>facilitare</a:t>
          </a:r>
          <a:r>
            <a:rPr sz="1400" kern="1200" dirty="0"/>
            <a:t> la </a:t>
          </a:r>
          <a:r>
            <a:rPr sz="1400" kern="1200" dirty="0" err="1"/>
            <a:t>transizione</a:t>
          </a:r>
          <a:r>
            <a:rPr sz="1400" kern="1200" dirty="0"/>
            <a:t> </a:t>
          </a:r>
          <a:r>
            <a:rPr sz="1400" kern="1200" dirty="0" err="1"/>
            <a:t>verde</a:t>
          </a:r>
          <a:r>
            <a:rPr sz="1400" kern="1200" dirty="0"/>
            <a:t> e </a:t>
          </a:r>
          <a:r>
            <a:rPr sz="1400" kern="1200" dirty="0" err="1"/>
            <a:t>digitale</a:t>
          </a:r>
          <a:endParaRPr sz="1400" b="0" kern="1200" dirty="0">
            <a:latin typeface="Montserrat" panose="00000500000000000000" pitchFamily="2" charset="0"/>
            <a:ea typeface="+mn-ea"/>
            <a:cs typeface="Arial" panose="020B0604020202020204" pitchFamily="34" charset="0"/>
          </a:endParaRPr>
        </a:p>
      </dsp:txBody>
      <dsp:txXfrm>
        <a:off x="613014" y="80484"/>
        <a:ext cx="1823382" cy="1215587"/>
      </dsp:txXfrm>
    </dsp:sp>
    <dsp:sp modelId="{BE50C837-A544-40EB-88AD-0730CD844D05}">
      <dsp:nvSpPr>
        <dsp:cNvPr id="0" name=""/>
        <dsp:cNvSpPr/>
      </dsp:nvSpPr>
      <dsp:spPr>
        <a:xfrm>
          <a:off x="2740293" y="80484"/>
          <a:ext cx="3038969" cy="1215587"/>
        </a:xfrm>
        <a:prstGeom prst="chevron">
          <a:avLst/>
        </a:prstGeom>
        <a:solidFill>
          <a:srgbClr val="2B4F9E"/>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defRPr sz="1200">
              <a:latin typeface="Montserrat" panose="00000500000000000000" pitchFamily="2" charset="0"/>
              <a:ea typeface="+mn-ea"/>
              <a:cs typeface="Arial" panose="020B0604020202020204" pitchFamily="34" charset="0"/>
            </a:defRPr>
          </a:pPr>
          <a:r>
            <a:rPr sz="1400" kern="1200"/>
            <a:t>Progettare e sviluppare percorsi di apprendimento e contenuti</a:t>
          </a:r>
          <a:endParaRPr sz="1400" b="0" kern="1200">
            <a:latin typeface="Montserrat" panose="00000500000000000000" pitchFamily="2" charset="0"/>
            <a:ea typeface="+mn-ea"/>
            <a:cs typeface="Arial" panose="020B0604020202020204" pitchFamily="34" charset="0"/>
          </a:endParaRPr>
        </a:p>
      </dsp:txBody>
      <dsp:txXfrm>
        <a:off x="3348087" y="80484"/>
        <a:ext cx="1823382" cy="1215587"/>
      </dsp:txXfrm>
    </dsp:sp>
    <dsp:sp modelId="{433D9029-3985-464B-920F-33A84671988E}">
      <dsp:nvSpPr>
        <dsp:cNvPr id="0" name=""/>
        <dsp:cNvSpPr/>
      </dsp:nvSpPr>
      <dsp:spPr>
        <a:xfrm>
          <a:off x="5475365" y="80484"/>
          <a:ext cx="3038969" cy="1215587"/>
        </a:xfrm>
        <a:prstGeom prst="chevron">
          <a:avLst/>
        </a:prstGeom>
        <a:solidFill>
          <a:srgbClr val="2B4F9E"/>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defRPr sz="1200">
              <a:latin typeface="Montserrat" panose="00000500000000000000" pitchFamily="2" charset="0"/>
              <a:ea typeface="+mn-ea"/>
              <a:cs typeface="Arial" panose="020B0604020202020204" pitchFamily="34" charset="0"/>
            </a:defRPr>
          </a:pPr>
          <a:r>
            <a:rPr sz="1400" kern="1200"/>
            <a:t>Test dei percorsi di apprendimento</a:t>
          </a:r>
          <a:endParaRPr sz="1400" kern="1200">
            <a:latin typeface="Montserrat" panose="00000500000000000000" pitchFamily="2" charset="0"/>
            <a:ea typeface="+mn-ea"/>
            <a:cs typeface="Arial" panose="020B0604020202020204" pitchFamily="34" charset="0"/>
          </a:endParaRPr>
        </a:p>
      </dsp:txBody>
      <dsp:txXfrm>
        <a:off x="6083159" y="80484"/>
        <a:ext cx="1823382" cy="1215587"/>
      </dsp:txXfrm>
    </dsp:sp>
    <dsp:sp modelId="{37A4D664-B98D-44D0-B37A-35B6F9CD7289}">
      <dsp:nvSpPr>
        <dsp:cNvPr id="0" name=""/>
        <dsp:cNvSpPr/>
      </dsp:nvSpPr>
      <dsp:spPr>
        <a:xfrm>
          <a:off x="8210437" y="80484"/>
          <a:ext cx="3038969" cy="1215587"/>
        </a:xfrm>
        <a:prstGeom prst="chevron">
          <a:avLst/>
        </a:prstGeom>
        <a:solidFill>
          <a:srgbClr val="2B4F9E"/>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defRPr sz="1200">
              <a:latin typeface="Montserrat" panose="00000500000000000000" pitchFamily="2" charset="0"/>
              <a:ea typeface="+mn-ea"/>
              <a:cs typeface="Arial" panose="020B0604020202020204" pitchFamily="34" charset="0"/>
            </a:defRPr>
          </a:pPr>
          <a:r>
            <a:rPr sz="1400" kern="1200"/>
            <a:t>Convalida della conoscenza e della pratica</a:t>
          </a:r>
          <a:endParaRPr sz="1400" kern="1200">
            <a:latin typeface="Montserrat" panose="00000500000000000000" pitchFamily="2" charset="0"/>
            <a:ea typeface="+mn-ea"/>
            <a:cs typeface="Arial" panose="020B0604020202020204" pitchFamily="34" charset="0"/>
          </a:endParaRPr>
        </a:p>
      </dsp:txBody>
      <dsp:txXfrm>
        <a:off x="8818231" y="80484"/>
        <a:ext cx="1823382" cy="1215587"/>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a:lstStyle>
            <a:lvl1pPr algn="l">
              <a:defRPr sz="1200"/>
            </a:lvl1pPr>
          </a:lstStyle>
          <a:p>
            <a:endParaRPr/>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a:lstStyle>
            <a:lvl1pPr algn="r">
              <a:defRPr sz="1200"/>
            </a:lvl1pPr>
          </a:lstStyle>
          <a:p>
            <a:fld id="{7E94CED2-82C0-6746-A37C-E60D38E1D881}" type="datetimeFigureOut">
              <a:rPr lang="it-IT" smtClean="0"/>
              <a:t>04/12/2023</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anchor="ctr"/>
          <a:lstStyle/>
          <a:p>
            <a:endParaRPr/>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a:lstStyle/>
          <a:p>
            <a:r>
              <a:t>Modifica gli stili del testo dello schemaSecondo livello Terzo livello Quarto livello 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anchor="b"/>
          <a:lstStyle>
            <a:lvl1pPr algn="l">
              <a:defRPr sz="1200"/>
            </a:lvl1pPr>
          </a:lstStyle>
          <a:p>
            <a:endParaRPr/>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anchor="b"/>
          <a:lstStyle>
            <a:lvl1pPr algn="r">
              <a:defRPr sz="1200"/>
            </a:lvl1pPr>
          </a:lstStyle>
          <a:p>
            <a:fld id="{A01E6897-F7CE-FA46-AAF8-63716AC062E1}" type="slidenum">
              <a:rPr lang="it-IT" smtClean="0"/>
              <a:t>‹#›</a:t>
            </a:fld>
            <a:endParaRPr lang="it-IT"/>
          </a:p>
        </p:txBody>
      </p:sp>
    </p:spTree>
    <p:extLst>
      <p:ext uri="{BB962C8B-B14F-4D97-AF65-F5344CB8AC3E}">
        <p14:creationId xmlns:p14="http://schemas.microsoft.com/office/powerpoint/2010/main" val="2954182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youtube.com/watch?v=LkqHxi1OYGQ" TargetMode="External"/><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trecompeurope.eu/wp-content/uploads/EntreComp-A-Practical-Guide-Italian.pdf"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a:p>
        </p:txBody>
      </p:sp>
      <p:sp>
        <p:nvSpPr>
          <p:cNvPr id="4" name="Segnaposto numero diapositiva 3"/>
          <p:cNvSpPr>
            <a:spLocks noGrp="1"/>
          </p:cNvSpPr>
          <p:nvPr>
            <p:ph type="sldNum" sz="quarter" idx="5"/>
          </p:nvPr>
        </p:nvSpPr>
        <p:spPr/>
        <p:txBody>
          <a:bodyPr/>
          <a:lstStyle/>
          <a:p>
            <a:fld id="{A01E6897-F7CE-FA46-AAF8-63716AC062E1}" type="slidenum">
              <a:rPr lang="it-IT" smtClean="0"/>
              <a:t>1</a:t>
            </a:fld>
            <a:endParaRPr lang="it-IT"/>
          </a:p>
        </p:txBody>
      </p:sp>
    </p:spTree>
    <p:extLst>
      <p:ext uri="{BB962C8B-B14F-4D97-AF65-F5344CB8AC3E}">
        <p14:creationId xmlns:p14="http://schemas.microsoft.com/office/powerpoint/2010/main" val="4194437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https://entrecompeurope.eu/wp-content/uploads/EntreComp-A-Practical-Guide-Italian.pdf</a:t>
            </a:r>
          </a:p>
        </p:txBody>
      </p:sp>
      <p:sp>
        <p:nvSpPr>
          <p:cNvPr id="4" name="Slide Number Placeholder 3"/>
          <p:cNvSpPr>
            <a:spLocks noGrp="1"/>
          </p:cNvSpPr>
          <p:nvPr>
            <p:ph type="sldNum" sz="quarter" idx="5"/>
          </p:nvPr>
        </p:nvSpPr>
        <p:spPr/>
        <p:txBody>
          <a:bodyPr/>
          <a:lstStyle/>
          <a:p>
            <a:fld id="{A01E6897-F7CE-FA46-AAF8-63716AC062E1}" type="slidenum">
              <a:rPr lang="it-IT" smtClean="0"/>
              <a:t>13</a:t>
            </a:fld>
            <a:endParaRPr lang="it-IT"/>
          </a:p>
        </p:txBody>
      </p:sp>
    </p:spTree>
    <p:extLst>
      <p:ext uri="{BB962C8B-B14F-4D97-AF65-F5344CB8AC3E}">
        <p14:creationId xmlns:p14="http://schemas.microsoft.com/office/powerpoint/2010/main" val="23651896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90763" y="512763"/>
            <a:ext cx="4562475" cy="2566987"/>
          </a:xfrm>
        </p:spPr>
      </p:sp>
      <p:sp>
        <p:nvSpPr>
          <p:cNvPr id="3" name="Segnaposto note 2"/>
          <p:cNvSpPr>
            <a:spLocks noGrp="1"/>
          </p:cNvSpPr>
          <p:nvPr>
            <p:ph type="body" idx="1"/>
          </p:nvPr>
        </p:nvSpPr>
        <p:spPr/>
        <p:txBody>
          <a:bodyPr/>
          <a:lstStyle/>
          <a:p>
            <a:endParaRP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pPr>
            <a:fld id="{6D8C1926-55C7-EA4F-8456-0D394F7214FB}"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pPr>
              <a:t>14</a:t>
            </a:fld>
            <a:endParaRPr kumimoji="0" sz="1200" b="0" i="0" u="none" strike="noStrike" kern="1200" cap="none" normalizeH="0" baseline="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018566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a:t>EntreComp Europe e’ un </a:t>
            </a:r>
            <a:r>
              <a:rPr lang="fr-BE" dirty="0" err="1"/>
              <a:t>progetto</a:t>
            </a:r>
            <a:r>
              <a:rPr lang="fr-BE" dirty="0"/>
              <a:t> </a:t>
            </a:r>
            <a:r>
              <a:rPr lang="fr-BE" dirty="0" err="1"/>
              <a:t>europeo</a:t>
            </a:r>
            <a:r>
              <a:rPr lang="fr-BE" dirty="0"/>
              <a:t> </a:t>
            </a:r>
            <a:r>
              <a:rPr lang="fr-BE" dirty="0" err="1"/>
              <a:t>co-finanziato</a:t>
            </a:r>
            <a:r>
              <a:rPr lang="fr-BE" dirty="0"/>
              <a:t> dal programma </a:t>
            </a:r>
            <a:r>
              <a:rPr lang="fr-BE" dirty="0" err="1"/>
              <a:t>cosme</a:t>
            </a:r>
            <a:r>
              <a:rPr lang="fr-BE" dirty="0"/>
              <a:t> </a:t>
            </a:r>
            <a:r>
              <a:rPr lang="fr-BE" dirty="0" err="1"/>
              <a:t>che</a:t>
            </a:r>
            <a:r>
              <a:rPr lang="fr-BE" dirty="0"/>
              <a:t> ha </a:t>
            </a:r>
            <a:r>
              <a:rPr lang="fr-BE" dirty="0" err="1"/>
              <a:t>avuto</a:t>
            </a:r>
            <a:r>
              <a:rPr lang="fr-BE" dirty="0"/>
              <a:t> come </a:t>
            </a:r>
            <a:r>
              <a:rPr lang="fr-BE" dirty="0" err="1"/>
              <a:t>obiettivo</a:t>
            </a:r>
            <a:r>
              <a:rPr lang="fr-BE" dirty="0"/>
              <a:t> </a:t>
            </a:r>
            <a:r>
              <a:rPr lang="fr-BE" dirty="0" err="1"/>
              <a:t>quello</a:t>
            </a:r>
            <a:r>
              <a:rPr lang="fr-BE" dirty="0"/>
              <a:t> di </a:t>
            </a:r>
            <a:r>
              <a:rPr lang="it-IT" b="1" dirty="0"/>
              <a:t>Sostenere gli attori in tutti i settori </a:t>
            </a:r>
            <a:r>
              <a:rPr lang="it-IT" dirty="0"/>
              <a:t>del sistema di apprendimento permanente per migliorare </a:t>
            </a:r>
            <a:r>
              <a:rPr lang="it-IT" b="1" dirty="0"/>
              <a:t>lo sviluppo, la convalida e il riconoscimento delle competenze chiave per l'imprenditorialità </a:t>
            </a:r>
            <a:r>
              <a:rPr lang="it-IT" dirty="0"/>
              <a:t>nell'ambito dell'apprendimento permanente. I risultati sono stati </a:t>
            </a:r>
            <a:r>
              <a:rPr lang="it-IT" dirty="0" err="1"/>
              <a:t>eccelenti</a:t>
            </a:r>
            <a:r>
              <a:rPr lang="it-IT" dirty="0"/>
              <a:t> tanto che alcune </a:t>
            </a:r>
            <a:r>
              <a:rPr lang="it-IT" dirty="0" err="1"/>
              <a:t>attivita’</a:t>
            </a:r>
            <a:r>
              <a:rPr lang="it-IT" dirty="0"/>
              <a:t> sono state </a:t>
            </a:r>
            <a:r>
              <a:rPr lang="it-IT" dirty="0" err="1"/>
              <a:t>gia’</a:t>
            </a:r>
            <a:r>
              <a:rPr lang="it-IT" dirty="0"/>
              <a:t> utilizzate dalla commissione europea, come ad esempio lo sviluppo di open </a:t>
            </a:r>
            <a:r>
              <a:rPr lang="it-IT" dirty="0" err="1"/>
              <a:t>bagdes</a:t>
            </a:r>
            <a:r>
              <a:rPr lang="it-IT" dirty="0"/>
              <a:t> per il riconoscimento </a:t>
            </a:r>
            <a:r>
              <a:rPr lang="it-IT"/>
              <a:t>delle competenze </a:t>
            </a:r>
            <a:r>
              <a:rPr lang="it-IT" dirty="0"/>
              <a:t>o la piattaforma EntreComp. Vi consiglio di controllare il sito web per accedere ad una serie di risorse, tipo la traduzione italiana di EntreComp </a:t>
            </a:r>
            <a:r>
              <a:rPr lang="it-IT" dirty="0" err="1"/>
              <a:t>Into</a:t>
            </a:r>
            <a:r>
              <a:rPr lang="it-IT" dirty="0"/>
              <a:t> Action e booklet con buone pratiche </a:t>
            </a:r>
            <a:r>
              <a:rPr lang="it-IT" dirty="0" err="1"/>
              <a:t>sull</a:t>
            </a:r>
            <a:r>
              <a:rPr lang="it-IT" dirty="0"/>
              <a:t> utilizzo del framework.</a:t>
            </a:r>
            <a:endParaRPr lang="it-IT" sz="1200" dirty="0">
              <a:latin typeface="Montserrat Medium" panose="00000600000000000000" pitchFamily="2" charset="0"/>
            </a:endParaRPr>
          </a:p>
          <a:p>
            <a:endParaRPr dirty="0"/>
          </a:p>
        </p:txBody>
      </p:sp>
      <p:sp>
        <p:nvSpPr>
          <p:cNvPr id="4" name="Slide Number Placeholder 3"/>
          <p:cNvSpPr>
            <a:spLocks noGrp="1"/>
          </p:cNvSpPr>
          <p:nvPr>
            <p:ph type="sldNum" sz="quarter" idx="5"/>
          </p:nvPr>
        </p:nvSpPr>
        <p:spPr/>
        <p:txBody>
          <a:bodyPr/>
          <a:lstStyle/>
          <a:p>
            <a:fld id="{A01E6897-F7CE-FA46-AAF8-63716AC062E1}" type="slidenum">
              <a:rPr lang="it-IT" smtClean="0"/>
              <a:t>17</a:t>
            </a:fld>
            <a:endParaRPr lang="it-IT"/>
          </a:p>
        </p:txBody>
      </p:sp>
    </p:spTree>
    <p:extLst>
      <p:ext uri="{BB962C8B-B14F-4D97-AF65-F5344CB8AC3E}">
        <p14:creationId xmlns:p14="http://schemas.microsoft.com/office/powerpoint/2010/main" val="724221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lgn="l">
              <a:defRPr>
                <a:solidFill>
                  <a:srgbClr val="25519D"/>
                </a:solidFill>
                <a:effectLst/>
                <a:latin typeface="Karla" panose="020B0604020202020204" pitchFamily="2" charset="0"/>
              </a:defRPr>
            </a:pPr>
            <a:r>
              <a:t>EntreComp for Transition mira a sviluppare nuovi approcci innovativi e multidisciplinari all'insegnamento e all'apprendimento aprendo la strada al futuro "Facilitatore di</a:t>
            </a:r>
            <a:r>
              <a:rPr b="1"/>
              <a:t>transizione verde"</a:t>
            </a:r>
            <a:r>
              <a:t>promuovendo una mentalità imprenditoriale, facilitando la co-creazione e garantendo il riconoscimento dei risultati dell'apprendimento.</a:t>
            </a:r>
          </a:p>
          <a:p>
            <a:pPr algn="l">
              <a:defRPr>
                <a:solidFill>
                  <a:srgbClr val="25519D"/>
                </a:solidFill>
                <a:effectLst/>
                <a:latin typeface="Karla" panose="020B0604020202020204" pitchFamily="2" charset="0"/>
              </a:defRPr>
            </a:pPr>
            <a:r>
              <a:t>Si baserà su </a:t>
            </a:r>
            <a:r>
              <a:rPr b="1"/>
              <a:t>cluster nazionali</a:t>
            </a:r>
            <a:r>
              <a:t> che forgiano alleanze innovative per sostenere insegnanti, formatori, imprese e utenti finali nel percorso di apprendimento. Le attività comprendono un'analisi approfondita delle carenze di competenze, lo sviluppo di una duplice metodologia mista con contenuti di apprendimento innovativi forniti tramite un MOOC in linea con i quadri ECVET ed EQAVET, sessioni pilota, uno schema di mobilità e la creazione di badge aperti per sostenere HE/VET e consentire alle imprese di verificare le competenze acquisite.</a:t>
            </a:r>
          </a:p>
          <a:p>
            <a:pPr algn="l">
              <a:defRPr>
                <a:solidFill>
                  <a:srgbClr val="25519D"/>
                </a:solidFill>
                <a:effectLst/>
                <a:latin typeface="Karla" panose="020B0604020202020204" pitchFamily="2" charset="0"/>
              </a:defRPr>
            </a:pPr>
            <a:r>
              <a:t>Il progetto produrrà anche uno strumento sostenibile basato sull'IA per aiutare le aziende a identificare le carenze di competenze e aumentare la loro competitività. Più di 30.000 portatori di interessi in tutta l'UE, tra cui imprese, istituti di istruzione superiore, fornitori di IFP, autorità pubbliche, società civile e studenti, saranno coinvolti e beneficeranno direttamente del progetto a breve e/o a lungo termine. Grazie alla sua governance ben definita a livello nazionale, il progetto EntreComp for Transition è progettato per riunire gli attori in una forte alleanza per l'innovazione, i cui risultati porteranno benefici a ciascuno di essi, in contesti diversi e oltre nel lungo termine.</a:t>
            </a:r>
          </a:p>
          <a:p>
            <a:endParaRPr/>
          </a:p>
        </p:txBody>
      </p:sp>
      <p:sp>
        <p:nvSpPr>
          <p:cNvPr id="4" name="Slide Number Placeholder 3"/>
          <p:cNvSpPr>
            <a:spLocks noGrp="1"/>
          </p:cNvSpPr>
          <p:nvPr>
            <p:ph type="sldNum" sz="quarter" idx="5"/>
          </p:nvPr>
        </p:nvSpPr>
        <p:spPr/>
        <p:txBody>
          <a:bodyPr/>
          <a:lstStyle/>
          <a:p>
            <a:fld id="{871B2431-D351-4C6E-A3CF-9DFAC0E3E050}" type="slidenum">
              <a:rPr lang="cs-CZ" smtClean="0"/>
              <a:t>18</a:t>
            </a:fld>
            <a:endParaRPr lang="cs-CZ"/>
          </a:p>
        </p:txBody>
      </p:sp>
    </p:spTree>
    <p:extLst>
      <p:ext uri="{BB962C8B-B14F-4D97-AF65-F5344CB8AC3E}">
        <p14:creationId xmlns:p14="http://schemas.microsoft.com/office/powerpoint/2010/main" val="7138776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E molto </a:t>
            </a:r>
            <a:r>
              <a:rPr lang="fr-BE" dirty="0" err="1"/>
              <a:t>altro</a:t>
            </a:r>
            <a:r>
              <a:rPr lang="fr-BE" dirty="0"/>
              <a:t>: </a:t>
            </a:r>
            <a:r>
              <a:rPr lang="fr-BE" dirty="0" err="1"/>
              <a:t>viene</a:t>
            </a:r>
            <a:r>
              <a:rPr lang="fr-BE" dirty="0"/>
              <a:t> </a:t>
            </a:r>
            <a:r>
              <a:rPr lang="fr-BE" dirty="0" err="1"/>
              <a:t>applicato</a:t>
            </a:r>
            <a:r>
              <a:rPr lang="fr-BE" dirty="0"/>
              <a:t> in </a:t>
            </a:r>
            <a:r>
              <a:rPr lang="fr-BE" dirty="0" err="1"/>
              <a:t>valutazione</a:t>
            </a:r>
            <a:r>
              <a:rPr lang="fr-BE" dirty="0"/>
              <a:t> delle </a:t>
            </a:r>
            <a:r>
              <a:rPr lang="fr-BE" dirty="0" err="1"/>
              <a:t>competenze</a:t>
            </a:r>
            <a:r>
              <a:rPr lang="fr-BE" dirty="0"/>
              <a:t> </a:t>
            </a:r>
            <a:r>
              <a:rPr lang="fr-BE" dirty="0" err="1"/>
              <a:t>acquisite</a:t>
            </a:r>
            <a:r>
              <a:rPr lang="fr-BE" dirty="0"/>
              <a:t>, e’ </a:t>
            </a:r>
            <a:r>
              <a:rPr lang="fr-BE" dirty="0" err="1"/>
              <a:t>stato</a:t>
            </a:r>
            <a:r>
              <a:rPr lang="fr-BE" dirty="0"/>
              <a:t> </a:t>
            </a:r>
            <a:r>
              <a:rPr lang="fr-BE" dirty="0" err="1"/>
              <a:t>applicato</a:t>
            </a:r>
            <a:r>
              <a:rPr lang="fr-BE" dirty="0"/>
              <a:t> </a:t>
            </a:r>
            <a:r>
              <a:rPr lang="fr-BE" dirty="0" err="1"/>
              <a:t>nell’Erasmus</a:t>
            </a:r>
            <a:r>
              <a:rPr lang="fr-BE" dirty="0"/>
              <a:t> per </a:t>
            </a:r>
            <a:r>
              <a:rPr lang="fr-BE" dirty="0" err="1"/>
              <a:t>giovani</a:t>
            </a:r>
            <a:r>
              <a:rPr lang="fr-BE" dirty="0"/>
              <a:t> </a:t>
            </a:r>
            <a:r>
              <a:rPr lang="fr-BE" dirty="0" err="1"/>
              <a:t>imprenditori</a:t>
            </a:r>
            <a:r>
              <a:rPr lang="fr-BE" dirty="0"/>
              <a:t>, o per </a:t>
            </a:r>
            <a:r>
              <a:rPr lang="en-GB" b="0" i="0" dirty="0" err="1">
                <a:solidFill>
                  <a:srgbClr val="374151"/>
                </a:solidFill>
                <a:effectLst/>
                <a:latin typeface="Söhne"/>
              </a:rPr>
              <a:t>genitore</a:t>
            </a:r>
            <a:r>
              <a:rPr lang="en-GB" b="0" i="0" dirty="0">
                <a:solidFill>
                  <a:srgbClr val="374151"/>
                </a:solidFill>
                <a:effectLst/>
                <a:latin typeface="Söhne"/>
              </a:rPr>
              <a:t> </a:t>
            </a:r>
            <a:r>
              <a:rPr lang="en-GB" b="0" i="0" dirty="0" err="1">
                <a:solidFill>
                  <a:srgbClr val="374151"/>
                </a:solidFill>
                <a:effectLst/>
                <a:latin typeface="Söhne"/>
              </a:rPr>
              <a:t>imprenditore</a:t>
            </a:r>
            <a:r>
              <a:rPr lang="en-GB" b="0" i="0" dirty="0">
                <a:solidFill>
                  <a:srgbClr val="374151"/>
                </a:solidFill>
                <a:effectLst/>
                <a:latin typeface="Söhne"/>
              </a:rPr>
              <a:t> (</a:t>
            </a:r>
            <a:r>
              <a:rPr lang="en-GB" b="0" i="0" dirty="0" err="1">
                <a:solidFill>
                  <a:srgbClr val="374151"/>
                </a:solidFill>
                <a:effectLst/>
                <a:latin typeface="Söhne"/>
              </a:rPr>
              <a:t>parentrepreneurship</a:t>
            </a:r>
            <a:r>
              <a:rPr lang="en-GB" b="0" i="0" dirty="0">
                <a:solidFill>
                  <a:srgbClr val="374151"/>
                </a:solidFill>
                <a:effectLst/>
                <a:latin typeface="Söhne"/>
              </a:rPr>
              <a:t>)</a:t>
            </a:r>
            <a:endParaRPr lang="en-GB" dirty="0"/>
          </a:p>
        </p:txBody>
      </p:sp>
      <p:sp>
        <p:nvSpPr>
          <p:cNvPr id="4" name="Slide Number Placeholder 3"/>
          <p:cNvSpPr>
            <a:spLocks noGrp="1"/>
          </p:cNvSpPr>
          <p:nvPr>
            <p:ph type="sldNum" sz="quarter" idx="5"/>
          </p:nvPr>
        </p:nvSpPr>
        <p:spPr/>
        <p:txBody>
          <a:bodyPr/>
          <a:lstStyle/>
          <a:p>
            <a:fld id="{A01E6897-F7CE-FA46-AAF8-63716AC062E1}" type="slidenum">
              <a:rPr lang="it-IT" smtClean="0"/>
              <a:t>19</a:t>
            </a:fld>
            <a:endParaRPr lang="it-IT"/>
          </a:p>
        </p:txBody>
      </p:sp>
    </p:spTree>
    <p:extLst>
      <p:ext uri="{BB962C8B-B14F-4D97-AF65-F5344CB8AC3E}">
        <p14:creationId xmlns:p14="http://schemas.microsoft.com/office/powerpoint/2010/main" val="374968738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Scaffold: table game for educators – YouTube</a:t>
            </a:r>
            <a:endParaRPr lang="en-US" dirty="0"/>
          </a:p>
          <a:p>
            <a:endParaRPr lang="en-US" dirty="0"/>
          </a:p>
          <a:p>
            <a:r>
              <a:rPr lang="en-GB" dirty="0"/>
              <a:t>https://www.youtube.com/watch?v=LkqHxi1OYGQ</a:t>
            </a:r>
          </a:p>
        </p:txBody>
      </p:sp>
      <p:sp>
        <p:nvSpPr>
          <p:cNvPr id="4" name="Slide Number Placeholder 3"/>
          <p:cNvSpPr>
            <a:spLocks noGrp="1"/>
          </p:cNvSpPr>
          <p:nvPr>
            <p:ph type="sldNum" sz="quarter" idx="5"/>
          </p:nvPr>
        </p:nvSpPr>
        <p:spPr/>
        <p:txBody>
          <a:bodyPr/>
          <a:lstStyle/>
          <a:p>
            <a:fld id="{A01E6897-F7CE-FA46-AAF8-63716AC062E1}" type="slidenum">
              <a:rPr lang="it-IT" smtClean="0"/>
              <a:t>23</a:t>
            </a:fld>
            <a:endParaRPr lang="it-IT"/>
          </a:p>
        </p:txBody>
      </p:sp>
    </p:spTree>
    <p:extLst>
      <p:ext uri="{BB962C8B-B14F-4D97-AF65-F5344CB8AC3E}">
        <p14:creationId xmlns:p14="http://schemas.microsoft.com/office/powerpoint/2010/main" val="5276896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a:defRPr sz="1800">
                <a:solidFill>
                  <a:srgbClr val="000000"/>
                </a:solidFill>
                <a:latin typeface="Calibri" panose="020F0502020204030204" pitchFamily="34" charset="0"/>
              </a:defRPr>
            </a:pPr>
            <a:r>
              <a:rPr dirty="0"/>
              <a:t>EntreComp è un </a:t>
            </a:r>
            <a:r>
              <a:rPr dirty="0" err="1"/>
              <a:t>quadro</a:t>
            </a:r>
            <a:r>
              <a:rPr dirty="0"/>
              <a:t> di </a:t>
            </a:r>
            <a:r>
              <a:rPr dirty="0" err="1"/>
              <a:t>riferimento</a:t>
            </a:r>
            <a:r>
              <a:rPr dirty="0"/>
              <a:t> </a:t>
            </a:r>
            <a:r>
              <a:rPr dirty="0" err="1"/>
              <a:t>completo</a:t>
            </a:r>
            <a:r>
              <a:rPr dirty="0"/>
              <a:t>, </a:t>
            </a:r>
            <a:r>
              <a:rPr dirty="0" err="1"/>
              <a:t>flessibile</a:t>
            </a:r>
            <a:r>
              <a:rPr dirty="0"/>
              <a:t> e </a:t>
            </a:r>
            <a:r>
              <a:rPr dirty="0" err="1"/>
              <a:t>polivalente</a:t>
            </a:r>
            <a:r>
              <a:rPr dirty="0"/>
              <a:t> </a:t>
            </a:r>
            <a:r>
              <a:rPr dirty="0" err="1"/>
              <a:t>progettato</a:t>
            </a:r>
            <a:r>
              <a:rPr dirty="0"/>
              <a:t> per </a:t>
            </a:r>
            <a:r>
              <a:rPr dirty="0" err="1"/>
              <a:t>aiutarti</a:t>
            </a:r>
            <a:r>
              <a:rPr dirty="0"/>
              <a:t> a </a:t>
            </a:r>
            <a:r>
              <a:rPr dirty="0" err="1"/>
              <a:t>capire</a:t>
            </a:r>
            <a:r>
              <a:rPr dirty="0"/>
              <a:t> </a:t>
            </a:r>
            <a:r>
              <a:rPr dirty="0" err="1"/>
              <a:t>cosa</a:t>
            </a:r>
            <a:r>
              <a:rPr dirty="0"/>
              <a:t> </a:t>
            </a:r>
            <a:r>
              <a:rPr dirty="0" err="1"/>
              <a:t>si</a:t>
            </a:r>
            <a:r>
              <a:rPr dirty="0"/>
              <a:t> </a:t>
            </a:r>
            <a:r>
              <a:rPr dirty="0" err="1"/>
              <a:t>intende</a:t>
            </a:r>
            <a:r>
              <a:rPr dirty="0"/>
              <a:t> per </a:t>
            </a:r>
            <a:r>
              <a:rPr dirty="0" err="1"/>
              <a:t>imprenditorialità</a:t>
            </a:r>
            <a:r>
              <a:rPr dirty="0"/>
              <a:t> come </a:t>
            </a:r>
            <a:r>
              <a:rPr dirty="0" err="1"/>
              <a:t>competenza</a:t>
            </a:r>
            <a:r>
              <a:rPr dirty="0"/>
              <a:t> </a:t>
            </a:r>
            <a:r>
              <a:rPr dirty="0" err="1"/>
              <a:t>chiave</a:t>
            </a:r>
            <a:r>
              <a:rPr dirty="0"/>
              <a:t> per </a:t>
            </a:r>
            <a:r>
              <a:rPr dirty="0" err="1"/>
              <a:t>l'apprendimento</a:t>
            </a:r>
            <a:r>
              <a:rPr dirty="0"/>
              <a:t> </a:t>
            </a:r>
            <a:r>
              <a:rPr dirty="0" err="1"/>
              <a:t>permanente</a:t>
            </a:r>
            <a:r>
              <a:rPr dirty="0"/>
              <a:t> e per </a:t>
            </a:r>
            <a:r>
              <a:rPr dirty="0" err="1"/>
              <a:t>essere</a:t>
            </a:r>
            <a:r>
              <a:rPr dirty="0"/>
              <a:t> in </a:t>
            </a:r>
            <a:r>
              <a:rPr dirty="0" err="1"/>
              <a:t>grado</a:t>
            </a:r>
            <a:r>
              <a:rPr dirty="0"/>
              <a:t> di </a:t>
            </a:r>
            <a:r>
              <a:rPr dirty="0" err="1"/>
              <a:t>utilizzarlo</a:t>
            </a:r>
            <a:r>
              <a:rPr dirty="0"/>
              <a:t> </a:t>
            </a:r>
            <a:r>
              <a:rPr dirty="0" err="1"/>
              <a:t>nel</a:t>
            </a:r>
            <a:r>
              <a:rPr dirty="0"/>
              <a:t> </a:t>
            </a:r>
            <a:r>
              <a:rPr dirty="0" err="1"/>
              <a:t>tuo</a:t>
            </a:r>
            <a:r>
              <a:rPr dirty="0"/>
              <a:t> </a:t>
            </a:r>
            <a:r>
              <a:rPr dirty="0" err="1"/>
              <a:t>lavoro</a:t>
            </a:r>
            <a:r>
              <a:rPr dirty="0"/>
              <a:t>. Ha lo </a:t>
            </a:r>
            <a:r>
              <a:rPr dirty="0" err="1"/>
              <a:t>scopo</a:t>
            </a:r>
            <a:r>
              <a:rPr dirty="0"/>
              <a:t> di </a:t>
            </a:r>
            <a:r>
              <a:rPr dirty="0" err="1"/>
              <a:t>sostenere</a:t>
            </a:r>
            <a:r>
              <a:rPr dirty="0"/>
              <a:t> e </a:t>
            </a:r>
            <a:r>
              <a:rPr dirty="0" err="1"/>
              <a:t>ispirare</a:t>
            </a:r>
            <a:r>
              <a:rPr dirty="0"/>
              <a:t> </a:t>
            </a:r>
            <a:r>
              <a:rPr dirty="0" err="1"/>
              <a:t>azioni</a:t>
            </a:r>
            <a:r>
              <a:rPr dirty="0"/>
              <a:t> volte a </a:t>
            </a:r>
            <a:r>
              <a:rPr dirty="0" err="1"/>
              <a:t>migliorare</a:t>
            </a:r>
            <a:r>
              <a:rPr dirty="0"/>
              <a:t> la </a:t>
            </a:r>
            <a:r>
              <a:rPr dirty="0" err="1"/>
              <a:t>capacità</a:t>
            </a:r>
            <a:r>
              <a:rPr dirty="0"/>
              <a:t> </a:t>
            </a:r>
            <a:r>
              <a:rPr dirty="0" err="1"/>
              <a:t>imprenditoriale</a:t>
            </a:r>
            <a:r>
              <a:rPr dirty="0"/>
              <a:t> di </a:t>
            </a:r>
            <a:r>
              <a:rPr dirty="0" err="1"/>
              <a:t>cittadini</a:t>
            </a:r>
            <a:r>
              <a:rPr dirty="0"/>
              <a:t> e d</a:t>
            </a:r>
            <a:r>
              <a:rPr lang="fr-BE" dirty="0"/>
              <a:t>i</a:t>
            </a:r>
            <a:r>
              <a:rPr dirty="0"/>
              <a:t> </a:t>
            </a:r>
            <a:r>
              <a:rPr dirty="0" err="1"/>
              <a:t>organizzazioni</a:t>
            </a:r>
            <a:r>
              <a:rPr dirty="0"/>
              <a:t> ed è stat</a:t>
            </a:r>
            <a:r>
              <a:rPr lang="fr-BE" dirty="0"/>
              <a:t>o</a:t>
            </a:r>
            <a:r>
              <a:rPr dirty="0"/>
              <a:t> </a:t>
            </a:r>
            <a:r>
              <a:rPr dirty="0" err="1"/>
              <a:t>lanciat</a:t>
            </a:r>
            <a:r>
              <a:rPr dirty="0"/>
              <a:t> </a:t>
            </a:r>
            <a:r>
              <a:rPr dirty="0" err="1"/>
              <a:t>nel</a:t>
            </a:r>
            <a:r>
              <a:rPr dirty="0"/>
              <a:t> 2016 </a:t>
            </a:r>
            <a:r>
              <a:rPr dirty="0" err="1"/>
              <a:t>nell'ambito</a:t>
            </a:r>
            <a:r>
              <a:rPr dirty="0"/>
              <a:t> </a:t>
            </a:r>
            <a:r>
              <a:rPr dirty="0" err="1"/>
              <a:t>della</a:t>
            </a:r>
            <a:r>
              <a:rPr dirty="0"/>
              <a:t> </a:t>
            </a:r>
            <a:r>
              <a:rPr dirty="0" err="1"/>
              <a:t>nuova</a:t>
            </a:r>
            <a:r>
              <a:rPr dirty="0"/>
              <a:t> agenda per le </a:t>
            </a:r>
            <a:r>
              <a:rPr dirty="0" err="1"/>
              <a:t>competenze</a:t>
            </a:r>
            <a:r>
              <a:rPr dirty="0"/>
              <a:t> per </a:t>
            </a:r>
            <a:r>
              <a:rPr dirty="0" err="1"/>
              <a:t>l'Europa</a:t>
            </a:r>
            <a:r>
              <a:rPr dirty="0"/>
              <a:t>.</a:t>
            </a:r>
          </a:p>
        </p:txBody>
      </p:sp>
      <p:sp>
        <p:nvSpPr>
          <p:cNvPr id="4" name="Slide Number Placeholder 3"/>
          <p:cNvSpPr>
            <a:spLocks noGrp="1"/>
          </p:cNvSpPr>
          <p:nvPr>
            <p:ph type="sldNum" sz="quarter" idx="5"/>
          </p:nvPr>
        </p:nvSpPr>
        <p:spPr/>
        <p:txBody>
          <a:bodyPr/>
          <a:lstStyle/>
          <a:p>
            <a:fld id="{871B2431-D351-4C6E-A3CF-9DFAC0E3E050}" type="slidenum">
              <a:rPr lang="cs-CZ" smtClean="0"/>
              <a:t>2</a:t>
            </a:fld>
            <a:endParaRPr lang="cs-CZ"/>
          </a:p>
        </p:txBody>
      </p:sp>
    </p:spTree>
    <p:extLst>
      <p:ext uri="{BB962C8B-B14F-4D97-AF65-F5344CB8AC3E}">
        <p14:creationId xmlns:p14="http://schemas.microsoft.com/office/powerpoint/2010/main" val="1515572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290763" y="512763"/>
            <a:ext cx="4562475" cy="2566987"/>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sz="1800">
                <a:solidFill>
                  <a:srgbClr val="000000"/>
                </a:solidFill>
                <a:latin typeface="Calibri" panose="020F0502020204030204" pitchFamily="34" charset="0"/>
              </a:defRPr>
            </a:pPr>
            <a:r>
              <a:rPr dirty="0"/>
              <a:t>EntreComp </a:t>
            </a:r>
            <a:r>
              <a:rPr dirty="0" err="1"/>
              <a:t>crea</a:t>
            </a:r>
            <a:r>
              <a:rPr dirty="0"/>
              <a:t> </a:t>
            </a:r>
            <a:r>
              <a:rPr dirty="0" err="1"/>
              <a:t>una</a:t>
            </a:r>
            <a:r>
              <a:rPr dirty="0"/>
              <a:t> </a:t>
            </a:r>
            <a:r>
              <a:rPr dirty="0" err="1"/>
              <a:t>comprensione</a:t>
            </a:r>
            <a:r>
              <a:rPr dirty="0"/>
              <a:t> </a:t>
            </a:r>
            <a:r>
              <a:rPr dirty="0" err="1"/>
              <a:t>condivisa</a:t>
            </a:r>
            <a:r>
              <a:rPr dirty="0"/>
              <a:t> </a:t>
            </a:r>
            <a:r>
              <a:rPr dirty="0" err="1"/>
              <a:t>delle</a:t>
            </a:r>
            <a:r>
              <a:rPr dirty="0"/>
              <a:t> </a:t>
            </a:r>
            <a:r>
              <a:rPr dirty="0" err="1"/>
              <a:t>conoscenze</a:t>
            </a:r>
            <a:r>
              <a:rPr dirty="0"/>
              <a:t>, </a:t>
            </a:r>
            <a:r>
              <a:rPr dirty="0" err="1"/>
              <a:t>abilità</a:t>
            </a:r>
            <a:r>
              <a:rPr dirty="0"/>
              <a:t> e </a:t>
            </a:r>
            <a:r>
              <a:rPr dirty="0" err="1"/>
              <a:t>attitudini</a:t>
            </a:r>
            <a:r>
              <a:rPr dirty="0"/>
              <a:t> </a:t>
            </a:r>
            <a:r>
              <a:rPr dirty="0" err="1"/>
              <a:t>che</a:t>
            </a:r>
            <a:r>
              <a:rPr dirty="0"/>
              <a:t> </a:t>
            </a:r>
            <a:r>
              <a:rPr dirty="0" err="1"/>
              <a:t>compongono</a:t>
            </a:r>
            <a:r>
              <a:rPr dirty="0"/>
              <a:t> </a:t>
            </a:r>
            <a:r>
              <a:rPr dirty="0" err="1"/>
              <a:t>ciò</a:t>
            </a:r>
            <a:r>
              <a:rPr dirty="0"/>
              <a:t> </a:t>
            </a:r>
            <a:r>
              <a:rPr dirty="0" err="1"/>
              <a:t>che</a:t>
            </a:r>
            <a:r>
              <a:rPr dirty="0"/>
              <a:t> </a:t>
            </a:r>
            <a:r>
              <a:rPr dirty="0" err="1"/>
              <a:t>significa</a:t>
            </a:r>
            <a:r>
              <a:rPr dirty="0"/>
              <a:t> </a:t>
            </a:r>
            <a:r>
              <a:rPr dirty="0" err="1"/>
              <a:t>essere</a:t>
            </a:r>
            <a:r>
              <a:rPr dirty="0"/>
              <a:t> </a:t>
            </a:r>
            <a:r>
              <a:rPr dirty="0" err="1"/>
              <a:t>imprenditoriali</a:t>
            </a:r>
            <a:r>
              <a:rPr dirty="0"/>
              <a:t> — </a:t>
            </a:r>
            <a:r>
              <a:rPr dirty="0" err="1"/>
              <a:t>scoprire</a:t>
            </a:r>
            <a:r>
              <a:rPr dirty="0"/>
              <a:t> e </a:t>
            </a:r>
            <a:r>
              <a:rPr dirty="0" err="1"/>
              <a:t>agire</a:t>
            </a:r>
            <a:r>
              <a:rPr dirty="0"/>
              <a:t> </a:t>
            </a:r>
            <a:r>
              <a:rPr dirty="0" err="1"/>
              <a:t>su</a:t>
            </a:r>
            <a:r>
              <a:rPr dirty="0"/>
              <a:t> </a:t>
            </a:r>
            <a:r>
              <a:rPr dirty="0" err="1"/>
              <a:t>opportunità</a:t>
            </a:r>
            <a:r>
              <a:rPr dirty="0"/>
              <a:t> e idee, e </a:t>
            </a:r>
            <a:r>
              <a:rPr dirty="0" err="1"/>
              <a:t>trasformarle</a:t>
            </a:r>
            <a:r>
              <a:rPr dirty="0"/>
              <a:t> in </a:t>
            </a:r>
            <a:r>
              <a:rPr dirty="0" err="1"/>
              <a:t>valore</a:t>
            </a:r>
            <a:r>
              <a:rPr dirty="0"/>
              <a:t> </a:t>
            </a:r>
            <a:r>
              <a:rPr dirty="0" err="1"/>
              <a:t>sociale</a:t>
            </a:r>
            <a:r>
              <a:rPr dirty="0"/>
              <a:t>, </a:t>
            </a:r>
            <a:r>
              <a:rPr dirty="0" err="1"/>
              <a:t>culturale</a:t>
            </a:r>
            <a:r>
              <a:rPr dirty="0"/>
              <a:t> o </a:t>
            </a:r>
            <a:r>
              <a:rPr dirty="0" err="1"/>
              <a:t>finanziario</a:t>
            </a:r>
            <a:r>
              <a:rPr dirty="0"/>
              <a:t> o </a:t>
            </a:r>
            <a:r>
              <a:rPr dirty="0" err="1"/>
              <a:t>altri</a:t>
            </a:r>
            <a:r>
              <a:rPr dirty="0"/>
              <a:t>. </a:t>
            </a:r>
            <a:endParaRPr sz="1800" dirty="0"/>
          </a:p>
          <a:p>
            <a:pPr>
              <a:defRPr sz="1800">
                <a:solidFill>
                  <a:srgbClr val="000000"/>
                </a:solidFill>
                <a:latin typeface="Calibri" panose="020F0502020204030204" pitchFamily="34" charset="0"/>
              </a:defRPr>
            </a:pPr>
            <a:r>
              <a:rPr dirty="0"/>
              <a:t>EntreComp </a:t>
            </a:r>
            <a:r>
              <a:rPr dirty="0" err="1"/>
              <a:t>riconosce</a:t>
            </a:r>
            <a:r>
              <a:rPr dirty="0"/>
              <a:t> </a:t>
            </a:r>
            <a:r>
              <a:rPr dirty="0" err="1"/>
              <a:t>l'opportunità</a:t>
            </a:r>
            <a:r>
              <a:rPr dirty="0"/>
              <a:t> di </a:t>
            </a:r>
            <a:r>
              <a:rPr dirty="0" err="1"/>
              <a:t>essere</a:t>
            </a:r>
            <a:r>
              <a:rPr dirty="0"/>
              <a:t> </a:t>
            </a:r>
            <a:r>
              <a:rPr dirty="0" err="1"/>
              <a:t>imprenditoriale</a:t>
            </a:r>
            <a:r>
              <a:rPr dirty="0"/>
              <a:t> in </a:t>
            </a:r>
            <a:r>
              <a:rPr dirty="0" err="1"/>
              <a:t>qualsiasi</a:t>
            </a:r>
            <a:r>
              <a:rPr dirty="0"/>
              <a:t> </a:t>
            </a:r>
            <a:r>
              <a:rPr dirty="0" err="1"/>
              <a:t>situazione</a:t>
            </a:r>
            <a:r>
              <a:rPr dirty="0"/>
              <a:t>: </a:t>
            </a:r>
            <a:r>
              <a:rPr dirty="0" err="1"/>
              <a:t>dai</a:t>
            </a:r>
            <a:r>
              <a:rPr dirty="0"/>
              <a:t> curricula a </a:t>
            </a:r>
            <a:r>
              <a:rPr dirty="0" err="1"/>
              <a:t>scuola</a:t>
            </a:r>
            <a:r>
              <a:rPr dirty="0"/>
              <a:t> </a:t>
            </a:r>
            <a:r>
              <a:rPr dirty="0" err="1"/>
              <a:t>all'innovazione</a:t>
            </a:r>
            <a:r>
              <a:rPr dirty="0"/>
              <a:t> </a:t>
            </a:r>
            <a:r>
              <a:rPr dirty="0" err="1"/>
              <a:t>sul</a:t>
            </a:r>
            <a:r>
              <a:rPr dirty="0"/>
              <a:t> </a:t>
            </a:r>
            <a:r>
              <a:rPr dirty="0" err="1"/>
              <a:t>posto</a:t>
            </a:r>
            <a:r>
              <a:rPr dirty="0"/>
              <a:t> di </a:t>
            </a:r>
            <a:r>
              <a:rPr dirty="0" err="1"/>
              <a:t>lavoro</a:t>
            </a:r>
            <a:r>
              <a:rPr dirty="0"/>
              <a:t>, </a:t>
            </a:r>
            <a:r>
              <a:rPr dirty="0" err="1"/>
              <a:t>dalle</a:t>
            </a:r>
            <a:r>
              <a:rPr dirty="0"/>
              <a:t> </a:t>
            </a:r>
            <a:r>
              <a:rPr dirty="0" err="1"/>
              <a:t>iniziative</a:t>
            </a:r>
            <a:r>
              <a:rPr dirty="0"/>
              <a:t> </a:t>
            </a:r>
            <a:r>
              <a:rPr dirty="0" err="1"/>
              <a:t>comunitarie</a:t>
            </a:r>
            <a:r>
              <a:rPr dirty="0"/>
              <a:t> </a:t>
            </a:r>
            <a:r>
              <a:rPr dirty="0" err="1"/>
              <a:t>all'apprendimento</a:t>
            </a:r>
            <a:r>
              <a:rPr dirty="0"/>
              <a:t> </a:t>
            </a:r>
            <a:r>
              <a:rPr dirty="0" err="1"/>
              <a:t>applicato</a:t>
            </a:r>
            <a:r>
              <a:rPr dirty="0"/>
              <a:t> </a:t>
            </a:r>
            <a:r>
              <a:rPr dirty="0" err="1"/>
              <a:t>all'università</a:t>
            </a:r>
            <a:r>
              <a:rPr dirty="0"/>
              <a:t>. Nel </a:t>
            </a:r>
            <a:r>
              <a:rPr dirty="0" err="1"/>
              <a:t>quadro</a:t>
            </a:r>
            <a:r>
              <a:rPr dirty="0"/>
              <a:t> di EntreComp, la </a:t>
            </a:r>
            <a:r>
              <a:rPr dirty="0" err="1"/>
              <a:t>competenza</a:t>
            </a:r>
            <a:r>
              <a:rPr dirty="0"/>
              <a:t> </a:t>
            </a:r>
            <a:r>
              <a:rPr dirty="0" err="1"/>
              <a:t>imprenditoriale</a:t>
            </a:r>
            <a:r>
              <a:rPr dirty="0"/>
              <a:t> è </a:t>
            </a:r>
            <a:r>
              <a:rPr dirty="0" err="1"/>
              <a:t>sia</a:t>
            </a:r>
            <a:r>
              <a:rPr dirty="0"/>
              <a:t> </a:t>
            </a:r>
            <a:r>
              <a:rPr dirty="0" err="1"/>
              <a:t>una</a:t>
            </a:r>
            <a:r>
              <a:rPr dirty="0"/>
              <a:t> </a:t>
            </a:r>
            <a:r>
              <a:rPr dirty="0" err="1"/>
              <a:t>capacità</a:t>
            </a:r>
            <a:r>
              <a:rPr dirty="0"/>
              <a:t> </a:t>
            </a:r>
            <a:r>
              <a:rPr dirty="0" err="1"/>
              <a:t>individuale</a:t>
            </a:r>
            <a:r>
              <a:rPr dirty="0"/>
              <a:t> </a:t>
            </a:r>
            <a:r>
              <a:rPr dirty="0" err="1"/>
              <a:t>che</a:t>
            </a:r>
            <a:r>
              <a:rPr dirty="0"/>
              <a:t> </a:t>
            </a:r>
            <a:r>
              <a:rPr dirty="0" err="1"/>
              <a:t>collettiva</a:t>
            </a:r>
            <a:r>
              <a:rPr dirty="0"/>
              <a:t>. </a:t>
            </a:r>
          </a:p>
          <a:p>
            <a:r>
              <a:rPr sz="1800" dirty="0" err="1">
                <a:solidFill>
                  <a:srgbClr val="000000"/>
                </a:solidFill>
                <a:latin typeface="Calibri" panose="020F0502020204030204" pitchFamily="34" charset="0"/>
              </a:rPr>
              <a:t>L'imprenditorialità</a:t>
            </a:r>
            <a:r>
              <a:rPr sz="1800" dirty="0">
                <a:solidFill>
                  <a:srgbClr val="000000"/>
                </a:solidFill>
                <a:latin typeface="Calibri" panose="020F0502020204030204" pitchFamily="34" charset="0"/>
              </a:rPr>
              <a:t> è </a:t>
            </a:r>
            <a:r>
              <a:rPr sz="1800" dirty="0" err="1">
                <a:solidFill>
                  <a:srgbClr val="000000"/>
                </a:solidFill>
                <a:latin typeface="Calibri" panose="020F0502020204030204" pitchFamily="34" charset="0"/>
              </a:rPr>
              <a:t>una</a:t>
            </a:r>
            <a:r>
              <a:rPr sz="1800" dirty="0">
                <a:solidFill>
                  <a:srgbClr val="000000"/>
                </a:solidFill>
                <a:latin typeface="Calibri" panose="020F0502020204030204" pitchFamily="34" charset="0"/>
              </a:rPr>
              <a:t> </a:t>
            </a:r>
            <a:r>
              <a:rPr sz="1800" dirty="0" err="1">
                <a:solidFill>
                  <a:srgbClr val="000000"/>
                </a:solidFill>
                <a:latin typeface="Calibri" panose="020F0502020204030204" pitchFamily="34" charset="0"/>
              </a:rPr>
              <a:t>competenza</a:t>
            </a:r>
            <a:r>
              <a:rPr sz="1800" dirty="0">
                <a:solidFill>
                  <a:srgbClr val="000000"/>
                </a:solidFill>
                <a:latin typeface="Calibri" panose="020F0502020204030204" pitchFamily="34" charset="0"/>
              </a:rPr>
              <a:t> per la vita. </a:t>
            </a:r>
            <a:r>
              <a:rPr sz="1800" dirty="0" err="1">
                <a:solidFill>
                  <a:srgbClr val="000000"/>
                </a:solidFill>
                <a:latin typeface="Calibri" panose="020F0502020204030204" pitchFamily="34" charset="0"/>
              </a:rPr>
              <a:t>Essere</a:t>
            </a:r>
            <a:r>
              <a:rPr sz="1800" dirty="0">
                <a:solidFill>
                  <a:srgbClr val="000000"/>
                </a:solidFill>
                <a:latin typeface="Calibri" panose="020F0502020204030204" pitchFamily="34" charset="0"/>
              </a:rPr>
              <a:t> </a:t>
            </a:r>
            <a:r>
              <a:rPr sz="1800" dirty="0" err="1">
                <a:solidFill>
                  <a:srgbClr val="000000"/>
                </a:solidFill>
                <a:latin typeface="Calibri" panose="020F0502020204030204" pitchFamily="34" charset="0"/>
              </a:rPr>
              <a:t>creativi</a:t>
            </a:r>
            <a:r>
              <a:rPr sz="1800" dirty="0">
                <a:solidFill>
                  <a:srgbClr val="000000"/>
                </a:solidFill>
                <a:latin typeface="Calibri" panose="020F0502020204030204" pitchFamily="34" charset="0"/>
              </a:rPr>
              <a:t> o </a:t>
            </a:r>
            <a:r>
              <a:rPr sz="1800" dirty="0" err="1">
                <a:solidFill>
                  <a:srgbClr val="000000"/>
                </a:solidFill>
                <a:latin typeface="Calibri" panose="020F0502020204030204" pitchFamily="34" charset="0"/>
              </a:rPr>
              <a:t>pensare</a:t>
            </a:r>
            <a:r>
              <a:rPr sz="1800" dirty="0">
                <a:solidFill>
                  <a:srgbClr val="000000"/>
                </a:solidFill>
                <a:latin typeface="Calibri" panose="020F0502020204030204" pitchFamily="34" charset="0"/>
              </a:rPr>
              <a:t> a come fare le </a:t>
            </a:r>
            <a:r>
              <a:rPr sz="1800" dirty="0" err="1">
                <a:solidFill>
                  <a:srgbClr val="000000"/>
                </a:solidFill>
                <a:latin typeface="Calibri" panose="020F0502020204030204" pitchFamily="34" charset="0"/>
              </a:rPr>
              <a:t>cose</a:t>
            </a:r>
            <a:r>
              <a:rPr sz="1800" dirty="0">
                <a:solidFill>
                  <a:srgbClr val="000000"/>
                </a:solidFill>
                <a:latin typeface="Calibri" panose="020F0502020204030204" pitchFamily="34" charset="0"/>
              </a:rPr>
              <a:t> in </a:t>
            </a:r>
            <a:r>
              <a:rPr sz="1800" dirty="0" err="1">
                <a:solidFill>
                  <a:srgbClr val="000000"/>
                </a:solidFill>
                <a:latin typeface="Calibri" panose="020F0502020204030204" pitchFamily="34" charset="0"/>
              </a:rPr>
              <a:t>modi</a:t>
            </a:r>
            <a:r>
              <a:rPr sz="1800" dirty="0">
                <a:solidFill>
                  <a:srgbClr val="000000"/>
                </a:solidFill>
                <a:latin typeface="Calibri" panose="020F0502020204030204" pitchFamily="34" charset="0"/>
              </a:rPr>
              <a:t> </a:t>
            </a:r>
            <a:r>
              <a:rPr sz="1800" dirty="0" err="1">
                <a:solidFill>
                  <a:srgbClr val="000000"/>
                </a:solidFill>
                <a:latin typeface="Calibri" panose="020F0502020204030204" pitchFamily="34" charset="0"/>
              </a:rPr>
              <a:t>nuovi</a:t>
            </a:r>
            <a:r>
              <a:rPr sz="1800" dirty="0">
                <a:solidFill>
                  <a:srgbClr val="000000"/>
                </a:solidFill>
                <a:latin typeface="Calibri" panose="020F0502020204030204" pitchFamily="34" charset="0"/>
              </a:rPr>
              <a:t> è </a:t>
            </a:r>
            <a:r>
              <a:rPr sz="1800" dirty="0" err="1">
                <a:solidFill>
                  <a:srgbClr val="000000"/>
                </a:solidFill>
                <a:latin typeface="Calibri" panose="020F0502020204030204" pitchFamily="34" charset="0"/>
              </a:rPr>
              <a:t>altrettanto</a:t>
            </a:r>
            <a:r>
              <a:rPr sz="1800" dirty="0">
                <a:solidFill>
                  <a:srgbClr val="000000"/>
                </a:solidFill>
                <a:latin typeface="Calibri" panose="020F0502020204030204" pitchFamily="34" charset="0"/>
              </a:rPr>
              <a:t> </a:t>
            </a:r>
            <a:r>
              <a:rPr sz="1800" dirty="0" err="1">
                <a:solidFill>
                  <a:srgbClr val="000000"/>
                </a:solidFill>
                <a:latin typeface="Calibri" panose="020F0502020204030204" pitchFamily="34" charset="0"/>
              </a:rPr>
              <a:t>importante</a:t>
            </a:r>
            <a:r>
              <a:rPr sz="1800" dirty="0">
                <a:solidFill>
                  <a:srgbClr val="000000"/>
                </a:solidFill>
                <a:latin typeface="Calibri" panose="020F0502020204030204" pitchFamily="34" charset="0"/>
              </a:rPr>
              <a:t> per </a:t>
            </a:r>
            <a:r>
              <a:rPr sz="1800" dirty="0" err="1">
                <a:solidFill>
                  <a:srgbClr val="000000"/>
                </a:solidFill>
                <a:latin typeface="Calibri" panose="020F0502020204030204" pitchFamily="34" charset="0"/>
              </a:rPr>
              <a:t>progredire</a:t>
            </a:r>
            <a:r>
              <a:rPr sz="1800" dirty="0">
                <a:solidFill>
                  <a:srgbClr val="000000"/>
                </a:solidFill>
                <a:latin typeface="Calibri" panose="020F0502020204030204" pitchFamily="34" charset="0"/>
              </a:rPr>
              <a:t> la </a:t>
            </a:r>
            <a:r>
              <a:rPr sz="1800" dirty="0" err="1">
                <a:solidFill>
                  <a:srgbClr val="000000"/>
                </a:solidFill>
                <a:latin typeface="Calibri" panose="020F0502020204030204" pitchFamily="34" charset="0"/>
              </a:rPr>
              <a:t>tua</a:t>
            </a:r>
            <a:r>
              <a:rPr sz="1800" dirty="0">
                <a:solidFill>
                  <a:srgbClr val="000000"/>
                </a:solidFill>
                <a:latin typeface="Calibri" panose="020F0502020204030204" pitchFamily="34" charset="0"/>
              </a:rPr>
              <a:t> </a:t>
            </a:r>
            <a:r>
              <a:rPr sz="1800" dirty="0" err="1">
                <a:solidFill>
                  <a:srgbClr val="000000"/>
                </a:solidFill>
                <a:latin typeface="Calibri" panose="020F0502020204030204" pitchFamily="34" charset="0"/>
              </a:rPr>
              <a:t>carriera</a:t>
            </a:r>
            <a:r>
              <a:rPr sz="1800" dirty="0">
                <a:solidFill>
                  <a:srgbClr val="000000"/>
                </a:solidFill>
                <a:latin typeface="Calibri" panose="020F0502020204030204" pitchFamily="34" charset="0"/>
              </a:rPr>
              <a:t> o per </a:t>
            </a:r>
            <a:r>
              <a:rPr sz="1800" dirty="0" err="1">
                <a:solidFill>
                  <a:srgbClr val="000000"/>
                </a:solidFill>
                <a:latin typeface="Calibri" panose="020F0502020204030204" pitchFamily="34" charset="0"/>
              </a:rPr>
              <a:t>trovare</a:t>
            </a:r>
            <a:r>
              <a:rPr sz="1800" dirty="0">
                <a:solidFill>
                  <a:srgbClr val="000000"/>
                </a:solidFill>
                <a:latin typeface="Calibri" panose="020F0502020204030204" pitchFamily="34" charset="0"/>
              </a:rPr>
              <a:t> </a:t>
            </a:r>
            <a:r>
              <a:rPr sz="1800" dirty="0" err="1">
                <a:solidFill>
                  <a:srgbClr val="000000"/>
                </a:solidFill>
                <a:latin typeface="Calibri" panose="020F0502020204030204" pitchFamily="34" charset="0"/>
              </a:rPr>
              <a:t>nuove</a:t>
            </a:r>
            <a:r>
              <a:rPr sz="1800" dirty="0">
                <a:solidFill>
                  <a:srgbClr val="000000"/>
                </a:solidFill>
                <a:latin typeface="Calibri" panose="020F0502020204030204" pitchFamily="34" charset="0"/>
              </a:rPr>
              <a:t> idee di business. </a:t>
            </a:r>
            <a:r>
              <a:rPr sz="1800" dirty="0" err="1">
                <a:solidFill>
                  <a:srgbClr val="000000"/>
                </a:solidFill>
                <a:latin typeface="Calibri" panose="020F0502020204030204" pitchFamily="34" charset="0"/>
              </a:rPr>
              <a:t>E</a:t>
            </a:r>
            <a:r>
              <a:rPr dirty="0" err="1">
                <a:latin typeface="Georgia" panose="02040502050405020303" pitchFamily="18" charset="0"/>
                <a:ea typeface="Calibri" panose="020F0502020204030204" pitchFamily="34" charset="0"/>
                <a:cs typeface="Times New Roman" panose="02020603050405020304" pitchFamily="18" charset="0"/>
              </a:rPr>
              <a:t>ntreperenueship</a:t>
            </a:r>
            <a:r>
              <a:rPr dirty="0">
                <a:latin typeface="Georgia" panose="02040502050405020303" pitchFamily="18" charset="0"/>
                <a:ea typeface="Calibri" panose="020F0502020204030204" pitchFamily="34" charset="0"/>
                <a:cs typeface="Times New Roman" panose="02020603050405020304" pitchFamily="18" charset="0"/>
              </a:rPr>
              <a:t> non è solo </a:t>
            </a:r>
            <a:r>
              <a:rPr dirty="0" err="1">
                <a:latin typeface="Georgia" panose="02040502050405020303" pitchFamily="18" charset="0"/>
                <a:ea typeface="Calibri" panose="020F0502020204030204" pitchFamily="34" charset="0"/>
                <a:cs typeface="Times New Roman" panose="02020603050405020304" pitchFamily="18" charset="0"/>
              </a:rPr>
              <a:t>una</a:t>
            </a:r>
            <a:r>
              <a:rPr dirty="0">
                <a:latin typeface="Georgia" panose="02040502050405020303" pitchFamily="18" charset="0"/>
                <a:ea typeface="Calibri" panose="020F0502020204030204" pitchFamily="34" charset="0"/>
                <a:cs typeface="Times New Roman" panose="02020603050405020304" pitchFamily="18" charset="0"/>
              </a:rPr>
              <a:t> start up o </a:t>
            </a:r>
            <a:r>
              <a:rPr dirty="0" err="1">
                <a:latin typeface="Georgia" panose="02040502050405020303" pitchFamily="18" charset="0"/>
                <a:ea typeface="Calibri" panose="020F0502020204030204" pitchFamily="34" charset="0"/>
                <a:cs typeface="Times New Roman" panose="02020603050405020304" pitchFamily="18" charset="0"/>
              </a:rPr>
              <a:t>un'azienda</a:t>
            </a:r>
            <a:r>
              <a:rPr dirty="0">
                <a:latin typeface="Georgia" panose="02040502050405020303" pitchFamily="18" charset="0"/>
                <a:ea typeface="Calibri" panose="020F0502020204030204" pitchFamily="34" charset="0"/>
                <a:cs typeface="Times New Roman" panose="02020603050405020304" pitchFamily="18" charset="0"/>
              </a:rPr>
              <a:t>. </a:t>
            </a:r>
            <a:r>
              <a:rPr b="1" dirty="0">
                <a:latin typeface="Calibri" panose="020F0502020204030204" pitchFamily="34" charset="0"/>
                <a:ea typeface="Calibri" panose="020F0502020204030204" pitchFamily="34" charset="0"/>
                <a:cs typeface="Times New Roman" panose="02020603050405020304" pitchFamily="18" charset="0"/>
              </a:rPr>
              <a:t>Si </a:t>
            </a:r>
            <a:r>
              <a:rPr b="1" dirty="0" err="1">
                <a:latin typeface="Calibri" panose="020F0502020204030204" pitchFamily="34" charset="0"/>
                <a:ea typeface="Calibri" panose="020F0502020204030204" pitchFamily="34" charset="0"/>
                <a:cs typeface="Times New Roman" panose="02020603050405020304" pitchFamily="18" charset="0"/>
              </a:rPr>
              <a:t>può</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essere</a:t>
            </a:r>
            <a:r>
              <a:rPr b="1" dirty="0">
                <a:latin typeface="Calibri" panose="020F0502020204030204" pitchFamily="34" charset="0"/>
                <a:ea typeface="Calibri" panose="020F0502020204030204" pitchFamily="34" charset="0"/>
                <a:cs typeface="Times New Roman" panose="02020603050405020304" pitchFamily="18" charset="0"/>
              </a:rPr>
              <a:t> un </a:t>
            </a:r>
            <a:r>
              <a:rPr b="1" dirty="0" err="1">
                <a:latin typeface="Calibri" panose="020F0502020204030204" pitchFamily="34" charset="0"/>
                <a:ea typeface="Calibri" panose="020F0502020204030204" pitchFamily="34" charset="0"/>
                <a:cs typeface="Times New Roman" panose="02020603050405020304" pitchFamily="18" charset="0"/>
              </a:rPr>
              <a:t>dipendente</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pubblico</a:t>
            </a:r>
            <a:r>
              <a:rPr b="1" dirty="0">
                <a:latin typeface="Calibri" panose="020F0502020204030204" pitchFamily="34" charset="0"/>
                <a:ea typeface="Calibri" panose="020F0502020204030204" pitchFamily="34" charset="0"/>
                <a:cs typeface="Times New Roman" panose="02020603050405020304" pitchFamily="18" charset="0"/>
              </a:rPr>
              <a:t>, ma </a:t>
            </a:r>
            <a:r>
              <a:rPr b="1" dirty="0" err="1">
                <a:latin typeface="Calibri" panose="020F0502020204030204" pitchFamily="34" charset="0"/>
                <a:ea typeface="Calibri" panose="020F0502020204030204" pitchFamily="34" charset="0"/>
                <a:cs typeface="Times New Roman" panose="02020603050405020304" pitchFamily="18" charset="0"/>
              </a:rPr>
              <a:t>ancora</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essere</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imprenditori</a:t>
            </a:r>
            <a:r>
              <a:rPr b="1" dirty="0">
                <a:latin typeface="Calibri" panose="020F0502020204030204" pitchFamily="34" charset="0"/>
                <a:ea typeface="Calibri" panose="020F0502020204030204" pitchFamily="34" charset="0"/>
                <a:cs typeface="Times New Roman" panose="02020603050405020304" pitchFamily="18" charset="0"/>
              </a:rPr>
              <a:t>. Si </a:t>
            </a:r>
            <a:r>
              <a:rPr b="1" dirty="0" err="1">
                <a:latin typeface="Calibri" panose="020F0502020204030204" pitchFamily="34" charset="0"/>
                <a:ea typeface="Calibri" panose="020F0502020204030204" pitchFamily="34" charset="0"/>
                <a:cs typeface="Times New Roman" panose="02020603050405020304" pitchFamily="18" charset="0"/>
              </a:rPr>
              <a:t>può</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essere</a:t>
            </a:r>
            <a:r>
              <a:rPr b="1" dirty="0">
                <a:latin typeface="Calibri" panose="020F0502020204030204" pitchFamily="34" charset="0"/>
                <a:ea typeface="Calibri" panose="020F0502020204030204" pitchFamily="34" charset="0"/>
                <a:cs typeface="Times New Roman" panose="02020603050405020304" pitchFamily="18" charset="0"/>
              </a:rPr>
              <a:t> un </a:t>
            </a:r>
            <a:r>
              <a:rPr b="1" dirty="0" err="1">
                <a:latin typeface="Calibri" panose="020F0502020204030204" pitchFamily="34" charset="0"/>
                <a:ea typeface="Calibri" panose="020F0502020204030204" pitchFamily="34" charset="0"/>
                <a:cs typeface="Times New Roman" panose="02020603050405020304" pitchFamily="18" charset="0"/>
              </a:rPr>
              <a:t>insegnante</a:t>
            </a:r>
            <a:r>
              <a:rPr b="1" dirty="0">
                <a:latin typeface="Calibri" panose="020F0502020204030204" pitchFamily="34" charset="0"/>
                <a:ea typeface="Calibri" panose="020F0502020204030204" pitchFamily="34" charset="0"/>
                <a:cs typeface="Times New Roman" panose="02020603050405020304" pitchFamily="18" charset="0"/>
              </a:rPr>
              <a:t> di IFP, ma </a:t>
            </a:r>
            <a:r>
              <a:rPr b="1" dirty="0" err="1">
                <a:latin typeface="Calibri" panose="020F0502020204030204" pitchFamily="34" charset="0"/>
                <a:ea typeface="Calibri" panose="020F0502020204030204" pitchFamily="34" charset="0"/>
                <a:cs typeface="Times New Roman" panose="02020603050405020304" pitchFamily="18" charset="0"/>
              </a:rPr>
              <a:t>essere</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entrepereneurial</a:t>
            </a:r>
            <a:r>
              <a:rPr b="1" dirty="0">
                <a:latin typeface="Calibri" panose="020F0502020204030204" pitchFamily="34" charset="0"/>
                <a:ea typeface="Calibri" panose="020F0502020204030204" pitchFamily="34" charset="0"/>
                <a:cs typeface="Times New Roman" panose="02020603050405020304" pitchFamily="18" charset="0"/>
              </a:rPr>
              <a:t> </a:t>
            </a:r>
            <a:r>
              <a:rPr lang="fr-BE" b="1" dirty="0" err="1">
                <a:latin typeface="Calibri" panose="020F0502020204030204" pitchFamily="34" charset="0"/>
                <a:ea typeface="Calibri" panose="020F0502020204030204" pitchFamily="34" charset="0"/>
                <a:cs typeface="Times New Roman" panose="02020603050405020304" pitchFamily="18" charset="0"/>
              </a:rPr>
              <a:t>portando</a:t>
            </a:r>
            <a:r>
              <a:rPr b="1" dirty="0">
                <a:latin typeface="Calibri" panose="020F0502020204030204" pitchFamily="34" charset="0"/>
                <a:ea typeface="Calibri" panose="020F0502020204030204" pitchFamily="34" charset="0"/>
                <a:cs typeface="Times New Roman" panose="02020603050405020304" pitchFamily="18" charset="0"/>
              </a:rPr>
              <a:t> EntreComp </a:t>
            </a:r>
            <a:r>
              <a:rPr b="1" dirty="0" err="1">
                <a:latin typeface="Calibri" panose="020F0502020204030204" pitchFamily="34" charset="0"/>
                <a:ea typeface="Calibri" panose="020F0502020204030204" pitchFamily="34" charset="0"/>
                <a:cs typeface="Times New Roman" panose="02020603050405020304" pitchFamily="18" charset="0"/>
              </a:rPr>
              <a:t>alla</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vostra</a:t>
            </a:r>
            <a:r>
              <a:rPr b="1" dirty="0">
                <a:latin typeface="Calibri" panose="020F0502020204030204" pitchFamily="34" charset="0"/>
                <a:ea typeface="Calibri" panose="020F0502020204030204" pitchFamily="34" charset="0"/>
                <a:cs typeface="Times New Roman" panose="02020603050405020304" pitchFamily="18" charset="0"/>
              </a:rPr>
              <a:t> </a:t>
            </a:r>
            <a:r>
              <a:rPr b="1" dirty="0" err="1">
                <a:latin typeface="Calibri" panose="020F0502020204030204" pitchFamily="34" charset="0"/>
                <a:ea typeface="Calibri" panose="020F0502020204030204" pitchFamily="34" charset="0"/>
                <a:cs typeface="Times New Roman" panose="02020603050405020304" pitchFamily="18" charset="0"/>
              </a:rPr>
              <a:t>classe</a:t>
            </a:r>
            <a:r>
              <a:rPr b="1"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endParaRP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defRPr b="1"/>
            </a:pPr>
            <a:r>
              <a:rPr dirty="0">
                <a:latin typeface="Calibri" panose="020F0502020204030204" pitchFamily="34" charset="0"/>
                <a:ea typeface="Calibri" panose="020F0502020204030204" pitchFamily="34" charset="0"/>
                <a:cs typeface="Times New Roman" panose="02020603050405020304" pitchFamily="18" charset="0"/>
              </a:rPr>
              <a:t>EntreComp </a:t>
            </a:r>
            <a:r>
              <a:rPr dirty="0" err="1">
                <a:latin typeface="Calibri" panose="020F0502020204030204" pitchFamily="34" charset="0"/>
                <a:ea typeface="Calibri" panose="020F0502020204030204" pitchFamily="34" charset="0"/>
                <a:cs typeface="Times New Roman" panose="02020603050405020304" pitchFamily="18" charset="0"/>
              </a:rPr>
              <a:t>identifica</a:t>
            </a:r>
            <a:r>
              <a:rPr dirty="0">
                <a:latin typeface="Calibri" panose="020F0502020204030204" pitchFamily="34" charset="0"/>
                <a:ea typeface="Calibri" panose="020F0502020204030204" pitchFamily="34" charset="0"/>
                <a:cs typeface="Times New Roman" panose="02020603050405020304" pitchFamily="18" charset="0"/>
              </a:rPr>
              <a:t> le </a:t>
            </a:r>
            <a:r>
              <a:rPr dirty="0" err="1">
                <a:latin typeface="Calibri" panose="020F0502020204030204" pitchFamily="34" charset="0"/>
                <a:ea typeface="Calibri" panose="020F0502020204030204" pitchFamily="34" charset="0"/>
                <a:cs typeface="Times New Roman" panose="02020603050405020304" pitchFamily="18" charset="0"/>
              </a:rPr>
              <a:t>competenze</a:t>
            </a:r>
            <a:r>
              <a:rPr dirty="0">
                <a:latin typeface="Calibri" panose="020F0502020204030204" pitchFamily="34" charset="0"/>
                <a:ea typeface="Calibri" panose="020F0502020204030204" pitchFamily="34" charset="0"/>
                <a:cs typeface="Times New Roman" panose="02020603050405020304" pitchFamily="18" charset="0"/>
              </a:rPr>
              <a:t> </a:t>
            </a:r>
            <a:r>
              <a:rPr dirty="0" err="1">
                <a:latin typeface="Calibri" panose="020F0502020204030204" pitchFamily="34" charset="0"/>
                <a:ea typeface="Calibri" panose="020F0502020204030204" pitchFamily="34" charset="0"/>
                <a:cs typeface="Times New Roman" panose="02020603050405020304" pitchFamily="18" charset="0"/>
              </a:rPr>
              <a:t>che</a:t>
            </a:r>
            <a:r>
              <a:rPr dirty="0">
                <a:latin typeface="Calibri" panose="020F0502020204030204" pitchFamily="34" charset="0"/>
                <a:ea typeface="Calibri" panose="020F0502020204030204" pitchFamily="34" charset="0"/>
                <a:cs typeface="Times New Roman" panose="02020603050405020304" pitchFamily="18" charset="0"/>
              </a:rPr>
              <a:t> </a:t>
            </a:r>
            <a:r>
              <a:rPr dirty="0" err="1">
                <a:latin typeface="Calibri" panose="020F0502020204030204" pitchFamily="34" charset="0"/>
                <a:ea typeface="Calibri" panose="020F0502020204030204" pitchFamily="34" charset="0"/>
                <a:cs typeface="Times New Roman" panose="02020603050405020304" pitchFamily="18" charset="0"/>
              </a:rPr>
              <a:t>rendono</a:t>
            </a:r>
            <a:r>
              <a:rPr dirty="0">
                <a:latin typeface="Calibri" panose="020F0502020204030204" pitchFamily="34" charset="0"/>
                <a:ea typeface="Calibri" panose="020F0502020204030204" pitchFamily="34" charset="0"/>
                <a:cs typeface="Times New Roman" panose="02020603050405020304" pitchFamily="18" charset="0"/>
              </a:rPr>
              <a:t> </a:t>
            </a:r>
            <a:r>
              <a:rPr dirty="0" err="1">
                <a:latin typeface="Calibri" panose="020F0502020204030204" pitchFamily="34" charset="0"/>
                <a:ea typeface="Calibri" panose="020F0502020204030204" pitchFamily="34" charset="0"/>
                <a:cs typeface="Times New Roman" panose="02020603050405020304" pitchFamily="18" charset="0"/>
              </a:rPr>
              <a:t>qualcuno</a:t>
            </a:r>
            <a:r>
              <a:rPr dirty="0">
                <a:latin typeface="Calibri" panose="020F0502020204030204" pitchFamily="34" charset="0"/>
                <a:ea typeface="Calibri" panose="020F0502020204030204" pitchFamily="34" charset="0"/>
                <a:cs typeface="Times New Roman" panose="02020603050405020304" pitchFamily="18" charset="0"/>
              </a:rPr>
              <a:t> </a:t>
            </a:r>
            <a:r>
              <a:rPr dirty="0" err="1">
                <a:latin typeface="Calibri" panose="020F0502020204030204" pitchFamily="34" charset="0"/>
                <a:ea typeface="Calibri" panose="020F0502020204030204" pitchFamily="34" charset="0"/>
                <a:cs typeface="Times New Roman" panose="02020603050405020304" pitchFamily="18" charset="0"/>
              </a:rPr>
              <a:t>imprenditoriale</a:t>
            </a:r>
            <a:r>
              <a:rPr dirty="0">
                <a:latin typeface="Calibri" panose="020F0502020204030204" pitchFamily="34" charset="0"/>
                <a:ea typeface="Calibri" panose="020F0502020204030204" pitchFamily="34" charset="0"/>
                <a:cs typeface="Times New Roman" panose="02020603050405020304" pitchFamily="18" charset="0"/>
              </a:rPr>
              <a:t>. PERCHÉ ESSERE IMPRENDITORI È IMPORTANTE? </a:t>
            </a:r>
            <a:r>
              <a:rPr dirty="0" err="1"/>
              <a:t>Essere</a:t>
            </a:r>
            <a:r>
              <a:rPr dirty="0"/>
              <a:t> </a:t>
            </a:r>
            <a:r>
              <a:rPr dirty="0" err="1"/>
              <a:t>imprenditoriali</a:t>
            </a:r>
            <a:r>
              <a:rPr dirty="0"/>
              <a:t> </a:t>
            </a:r>
            <a:r>
              <a:rPr dirty="0" err="1"/>
              <a:t>consente</a:t>
            </a:r>
            <a:r>
              <a:rPr dirty="0"/>
              <a:t> alle </a:t>
            </a:r>
            <a:r>
              <a:rPr dirty="0" err="1"/>
              <a:t>persone</a:t>
            </a:r>
            <a:r>
              <a:rPr dirty="0"/>
              <a:t> di </a:t>
            </a:r>
            <a:r>
              <a:rPr dirty="0" err="1"/>
              <a:t>agire</a:t>
            </a:r>
            <a:r>
              <a:rPr dirty="0"/>
              <a:t> e </a:t>
            </a:r>
            <a:r>
              <a:rPr dirty="0" err="1"/>
              <a:t>trasformare</a:t>
            </a:r>
            <a:r>
              <a:rPr dirty="0"/>
              <a:t> idee e </a:t>
            </a:r>
            <a:r>
              <a:rPr dirty="0" err="1"/>
              <a:t>opportunità</a:t>
            </a:r>
            <a:r>
              <a:rPr dirty="0"/>
              <a:t> in </a:t>
            </a:r>
            <a:r>
              <a:rPr dirty="0" err="1"/>
              <a:t>valore</a:t>
            </a:r>
            <a:r>
              <a:rPr dirty="0"/>
              <a:t> </a:t>
            </a:r>
            <a:r>
              <a:rPr dirty="0" err="1"/>
              <a:t>condiviso</a:t>
            </a:r>
            <a:r>
              <a:rPr dirty="0"/>
              <a:t>. </a:t>
            </a:r>
            <a:endParaRPr b="1" dirty="0"/>
          </a:p>
          <a:p>
            <a:pPr>
              <a:lnSpc>
                <a:spcPct val="107000"/>
              </a:lnSpc>
              <a:spcAft>
                <a:spcPts val="800"/>
              </a:spcAft>
            </a:pPr>
            <a:endParaRPr b="1" dirty="0"/>
          </a:p>
          <a:p>
            <a:pPr>
              <a:defRPr>
                <a:effectLst/>
              </a:defRPr>
            </a:pPr>
            <a:r>
              <a:rPr dirty="0"/>
              <a:t>EntreComp ha il </a:t>
            </a:r>
            <a:r>
              <a:rPr dirty="0" err="1"/>
              <a:t>potenziale</a:t>
            </a:r>
            <a:r>
              <a:rPr dirty="0"/>
              <a:t> per </a:t>
            </a:r>
            <a:r>
              <a:rPr dirty="0" err="1"/>
              <a:t>essere</a:t>
            </a:r>
            <a:r>
              <a:rPr dirty="0"/>
              <a:t> </a:t>
            </a:r>
            <a:r>
              <a:rPr b="1" dirty="0" err="1"/>
              <a:t>utilizzato</a:t>
            </a:r>
            <a:r>
              <a:rPr b="1" dirty="0"/>
              <a:t> in </a:t>
            </a:r>
            <a:r>
              <a:rPr b="1" dirty="0" err="1"/>
              <a:t>una</a:t>
            </a:r>
            <a:r>
              <a:rPr b="1" dirty="0"/>
              <a:t> </a:t>
            </a:r>
            <a:r>
              <a:rPr b="1" dirty="0" err="1"/>
              <a:t>varietà</a:t>
            </a:r>
            <a:r>
              <a:rPr b="1" dirty="0"/>
              <a:t> di </a:t>
            </a:r>
            <a:r>
              <a:rPr b="1" dirty="0" err="1"/>
              <a:t>modi</a:t>
            </a:r>
            <a:r>
              <a:rPr b="1" dirty="0"/>
              <a:t>,</a:t>
            </a:r>
            <a:r>
              <a:rPr dirty="0"/>
              <a:t> </a:t>
            </a:r>
            <a:r>
              <a:rPr dirty="0" err="1"/>
              <a:t>tra</a:t>
            </a:r>
            <a:r>
              <a:rPr dirty="0"/>
              <a:t> cui:</a:t>
            </a:r>
            <a:endParaRPr sz="1200" b="0" i="0" kern="1200" dirty="0">
              <a:solidFill>
                <a:schemeClr val="tx1"/>
              </a:solidFill>
              <a:effectLst/>
              <a:latin typeface="+mn-lt"/>
              <a:ea typeface="+mn-ea"/>
              <a:cs typeface="+mn-cs"/>
            </a:endParaRPr>
          </a:p>
          <a:p>
            <a:endParaRPr sz="1200" b="0" i="0" kern="1200" dirty="0">
              <a:solidFill>
                <a:schemeClr val="tx1"/>
              </a:solidFill>
              <a:effectLst/>
              <a:latin typeface="+mn-lt"/>
              <a:ea typeface="+mn-ea"/>
              <a:cs typeface="+mn-cs"/>
            </a:endParaRPr>
          </a:p>
          <a:p>
            <a:pPr marL="171450" indent="-171450">
              <a:buFont typeface="Arial" panose="020B0604020202020204" pitchFamily="34" charset="0"/>
              <a:buChar char="•"/>
              <a:defRPr>
                <a:effectLst/>
              </a:defRPr>
            </a:pPr>
            <a:r>
              <a:rPr dirty="0" err="1"/>
              <a:t>sostenere</a:t>
            </a:r>
            <a:r>
              <a:rPr dirty="0"/>
              <a:t> le </a:t>
            </a:r>
            <a:r>
              <a:rPr dirty="0" err="1"/>
              <a:t>politiche</a:t>
            </a:r>
            <a:r>
              <a:rPr dirty="0"/>
              <a:t> e le </a:t>
            </a:r>
            <a:r>
              <a:rPr dirty="0" err="1"/>
              <a:t>pratiche</a:t>
            </a:r>
            <a:r>
              <a:rPr dirty="0"/>
              <a:t> per </a:t>
            </a:r>
            <a:r>
              <a:rPr dirty="0" err="1"/>
              <a:t>sviluppare</a:t>
            </a:r>
            <a:r>
              <a:rPr dirty="0"/>
              <a:t> le </a:t>
            </a:r>
            <a:r>
              <a:rPr dirty="0" err="1"/>
              <a:t>competenze</a:t>
            </a:r>
            <a:r>
              <a:rPr dirty="0"/>
              <a:t> </a:t>
            </a:r>
            <a:r>
              <a:rPr dirty="0" err="1"/>
              <a:t>imprenditoriali</a:t>
            </a:r>
            <a:endParaRPr dirty="0"/>
          </a:p>
          <a:p>
            <a:pPr marL="171450" indent="-171450">
              <a:buFont typeface="Arial" panose="020B0604020202020204" pitchFamily="34" charset="0"/>
              <a:buChar char="•"/>
              <a:defRPr>
                <a:effectLst/>
              </a:defRPr>
            </a:pPr>
            <a:r>
              <a:rPr dirty="0" err="1"/>
              <a:t>valutazione</a:t>
            </a:r>
            <a:r>
              <a:rPr dirty="0"/>
              <a:t> </a:t>
            </a:r>
            <a:r>
              <a:rPr dirty="0" err="1"/>
              <a:t>delle</a:t>
            </a:r>
            <a:r>
              <a:rPr dirty="0"/>
              <a:t> </a:t>
            </a:r>
            <a:r>
              <a:rPr dirty="0" err="1"/>
              <a:t>competenze</a:t>
            </a:r>
            <a:r>
              <a:rPr dirty="0"/>
              <a:t> </a:t>
            </a:r>
            <a:r>
              <a:rPr dirty="0" err="1"/>
              <a:t>imprenditoriali</a:t>
            </a:r>
            <a:endParaRPr dirty="0"/>
          </a:p>
          <a:p>
            <a:pPr marL="171450" indent="-171450">
              <a:buFont typeface="Arial" panose="020B0604020202020204" pitchFamily="34" charset="0"/>
              <a:buChar char="•"/>
              <a:defRPr>
                <a:effectLst/>
              </a:defRPr>
            </a:pPr>
            <a:r>
              <a:rPr dirty="0" err="1"/>
              <a:t>sostenere</a:t>
            </a:r>
            <a:r>
              <a:rPr dirty="0"/>
              <a:t> la </a:t>
            </a:r>
            <a:r>
              <a:rPr dirty="0" err="1"/>
              <a:t>formazione</a:t>
            </a:r>
            <a:r>
              <a:rPr dirty="0"/>
              <a:t> di </a:t>
            </a:r>
            <a:r>
              <a:rPr dirty="0" err="1"/>
              <a:t>educatori</a:t>
            </a:r>
            <a:r>
              <a:rPr dirty="0"/>
              <a:t>, </a:t>
            </a:r>
            <a:r>
              <a:rPr dirty="0" err="1"/>
              <a:t>formatori</a:t>
            </a:r>
            <a:r>
              <a:rPr dirty="0"/>
              <a:t> e </a:t>
            </a:r>
            <a:r>
              <a:rPr dirty="0" err="1"/>
              <a:t>insegnanti</a:t>
            </a:r>
            <a:r>
              <a:rPr dirty="0"/>
              <a:t> per </a:t>
            </a:r>
            <a:r>
              <a:rPr dirty="0" err="1"/>
              <a:t>fornire</a:t>
            </a:r>
            <a:r>
              <a:rPr dirty="0"/>
              <a:t> </a:t>
            </a:r>
            <a:r>
              <a:rPr dirty="0" err="1"/>
              <a:t>competenze</a:t>
            </a:r>
            <a:r>
              <a:rPr dirty="0"/>
              <a:t> </a:t>
            </a:r>
            <a:r>
              <a:rPr dirty="0" err="1"/>
              <a:t>imprenditoriali</a:t>
            </a:r>
            <a:endParaRPr dirty="0"/>
          </a:p>
          <a:p>
            <a:pPr marL="171450" indent="-171450">
              <a:buFont typeface="Arial" panose="020B0604020202020204" pitchFamily="34" charset="0"/>
              <a:buChar char="•"/>
              <a:defRPr>
                <a:effectLst/>
              </a:defRPr>
            </a:pPr>
            <a:r>
              <a:rPr dirty="0" err="1"/>
              <a:t>progettare</a:t>
            </a:r>
            <a:r>
              <a:rPr dirty="0"/>
              <a:t> </a:t>
            </a:r>
            <a:r>
              <a:rPr dirty="0" err="1"/>
              <a:t>programmi</a:t>
            </a:r>
            <a:r>
              <a:rPr dirty="0"/>
              <a:t> e </a:t>
            </a:r>
            <a:r>
              <a:rPr dirty="0" err="1"/>
              <a:t>opportunità</a:t>
            </a:r>
            <a:r>
              <a:rPr dirty="0"/>
              <a:t> di </a:t>
            </a:r>
            <a:r>
              <a:rPr dirty="0" err="1"/>
              <a:t>apprendimento</a:t>
            </a:r>
            <a:endParaRPr dirty="0"/>
          </a:p>
          <a:p>
            <a:pPr marL="171450" indent="-171450">
              <a:buFont typeface="Arial" panose="020B0604020202020204" pitchFamily="34" charset="0"/>
              <a:buChar char="•"/>
              <a:defRPr>
                <a:effectLst/>
              </a:defRPr>
            </a:pPr>
            <a:r>
              <a:rPr dirty="0" err="1"/>
              <a:t>riconoscere</a:t>
            </a:r>
            <a:r>
              <a:rPr dirty="0"/>
              <a:t> e </a:t>
            </a:r>
            <a:r>
              <a:rPr dirty="0" err="1"/>
              <a:t>certificare</a:t>
            </a:r>
            <a:r>
              <a:rPr dirty="0"/>
              <a:t> le </a:t>
            </a:r>
            <a:r>
              <a:rPr dirty="0" err="1"/>
              <a:t>competenze</a:t>
            </a:r>
            <a:endParaRPr dirty="0"/>
          </a:p>
          <a:p>
            <a:pPr marL="171450" indent="-171450">
              <a:buFont typeface="Arial" panose="020B0604020202020204" pitchFamily="34" charset="0"/>
              <a:buChar char="•"/>
              <a:defRPr>
                <a:effectLst/>
              </a:defRPr>
            </a:pPr>
            <a:r>
              <a:rPr dirty="0"/>
              <a:t>EntreComp </a:t>
            </a:r>
            <a:r>
              <a:rPr dirty="0" err="1"/>
              <a:t>può</a:t>
            </a:r>
            <a:r>
              <a:rPr dirty="0"/>
              <a:t> </a:t>
            </a:r>
            <a:r>
              <a:rPr dirty="0" err="1"/>
              <a:t>essere</a:t>
            </a:r>
            <a:r>
              <a:rPr dirty="0"/>
              <a:t> </a:t>
            </a:r>
            <a:r>
              <a:rPr dirty="0" err="1"/>
              <a:t>utilizzato</a:t>
            </a:r>
            <a:r>
              <a:rPr dirty="0"/>
              <a:t> </a:t>
            </a:r>
            <a:r>
              <a:rPr b="1" dirty="0"/>
              <a:t>in tutti i </a:t>
            </a:r>
            <a:r>
              <a:rPr b="1" dirty="0" err="1"/>
              <a:t>settori</a:t>
            </a:r>
            <a:r>
              <a:rPr dirty="0"/>
              <a:t> ed </a:t>
            </a:r>
            <a:r>
              <a:rPr dirty="0" err="1"/>
              <a:t>essere</a:t>
            </a:r>
            <a:r>
              <a:rPr dirty="0"/>
              <a:t> un </a:t>
            </a:r>
            <a:r>
              <a:rPr b="1" dirty="0" err="1"/>
              <a:t>supporto</a:t>
            </a:r>
            <a:r>
              <a:rPr b="1" dirty="0"/>
              <a:t> </a:t>
            </a:r>
            <a:r>
              <a:rPr b="1" dirty="0" err="1"/>
              <a:t>chiave</a:t>
            </a:r>
            <a:r>
              <a:rPr b="1" dirty="0"/>
              <a:t> per il </a:t>
            </a:r>
            <a:r>
              <a:rPr b="1" dirty="0" err="1"/>
              <a:t>lavoro</a:t>
            </a:r>
            <a:r>
              <a:rPr b="1" dirty="0"/>
              <a:t> di </a:t>
            </a:r>
            <a:r>
              <a:rPr b="1" dirty="0" err="1"/>
              <a:t>collaborazione</a:t>
            </a:r>
            <a:r>
              <a:rPr b="1" dirty="0"/>
              <a:t> e </a:t>
            </a:r>
            <a:r>
              <a:rPr b="1" dirty="0" err="1"/>
              <a:t>sviluppo</a:t>
            </a:r>
            <a:r>
              <a:rPr dirty="0"/>
              <a:t> da </a:t>
            </a:r>
            <a:r>
              <a:rPr dirty="0" err="1"/>
              <a:t>parte</a:t>
            </a:r>
            <a:r>
              <a:rPr dirty="0"/>
              <a:t> di </a:t>
            </a:r>
            <a:r>
              <a:rPr dirty="0" err="1"/>
              <a:t>educatori</a:t>
            </a:r>
            <a:r>
              <a:rPr dirty="0"/>
              <a:t>, </a:t>
            </a:r>
            <a:r>
              <a:rPr dirty="0" err="1"/>
              <a:t>formatori</a:t>
            </a:r>
            <a:r>
              <a:rPr dirty="0"/>
              <a:t>, </a:t>
            </a:r>
            <a:r>
              <a:rPr dirty="0" err="1"/>
              <a:t>datori</a:t>
            </a:r>
            <a:r>
              <a:rPr dirty="0"/>
              <a:t> di </a:t>
            </a:r>
            <a:r>
              <a:rPr dirty="0" err="1"/>
              <a:t>lavoro</a:t>
            </a:r>
            <a:r>
              <a:rPr dirty="0"/>
              <a:t>, </a:t>
            </a:r>
            <a:r>
              <a:rPr dirty="0" err="1"/>
              <a:t>organismi</a:t>
            </a:r>
            <a:r>
              <a:rPr dirty="0"/>
              <a:t> </a:t>
            </a:r>
            <a:r>
              <a:rPr dirty="0" err="1"/>
              <a:t>professionali</a:t>
            </a:r>
            <a:r>
              <a:rPr dirty="0"/>
              <a:t> e </a:t>
            </a:r>
            <a:r>
              <a:rPr dirty="0" err="1"/>
              <a:t>responsabili</a:t>
            </a:r>
            <a:r>
              <a:rPr dirty="0"/>
              <a:t> </a:t>
            </a:r>
            <a:r>
              <a:rPr dirty="0" err="1"/>
              <a:t>politici</a:t>
            </a:r>
            <a:r>
              <a:rPr dirty="0"/>
              <a:t>.</a:t>
            </a:r>
          </a:p>
          <a:p>
            <a:pPr>
              <a:lnSpc>
                <a:spcPct val="107000"/>
              </a:lnSpc>
              <a:spcAft>
                <a:spcPts val="800"/>
              </a:spcAft>
            </a:pPr>
            <a:endParaRPr b="1" dirty="0"/>
          </a:p>
        </p:txBody>
      </p:sp>
      <p:sp>
        <p:nvSpPr>
          <p:cNvPr id="4" name="Slide Number Placeholder 3"/>
          <p:cNvSpPr>
            <a:spLocks noGrp="1"/>
          </p:cNvSpPr>
          <p:nvPr>
            <p:ph type="sldNum" sz="quarter" idx="5"/>
          </p:nvPr>
        </p:nvSpPr>
        <p:spPr/>
        <p:txBody>
          <a:bodyPr/>
          <a:lstStyle/>
          <a:p>
            <a:fld id="{871B2431-D351-4C6E-A3CF-9DFAC0E3E050}" type="slidenum">
              <a:rPr lang="cs-CZ" smtClean="0"/>
              <a:t>3</a:t>
            </a:fld>
            <a:endParaRPr lang="cs-CZ"/>
          </a:p>
        </p:txBody>
      </p:sp>
    </p:spTree>
    <p:extLst>
      <p:ext uri="{BB962C8B-B14F-4D97-AF65-F5344CB8AC3E}">
        <p14:creationId xmlns:p14="http://schemas.microsoft.com/office/powerpoint/2010/main" val="23511652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90763" y="512763"/>
            <a:ext cx="4562475" cy="2566987"/>
          </a:xfrm>
        </p:spPr>
      </p:sp>
      <p:sp>
        <p:nvSpPr>
          <p:cNvPr id="3" name="Segnaposto note 2"/>
          <p:cNvSpPr>
            <a:spLocks noGrp="1"/>
          </p:cNvSpPr>
          <p:nvPr>
            <p:ph type="body" idx="1"/>
          </p:nvPr>
        </p:nvSpPr>
        <p:spPr/>
        <p:txBody>
          <a:bodyPr/>
          <a:lstStyle/>
          <a:p>
            <a:endParaRP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pPr>
            <a:fld id="{6D8C1926-55C7-EA4F-8456-0D394F7214FB}"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pPr>
              <a:t>4</a:t>
            </a:fld>
            <a:endParaRPr kumimoji="0" sz="1200" b="0" i="0" u="none" strike="noStrike" kern="1200" cap="none" normalizeH="0" baseline="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53215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90763" y="512763"/>
            <a:ext cx="4562475" cy="2566987"/>
          </a:xfrm>
        </p:spPr>
      </p:sp>
      <p:sp>
        <p:nvSpPr>
          <p:cNvPr id="3" name="Segnaposto note 2"/>
          <p:cNvSpPr>
            <a:spLocks noGrp="1"/>
          </p:cNvSpPr>
          <p:nvPr>
            <p:ph type="body" idx="1"/>
          </p:nvPr>
        </p:nvSpPr>
        <p:spPr/>
        <p:txBody>
          <a:bodyPr/>
          <a:lstStyle/>
          <a:p>
            <a:pPr algn="l" rtl="0" fontAlgn="base">
              <a:defRPr>
                <a:solidFill>
                  <a:srgbClr val="000000"/>
                </a:solidFill>
                <a:effectLst/>
                <a:latin typeface="Calibri" panose="020F0502020204030204" pitchFamily="34" charset="0"/>
              </a:defRPr>
            </a:pPr>
            <a:r>
              <a:rPr dirty="0"/>
              <a:t>EntreComp </a:t>
            </a:r>
            <a:r>
              <a:rPr dirty="0" err="1"/>
              <a:t>identifica</a:t>
            </a:r>
            <a:r>
              <a:rPr dirty="0"/>
              <a:t> le </a:t>
            </a:r>
            <a:r>
              <a:rPr dirty="0" err="1"/>
              <a:t>competenze</a:t>
            </a:r>
            <a:r>
              <a:rPr dirty="0"/>
              <a:t> </a:t>
            </a:r>
            <a:r>
              <a:rPr dirty="0" err="1"/>
              <a:t>che</a:t>
            </a:r>
            <a:r>
              <a:rPr dirty="0"/>
              <a:t> </a:t>
            </a:r>
            <a:r>
              <a:rPr dirty="0" err="1"/>
              <a:t>rendono</a:t>
            </a:r>
            <a:r>
              <a:rPr dirty="0"/>
              <a:t> </a:t>
            </a:r>
            <a:r>
              <a:rPr dirty="0" err="1"/>
              <a:t>una</a:t>
            </a:r>
            <a:r>
              <a:rPr dirty="0"/>
              <a:t> persona </a:t>
            </a:r>
            <a:r>
              <a:rPr dirty="0" err="1"/>
              <a:t>imprenditoriale</a:t>
            </a:r>
            <a:r>
              <a:rPr dirty="0"/>
              <a:t>. </a:t>
            </a:r>
            <a:r>
              <a:rPr dirty="0" err="1"/>
              <a:t>Questi</a:t>
            </a:r>
            <a:r>
              <a:rPr dirty="0"/>
              <a:t> </a:t>
            </a:r>
            <a:r>
              <a:rPr dirty="0" err="1"/>
              <a:t>possono</a:t>
            </a:r>
            <a:r>
              <a:rPr dirty="0"/>
              <a:t> </a:t>
            </a:r>
            <a:r>
              <a:rPr dirty="0" err="1"/>
              <a:t>quindi</a:t>
            </a:r>
            <a:r>
              <a:rPr dirty="0"/>
              <a:t> </a:t>
            </a:r>
            <a:r>
              <a:rPr dirty="0" err="1"/>
              <a:t>essere</a:t>
            </a:r>
            <a:r>
              <a:rPr dirty="0"/>
              <a:t> </a:t>
            </a:r>
            <a:r>
              <a:rPr dirty="0" err="1"/>
              <a:t>utilizzati</a:t>
            </a:r>
            <a:r>
              <a:rPr dirty="0"/>
              <a:t> per </a:t>
            </a:r>
            <a:r>
              <a:rPr dirty="0" err="1"/>
              <a:t>sostenere</a:t>
            </a:r>
            <a:r>
              <a:rPr dirty="0"/>
              <a:t> </a:t>
            </a:r>
            <a:r>
              <a:rPr dirty="0" err="1"/>
              <a:t>l'apprendimento</a:t>
            </a:r>
            <a:r>
              <a:rPr dirty="0"/>
              <a:t> </a:t>
            </a:r>
            <a:r>
              <a:rPr dirty="0" err="1"/>
              <a:t>imprenditoriale</a:t>
            </a:r>
            <a:r>
              <a:rPr dirty="0"/>
              <a:t> in </a:t>
            </a:r>
            <a:r>
              <a:rPr dirty="0" err="1"/>
              <a:t>contesti</a:t>
            </a:r>
            <a:r>
              <a:rPr dirty="0"/>
              <a:t> </a:t>
            </a:r>
            <a:r>
              <a:rPr dirty="0" err="1"/>
              <a:t>diversi</a:t>
            </a:r>
            <a:r>
              <a:rPr dirty="0"/>
              <a:t>, </a:t>
            </a:r>
            <a:r>
              <a:rPr dirty="0" err="1"/>
              <a:t>tra</a:t>
            </a:r>
            <a:r>
              <a:rPr dirty="0"/>
              <a:t> cui la </a:t>
            </a:r>
            <a:r>
              <a:rPr dirty="0" err="1"/>
              <a:t>società</a:t>
            </a:r>
            <a:r>
              <a:rPr dirty="0"/>
              <a:t> civile, le </a:t>
            </a:r>
            <a:r>
              <a:rPr dirty="0" err="1"/>
              <a:t>imprese</a:t>
            </a:r>
            <a:r>
              <a:rPr dirty="0"/>
              <a:t>, </a:t>
            </a:r>
            <a:r>
              <a:rPr dirty="0" err="1"/>
              <a:t>l'istruzione</a:t>
            </a:r>
            <a:r>
              <a:rPr dirty="0"/>
              <a:t>, </a:t>
            </a:r>
            <a:r>
              <a:rPr dirty="0" err="1"/>
              <a:t>l'animazione</a:t>
            </a:r>
            <a:r>
              <a:rPr dirty="0"/>
              <a:t> </a:t>
            </a:r>
            <a:r>
              <a:rPr dirty="0" err="1"/>
              <a:t>socioeducativa</a:t>
            </a:r>
            <a:r>
              <a:rPr dirty="0"/>
              <a:t>, le </a:t>
            </a:r>
            <a:r>
              <a:rPr dirty="0" err="1"/>
              <a:t>comunità</a:t>
            </a:r>
            <a:r>
              <a:rPr dirty="0"/>
              <a:t>, le start-up e </a:t>
            </a:r>
            <a:r>
              <a:rPr dirty="0" err="1"/>
              <a:t>gli</a:t>
            </a:r>
            <a:r>
              <a:rPr dirty="0"/>
              <a:t> </a:t>
            </a:r>
            <a:r>
              <a:rPr dirty="0" err="1"/>
              <a:t>individui</a:t>
            </a:r>
            <a:r>
              <a:rPr dirty="0"/>
              <a:t>. "La </a:t>
            </a:r>
            <a:r>
              <a:rPr dirty="0" err="1"/>
              <a:t>ruota</a:t>
            </a:r>
            <a:r>
              <a:rPr dirty="0"/>
              <a:t> EntreComp </a:t>
            </a:r>
            <a:r>
              <a:rPr dirty="0" err="1"/>
              <a:t>offre</a:t>
            </a:r>
            <a:r>
              <a:rPr dirty="0"/>
              <a:t> </a:t>
            </a:r>
            <a:r>
              <a:rPr dirty="0" err="1"/>
              <a:t>una</a:t>
            </a:r>
            <a:r>
              <a:rPr dirty="0"/>
              <a:t> </a:t>
            </a:r>
            <a:r>
              <a:rPr dirty="0" err="1"/>
              <a:t>panoramica</a:t>
            </a:r>
            <a:r>
              <a:rPr dirty="0"/>
              <a:t> </a:t>
            </a:r>
            <a:r>
              <a:rPr dirty="0" err="1"/>
              <a:t>delle</a:t>
            </a:r>
            <a:r>
              <a:rPr dirty="0"/>
              <a:t> diverse </a:t>
            </a:r>
            <a:r>
              <a:rPr dirty="0" err="1"/>
              <a:t>competenze</a:t>
            </a:r>
            <a:r>
              <a:rPr dirty="0"/>
              <a:t> ma </a:t>
            </a:r>
            <a:r>
              <a:rPr dirty="0" err="1"/>
              <a:t>interconnesse</a:t>
            </a:r>
            <a:r>
              <a:rPr dirty="0"/>
              <a:t>. </a:t>
            </a:r>
            <a:r>
              <a:rPr dirty="0" err="1"/>
              <a:t>Queste</a:t>
            </a:r>
            <a:r>
              <a:rPr dirty="0"/>
              <a:t> </a:t>
            </a:r>
            <a:r>
              <a:rPr dirty="0" err="1"/>
              <a:t>competenze</a:t>
            </a:r>
            <a:r>
              <a:rPr dirty="0"/>
              <a:t> </a:t>
            </a:r>
            <a:r>
              <a:rPr dirty="0" err="1"/>
              <a:t>sono</a:t>
            </a:r>
            <a:r>
              <a:rPr dirty="0"/>
              <a:t> </a:t>
            </a:r>
            <a:r>
              <a:rPr dirty="0" err="1"/>
              <a:t>progettate</a:t>
            </a:r>
            <a:r>
              <a:rPr dirty="0"/>
              <a:t> per </a:t>
            </a:r>
            <a:r>
              <a:rPr dirty="0" err="1"/>
              <a:t>aiutarti</a:t>
            </a:r>
            <a:r>
              <a:rPr dirty="0"/>
              <a:t> a </a:t>
            </a:r>
            <a:r>
              <a:rPr dirty="0" err="1"/>
              <a:t>pensare</a:t>
            </a:r>
            <a:r>
              <a:rPr dirty="0"/>
              <a:t> alle </a:t>
            </a:r>
            <a:r>
              <a:rPr dirty="0" err="1"/>
              <a:t>capacità</a:t>
            </a:r>
            <a:r>
              <a:rPr dirty="0"/>
              <a:t> e </a:t>
            </a:r>
            <a:r>
              <a:rPr dirty="0" err="1"/>
              <a:t>agli</a:t>
            </a:r>
            <a:r>
              <a:rPr dirty="0"/>
              <a:t> </a:t>
            </a:r>
            <a:r>
              <a:rPr dirty="0" err="1"/>
              <a:t>atteggiamenti</a:t>
            </a:r>
            <a:r>
              <a:rPr dirty="0"/>
              <a:t> </a:t>
            </a:r>
            <a:r>
              <a:rPr dirty="0" err="1"/>
              <a:t>imprenditoriali</a:t>
            </a:r>
            <a:r>
              <a:rPr dirty="0"/>
              <a:t> </a:t>
            </a:r>
            <a:r>
              <a:rPr dirty="0" err="1"/>
              <a:t>che</a:t>
            </a:r>
            <a:r>
              <a:rPr dirty="0"/>
              <a:t> il </a:t>
            </a:r>
            <a:r>
              <a:rPr dirty="0" err="1"/>
              <a:t>tuo</a:t>
            </a:r>
            <a:r>
              <a:rPr dirty="0"/>
              <a:t> </a:t>
            </a:r>
            <a:r>
              <a:rPr dirty="0" err="1"/>
              <a:t>lavoro</a:t>
            </a:r>
            <a:r>
              <a:rPr dirty="0"/>
              <a:t> </a:t>
            </a:r>
            <a:r>
              <a:rPr dirty="0" err="1"/>
              <a:t>comporta</a:t>
            </a:r>
            <a:r>
              <a:rPr dirty="0"/>
              <a:t>, </a:t>
            </a:r>
            <a:r>
              <a:rPr dirty="0" err="1"/>
              <a:t>possono</a:t>
            </a:r>
            <a:r>
              <a:rPr dirty="0"/>
              <a:t> </a:t>
            </a:r>
            <a:r>
              <a:rPr dirty="0" err="1"/>
              <a:t>essere</a:t>
            </a:r>
            <a:r>
              <a:rPr dirty="0"/>
              <a:t> </a:t>
            </a:r>
            <a:r>
              <a:rPr dirty="0" err="1"/>
              <a:t>utilizzati</a:t>
            </a:r>
            <a:r>
              <a:rPr dirty="0"/>
              <a:t> come </a:t>
            </a:r>
            <a:r>
              <a:rPr dirty="0" err="1"/>
              <a:t>guida</a:t>
            </a:r>
            <a:r>
              <a:rPr dirty="0"/>
              <a:t> </a:t>
            </a:r>
            <a:r>
              <a:rPr dirty="0" err="1"/>
              <a:t>nella</a:t>
            </a:r>
            <a:r>
              <a:rPr dirty="0"/>
              <a:t> </a:t>
            </a:r>
            <a:r>
              <a:rPr dirty="0" err="1"/>
              <a:t>progettazione</a:t>
            </a:r>
            <a:r>
              <a:rPr dirty="0"/>
              <a:t> di </a:t>
            </a:r>
            <a:r>
              <a:rPr dirty="0" err="1"/>
              <a:t>una</a:t>
            </a:r>
            <a:r>
              <a:rPr dirty="0"/>
              <a:t> </a:t>
            </a:r>
            <a:r>
              <a:rPr dirty="0" err="1"/>
              <a:t>nuova</a:t>
            </a:r>
            <a:r>
              <a:rPr dirty="0"/>
              <a:t> </a:t>
            </a:r>
            <a:r>
              <a:rPr dirty="0" err="1"/>
              <a:t>attività</a:t>
            </a:r>
            <a:r>
              <a:rPr dirty="0"/>
              <a:t> e/o un </a:t>
            </a:r>
            <a:r>
              <a:rPr dirty="0" err="1"/>
              <a:t>modello</a:t>
            </a:r>
            <a:r>
              <a:rPr dirty="0"/>
              <a:t> da </a:t>
            </a:r>
            <a:r>
              <a:rPr dirty="0" err="1"/>
              <a:t>utilizzare</a:t>
            </a:r>
            <a:r>
              <a:rPr dirty="0"/>
              <a:t> o </a:t>
            </a:r>
            <a:r>
              <a:rPr dirty="0" err="1"/>
              <a:t>adattarsi</a:t>
            </a:r>
            <a:r>
              <a:rPr dirty="0"/>
              <a:t> per </a:t>
            </a:r>
            <a:r>
              <a:rPr dirty="0" err="1"/>
              <a:t>l'apprendimento</a:t>
            </a:r>
            <a:r>
              <a:rPr dirty="0"/>
              <a:t> e la </a:t>
            </a:r>
            <a:r>
              <a:rPr dirty="0" err="1"/>
              <a:t>valutazione</a:t>
            </a:r>
            <a:r>
              <a:rPr dirty="0"/>
              <a:t>. "</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Al </a:t>
            </a:r>
            <a:r>
              <a:rPr dirty="0" err="1"/>
              <a:t>suo</a:t>
            </a:r>
            <a:r>
              <a:rPr dirty="0"/>
              <a:t> </a:t>
            </a:r>
            <a:r>
              <a:rPr dirty="0" err="1"/>
              <a:t>livello</a:t>
            </a:r>
            <a:r>
              <a:rPr dirty="0"/>
              <a:t> </a:t>
            </a:r>
            <a:r>
              <a:rPr dirty="0" err="1"/>
              <a:t>più</a:t>
            </a:r>
            <a:r>
              <a:rPr dirty="0"/>
              <a:t> semplice, EntreComp </a:t>
            </a:r>
            <a:r>
              <a:rPr dirty="0" err="1"/>
              <a:t>si</a:t>
            </a:r>
            <a:r>
              <a:rPr dirty="0"/>
              <a:t> </a:t>
            </a:r>
            <a:r>
              <a:rPr dirty="0" err="1"/>
              <a:t>compone</a:t>
            </a:r>
            <a:r>
              <a:rPr dirty="0"/>
              <a:t> di 3 </a:t>
            </a:r>
            <a:r>
              <a:rPr dirty="0" err="1"/>
              <a:t>aree</a:t>
            </a:r>
            <a:r>
              <a:rPr dirty="0"/>
              <a:t> di </a:t>
            </a:r>
            <a:r>
              <a:rPr dirty="0" err="1"/>
              <a:t>competenza</a:t>
            </a:r>
            <a:r>
              <a:rPr dirty="0"/>
              <a:t>: Idee e </a:t>
            </a:r>
            <a:r>
              <a:rPr dirty="0" err="1"/>
              <a:t>opportunità</a:t>
            </a:r>
            <a:r>
              <a:rPr dirty="0"/>
              <a:t>, </a:t>
            </a:r>
            <a:r>
              <a:rPr dirty="0" err="1"/>
              <a:t>risorse</a:t>
            </a:r>
            <a:r>
              <a:rPr dirty="0"/>
              <a:t> e in azione. </a:t>
            </a:r>
            <a:r>
              <a:rPr dirty="0" err="1"/>
              <a:t>Ogni</a:t>
            </a:r>
            <a:r>
              <a:rPr dirty="0"/>
              <a:t> area </a:t>
            </a:r>
            <a:r>
              <a:rPr dirty="0" err="1"/>
              <a:t>contiene</a:t>
            </a:r>
            <a:r>
              <a:rPr dirty="0"/>
              <a:t> 5 </a:t>
            </a:r>
            <a:r>
              <a:rPr dirty="0" err="1"/>
              <a:t>competenze</a:t>
            </a:r>
            <a:r>
              <a:rPr dirty="0"/>
              <a:t>, e </a:t>
            </a:r>
            <a:r>
              <a:rPr dirty="0" err="1"/>
              <a:t>insieme</a:t>
            </a:r>
            <a:r>
              <a:rPr dirty="0"/>
              <a:t> </a:t>
            </a:r>
            <a:r>
              <a:rPr dirty="0" err="1"/>
              <a:t>costituiscono</a:t>
            </a:r>
            <a:r>
              <a:rPr dirty="0"/>
              <a:t> le 15 </a:t>
            </a:r>
            <a:r>
              <a:rPr dirty="0" err="1"/>
              <a:t>competenze</a:t>
            </a:r>
            <a:r>
              <a:rPr dirty="0"/>
              <a:t> </a:t>
            </a:r>
            <a:r>
              <a:rPr dirty="0" err="1"/>
              <a:t>che</a:t>
            </a:r>
            <a:r>
              <a:rPr dirty="0"/>
              <a:t> </a:t>
            </a:r>
            <a:r>
              <a:rPr dirty="0" err="1"/>
              <a:t>gli</a:t>
            </a:r>
            <a:r>
              <a:rPr dirty="0"/>
              <a:t> </a:t>
            </a:r>
            <a:r>
              <a:rPr dirty="0" err="1"/>
              <a:t>individui</a:t>
            </a:r>
            <a:r>
              <a:rPr dirty="0"/>
              <a:t> </a:t>
            </a:r>
            <a:r>
              <a:rPr dirty="0" err="1"/>
              <a:t>utilizzano</a:t>
            </a:r>
            <a:r>
              <a:rPr dirty="0"/>
              <a:t> per </a:t>
            </a:r>
            <a:r>
              <a:rPr dirty="0" err="1"/>
              <a:t>scoprire</a:t>
            </a:r>
            <a:r>
              <a:rPr dirty="0"/>
              <a:t> e </a:t>
            </a:r>
            <a:r>
              <a:rPr dirty="0" err="1"/>
              <a:t>agire</a:t>
            </a:r>
            <a:r>
              <a:rPr dirty="0"/>
              <a:t> </a:t>
            </a:r>
            <a:r>
              <a:rPr dirty="0" err="1"/>
              <a:t>su</a:t>
            </a:r>
            <a:r>
              <a:rPr dirty="0"/>
              <a:t> </a:t>
            </a:r>
            <a:r>
              <a:rPr dirty="0" err="1"/>
              <a:t>opportunità</a:t>
            </a:r>
            <a:r>
              <a:rPr dirty="0"/>
              <a:t> e idee. "</a:t>
            </a:r>
            <a:endParaRPr b="0" i="0" dirty="0">
              <a:solidFill>
                <a:srgbClr val="444444"/>
              </a:solidFill>
              <a:effectLst/>
              <a:latin typeface="Calibri" panose="020F0502020204030204" pitchFamily="34" charset="0"/>
            </a:endParaRPr>
          </a:p>
          <a:p>
            <a:pPr algn="l" rtl="0" fontAlgn="base">
              <a:buFont typeface="+mj-lt"/>
              <a:buAutoNum type="arabicPeriod"/>
              <a:defRPr sz="1800">
                <a:solidFill>
                  <a:srgbClr val="000000"/>
                </a:solidFill>
                <a:effectLst/>
                <a:latin typeface="Calibri" panose="020F0502020204030204" pitchFamily="34" charset="0"/>
              </a:defRPr>
            </a:pPr>
            <a:r>
              <a:rPr dirty="0">
                <a:solidFill>
                  <a:srgbClr val="444444"/>
                </a:solidFill>
              </a:rPr>
              <a:t>"</a:t>
            </a:r>
            <a:r>
              <a:rPr b="1" dirty="0">
                <a:solidFill>
                  <a:srgbClr val="444444"/>
                </a:solidFill>
              </a:rPr>
              <a:t>Idee e </a:t>
            </a:r>
            <a:r>
              <a:rPr b="1" dirty="0" err="1">
                <a:solidFill>
                  <a:srgbClr val="444444"/>
                </a:solidFill>
              </a:rPr>
              <a:t>opportunità</a:t>
            </a:r>
            <a:r>
              <a:rPr dirty="0"/>
              <a:t> </a:t>
            </a:r>
            <a:r>
              <a:rPr dirty="0" err="1"/>
              <a:t>significa</a:t>
            </a:r>
            <a:r>
              <a:rPr dirty="0"/>
              <a:t> </a:t>
            </a:r>
            <a:r>
              <a:rPr dirty="0" err="1"/>
              <a:t>cercare</a:t>
            </a:r>
            <a:r>
              <a:rPr dirty="0"/>
              <a:t> i </a:t>
            </a:r>
            <a:r>
              <a:rPr dirty="0" err="1"/>
              <a:t>modi</a:t>
            </a:r>
            <a:r>
              <a:rPr dirty="0"/>
              <a:t> in cui </a:t>
            </a:r>
            <a:r>
              <a:rPr dirty="0" err="1"/>
              <a:t>puoi</a:t>
            </a:r>
            <a:r>
              <a:rPr dirty="0"/>
              <a:t> </a:t>
            </a:r>
            <a:r>
              <a:rPr dirty="0" err="1"/>
              <a:t>creare</a:t>
            </a:r>
            <a:r>
              <a:rPr dirty="0"/>
              <a:t> </a:t>
            </a:r>
            <a:r>
              <a:rPr dirty="0" err="1"/>
              <a:t>valori</a:t>
            </a:r>
            <a:r>
              <a:rPr dirty="0"/>
              <a:t> per </a:t>
            </a:r>
            <a:r>
              <a:rPr dirty="0" err="1"/>
              <a:t>gli</a:t>
            </a:r>
            <a:r>
              <a:rPr dirty="0"/>
              <a:t> </a:t>
            </a:r>
            <a:r>
              <a:rPr dirty="0" err="1"/>
              <a:t>altri</a:t>
            </a:r>
            <a:r>
              <a:rPr dirty="0"/>
              <a:t> </a:t>
            </a:r>
            <a:r>
              <a:rPr dirty="0" err="1"/>
              <a:t>creando</a:t>
            </a:r>
            <a:r>
              <a:rPr dirty="0"/>
              <a:t> la </a:t>
            </a:r>
            <a:r>
              <a:rPr dirty="0" err="1"/>
              <a:t>tua</a:t>
            </a:r>
            <a:r>
              <a:rPr dirty="0"/>
              <a:t> </a:t>
            </a:r>
            <a:r>
              <a:rPr dirty="0" err="1"/>
              <a:t>visione</a:t>
            </a:r>
            <a:r>
              <a:rPr dirty="0"/>
              <a:t>, </a:t>
            </a:r>
            <a:r>
              <a:rPr dirty="0" err="1"/>
              <a:t>usando</a:t>
            </a:r>
            <a:r>
              <a:rPr dirty="0"/>
              <a:t> la </a:t>
            </a:r>
            <a:r>
              <a:rPr dirty="0" err="1"/>
              <a:t>tua</a:t>
            </a:r>
            <a:r>
              <a:rPr dirty="0"/>
              <a:t> </a:t>
            </a:r>
            <a:r>
              <a:rPr dirty="0" err="1"/>
              <a:t>creatività</a:t>
            </a:r>
            <a:r>
              <a:rPr dirty="0"/>
              <a:t> e </a:t>
            </a:r>
            <a:r>
              <a:rPr dirty="0" err="1"/>
              <a:t>individuando</a:t>
            </a:r>
            <a:r>
              <a:rPr dirty="0"/>
              <a:t> </a:t>
            </a:r>
            <a:r>
              <a:rPr dirty="0" err="1"/>
              <a:t>opportunità</a:t>
            </a:r>
            <a:r>
              <a:rPr dirty="0"/>
              <a:t>, </a:t>
            </a:r>
            <a:r>
              <a:rPr dirty="0" err="1"/>
              <a:t>assicurandoti</a:t>
            </a:r>
            <a:r>
              <a:rPr dirty="0"/>
              <a:t> al </a:t>
            </a:r>
            <a:r>
              <a:rPr dirty="0" err="1"/>
              <a:t>contempo</a:t>
            </a:r>
            <a:r>
              <a:rPr dirty="0"/>
              <a:t> </a:t>
            </a:r>
            <a:r>
              <a:rPr dirty="0" err="1"/>
              <a:t>che</a:t>
            </a:r>
            <a:r>
              <a:rPr dirty="0"/>
              <a:t> </a:t>
            </a:r>
            <a:r>
              <a:rPr dirty="0" err="1"/>
              <a:t>queste</a:t>
            </a:r>
            <a:r>
              <a:rPr dirty="0"/>
              <a:t> idee </a:t>
            </a:r>
            <a:r>
              <a:rPr dirty="0" err="1"/>
              <a:t>siano</a:t>
            </a:r>
            <a:r>
              <a:rPr dirty="0"/>
              <a:t> </a:t>
            </a:r>
            <a:r>
              <a:rPr dirty="0" err="1"/>
              <a:t>etiche</a:t>
            </a:r>
            <a:r>
              <a:rPr dirty="0"/>
              <a:t> e </a:t>
            </a:r>
            <a:r>
              <a:rPr dirty="0" err="1"/>
              <a:t>sostenibili</a:t>
            </a:r>
            <a:r>
              <a:rPr dirty="0"/>
              <a:t>.</a:t>
            </a:r>
            <a:endParaRPr sz="1800" b="0" i="0" dirty="0">
              <a:solidFill>
                <a:srgbClr val="444444"/>
              </a:solidFill>
              <a:effectLst/>
              <a:latin typeface="Arial" panose="020B0604020202020204" pitchFamily="34" charset="0"/>
            </a:endParaRPr>
          </a:p>
          <a:p>
            <a:pPr algn="l" rtl="0" fontAlgn="base">
              <a:buFont typeface="+mj-lt"/>
              <a:buAutoNum type="arabicPeriod"/>
              <a:defRPr sz="1800">
                <a:solidFill>
                  <a:srgbClr val="000000"/>
                </a:solidFill>
                <a:effectLst/>
                <a:latin typeface="Calibri" panose="020F0502020204030204" pitchFamily="34" charset="0"/>
              </a:defRPr>
            </a:pPr>
            <a:r>
              <a:rPr dirty="0" err="1"/>
              <a:t>Le</a:t>
            </a:r>
            <a:r>
              <a:rPr b="1" dirty="0" err="1"/>
              <a:t>risorse</a:t>
            </a:r>
            <a:r>
              <a:rPr dirty="0"/>
              <a:t> </a:t>
            </a:r>
            <a:r>
              <a:rPr dirty="0" err="1"/>
              <a:t>riguardano</a:t>
            </a:r>
            <a:r>
              <a:rPr dirty="0"/>
              <a:t> le </a:t>
            </a:r>
            <a:r>
              <a:rPr dirty="0" err="1"/>
              <a:t>risorse</a:t>
            </a:r>
            <a:r>
              <a:rPr dirty="0"/>
              <a:t> </a:t>
            </a:r>
            <a:r>
              <a:rPr dirty="0" err="1"/>
              <a:t>che</a:t>
            </a:r>
            <a:r>
              <a:rPr dirty="0"/>
              <a:t> </a:t>
            </a:r>
            <a:r>
              <a:rPr dirty="0" err="1"/>
              <a:t>hai</a:t>
            </a:r>
            <a:r>
              <a:rPr dirty="0"/>
              <a:t> </a:t>
            </a:r>
            <a:r>
              <a:rPr dirty="0" err="1"/>
              <a:t>dentro</a:t>
            </a:r>
            <a:r>
              <a:rPr dirty="0"/>
              <a:t> di </a:t>
            </a:r>
            <a:r>
              <a:rPr dirty="0" err="1"/>
              <a:t>te</a:t>
            </a:r>
            <a:r>
              <a:rPr dirty="0"/>
              <a:t>, come </a:t>
            </a:r>
            <a:r>
              <a:rPr dirty="0" err="1"/>
              <a:t>mobilitarle</a:t>
            </a:r>
            <a:r>
              <a:rPr dirty="0"/>
              <a:t> </a:t>
            </a:r>
            <a:r>
              <a:rPr dirty="0" err="1"/>
              <a:t>mentre</a:t>
            </a:r>
            <a:r>
              <a:rPr dirty="0"/>
              <a:t> </a:t>
            </a:r>
            <a:r>
              <a:rPr dirty="0" err="1"/>
              <a:t>capisci</a:t>
            </a:r>
            <a:r>
              <a:rPr dirty="0"/>
              <a:t> le </a:t>
            </a:r>
            <a:r>
              <a:rPr dirty="0" err="1"/>
              <a:t>tue</a:t>
            </a:r>
            <a:r>
              <a:rPr dirty="0"/>
              <a:t> </a:t>
            </a:r>
            <a:r>
              <a:rPr dirty="0" err="1"/>
              <a:t>abilità</a:t>
            </a:r>
            <a:r>
              <a:rPr dirty="0"/>
              <a:t>, </a:t>
            </a:r>
            <a:r>
              <a:rPr dirty="0" err="1"/>
              <a:t>punti</a:t>
            </a:r>
            <a:r>
              <a:rPr dirty="0"/>
              <a:t> di forza e </a:t>
            </a:r>
            <a:r>
              <a:rPr dirty="0" err="1"/>
              <a:t>capacità</a:t>
            </a:r>
            <a:r>
              <a:rPr dirty="0"/>
              <a:t>, </a:t>
            </a:r>
            <a:r>
              <a:rPr dirty="0" err="1"/>
              <a:t>oltre</a:t>
            </a:r>
            <a:r>
              <a:rPr dirty="0"/>
              <a:t> a </a:t>
            </a:r>
            <a:r>
              <a:rPr dirty="0" err="1"/>
              <a:t>sapere</a:t>
            </a:r>
            <a:r>
              <a:rPr dirty="0"/>
              <a:t> dove </a:t>
            </a:r>
            <a:r>
              <a:rPr dirty="0" err="1"/>
              <a:t>puoi</a:t>
            </a:r>
            <a:r>
              <a:rPr dirty="0"/>
              <a:t> </a:t>
            </a:r>
            <a:r>
              <a:rPr dirty="0" err="1"/>
              <a:t>trovare</a:t>
            </a:r>
            <a:r>
              <a:rPr dirty="0"/>
              <a:t> </a:t>
            </a:r>
            <a:r>
              <a:rPr dirty="0" err="1"/>
              <a:t>altre</a:t>
            </a:r>
            <a:r>
              <a:rPr dirty="0"/>
              <a:t> </a:t>
            </a:r>
            <a:r>
              <a:rPr dirty="0" err="1"/>
              <a:t>risorse</a:t>
            </a:r>
            <a:r>
              <a:rPr dirty="0"/>
              <a:t> </a:t>
            </a:r>
            <a:r>
              <a:rPr dirty="0" err="1"/>
              <a:t>altrove</a:t>
            </a:r>
            <a:r>
              <a:rPr dirty="0"/>
              <a:t>.</a:t>
            </a:r>
            <a:endParaRPr sz="1800" b="0" i="0" dirty="0">
              <a:solidFill>
                <a:srgbClr val="444444"/>
              </a:solidFill>
              <a:effectLst/>
              <a:latin typeface="Arial" panose="020B0604020202020204" pitchFamily="34" charset="0"/>
            </a:endParaRPr>
          </a:p>
          <a:p>
            <a:pPr algn="l" rtl="0" fontAlgn="base">
              <a:buFont typeface="+mj-lt"/>
              <a:buAutoNum type="arabicPeriod"/>
              <a:defRPr sz="1800">
                <a:solidFill>
                  <a:srgbClr val="000000"/>
                </a:solidFill>
                <a:effectLst/>
                <a:latin typeface="Calibri" panose="020F0502020204030204" pitchFamily="34" charset="0"/>
              </a:defRPr>
            </a:pPr>
            <a:r>
              <a:rPr b="1" dirty="0" err="1"/>
              <a:t>Entrare</a:t>
            </a:r>
            <a:r>
              <a:rPr b="1" dirty="0"/>
              <a:t> in azione</a:t>
            </a:r>
            <a:r>
              <a:rPr dirty="0"/>
              <a:t> </a:t>
            </a:r>
            <a:r>
              <a:rPr dirty="0" err="1"/>
              <a:t>significa</a:t>
            </a:r>
            <a:r>
              <a:rPr dirty="0"/>
              <a:t> </a:t>
            </a:r>
            <a:r>
              <a:rPr dirty="0" err="1"/>
              <a:t>prendere</a:t>
            </a:r>
            <a:r>
              <a:rPr dirty="0"/>
              <a:t> </a:t>
            </a:r>
            <a:r>
              <a:rPr dirty="0" err="1"/>
              <a:t>l'iniziativa</a:t>
            </a:r>
            <a:r>
              <a:rPr dirty="0"/>
              <a:t>, </a:t>
            </a:r>
            <a:r>
              <a:rPr dirty="0" err="1"/>
              <a:t>farlo</a:t>
            </a:r>
            <a:r>
              <a:rPr dirty="0"/>
              <a:t> e </a:t>
            </a:r>
            <a:r>
              <a:rPr dirty="0" err="1"/>
              <a:t>imparare</a:t>
            </a:r>
            <a:r>
              <a:rPr dirty="0"/>
              <a:t> </a:t>
            </a:r>
            <a:r>
              <a:rPr dirty="0" err="1"/>
              <a:t>dalle</a:t>
            </a:r>
            <a:r>
              <a:rPr dirty="0"/>
              <a:t> </a:t>
            </a:r>
            <a:r>
              <a:rPr dirty="0" err="1"/>
              <a:t>esperienze</a:t>
            </a:r>
            <a:r>
              <a:rPr dirty="0"/>
              <a:t>, </a:t>
            </a:r>
            <a:r>
              <a:rPr dirty="0" err="1"/>
              <a:t>mentre</a:t>
            </a:r>
            <a:r>
              <a:rPr dirty="0"/>
              <a:t> </a:t>
            </a:r>
            <a:r>
              <a:rPr dirty="0" err="1"/>
              <a:t>lungo</a:t>
            </a:r>
            <a:r>
              <a:rPr dirty="0"/>
              <a:t> la </a:t>
            </a:r>
            <a:r>
              <a:rPr dirty="0" err="1"/>
              <a:t>strada</a:t>
            </a:r>
            <a:r>
              <a:rPr dirty="0"/>
              <a:t> la </a:t>
            </a:r>
            <a:r>
              <a:rPr dirty="0" err="1"/>
              <a:t>comprensione</a:t>
            </a:r>
            <a:r>
              <a:rPr dirty="0"/>
              <a:t> </a:t>
            </a:r>
            <a:r>
              <a:rPr dirty="0" err="1"/>
              <a:t>rischia</a:t>
            </a:r>
            <a:r>
              <a:rPr dirty="0"/>
              <a:t>, </a:t>
            </a:r>
            <a:r>
              <a:rPr dirty="0" err="1"/>
              <a:t>perché</a:t>
            </a:r>
            <a:r>
              <a:rPr dirty="0"/>
              <a:t> </a:t>
            </a:r>
            <a:r>
              <a:rPr dirty="0" err="1"/>
              <a:t>nulla</a:t>
            </a:r>
            <a:r>
              <a:rPr dirty="0"/>
              <a:t> è </a:t>
            </a:r>
            <a:r>
              <a:rPr dirty="0" err="1"/>
              <a:t>diretto</a:t>
            </a:r>
            <a:r>
              <a:rPr dirty="0"/>
              <a:t>.</a:t>
            </a:r>
            <a:endParaRPr sz="1800" b="0" i="0" dirty="0">
              <a:solidFill>
                <a:srgbClr val="444444"/>
              </a:solidFill>
              <a:effectLst/>
              <a:latin typeface="Arial" panose="020B0604020202020204" pitchFamily="34" charset="0"/>
            </a:endParaRPr>
          </a:p>
          <a:p>
            <a:pPr algn="l" rtl="0" fontAlgn="base">
              <a:defRPr>
                <a:solidFill>
                  <a:srgbClr val="000000"/>
                </a:solidFill>
                <a:effectLst/>
                <a:latin typeface="Calibri" panose="020F0502020204030204" pitchFamily="34" charset="0"/>
              </a:defRPr>
            </a:pPr>
            <a:r>
              <a:rPr dirty="0"/>
              <a:t>"</a:t>
            </a:r>
            <a:endParaRPr b="0" i="0" dirty="0">
              <a:solidFill>
                <a:srgbClr val="444444"/>
              </a:solidFill>
              <a:effectLst/>
              <a:latin typeface="Calibri" panose="020F0502020204030204" pitchFamily="34" charset="0"/>
            </a:endParaRPr>
          </a:p>
          <a:p>
            <a:endParaRPr b="0" i="0" dirty="0">
              <a:solidFill>
                <a:srgbClr val="444444"/>
              </a:solidFill>
              <a:effectLst/>
              <a:latin typeface="Calibri" panose="020F0502020204030204" pitchFamily="34" charset="0"/>
            </a:endParaRP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pPr>
            <a:fld id="{6D8C1926-55C7-EA4F-8456-0D394F7214FB}"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pPr>
              <a:t>5</a:t>
            </a:fld>
            <a:endParaRPr kumimoji="0" sz="1200" b="0" i="0" u="none" strike="noStrike" kern="1200" cap="none" normalizeH="0" baseline="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11854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90763" y="512763"/>
            <a:ext cx="4562475" cy="2566987"/>
          </a:xfrm>
        </p:spPr>
      </p:sp>
      <p:sp>
        <p:nvSpPr>
          <p:cNvPr id="3" name="Segnaposto note 2"/>
          <p:cNvSpPr>
            <a:spLocks noGrp="1"/>
          </p:cNvSpPr>
          <p:nvPr>
            <p:ph type="body" idx="1"/>
          </p:nvPr>
        </p:nvSpPr>
        <p:spPr/>
        <p:txBody>
          <a:bodyPr/>
          <a:lstStyle/>
          <a:p>
            <a:pPr algn="l" rtl="0" fontAlgn="base">
              <a:defRPr>
                <a:solidFill>
                  <a:srgbClr val="000000"/>
                </a:solidFill>
                <a:effectLst/>
                <a:latin typeface="Calibri" panose="020F0502020204030204" pitchFamily="34" charset="0"/>
              </a:defRPr>
            </a:pPr>
            <a:r>
              <a:rPr lang="fr-BE" dirty="0"/>
              <a:t>Il </a:t>
            </a:r>
            <a:r>
              <a:rPr lang="fr-BE" dirty="0" err="1"/>
              <a:t>fiore</a:t>
            </a:r>
            <a:r>
              <a:rPr lang="fr-BE" dirty="0"/>
              <a:t> di </a:t>
            </a:r>
            <a:r>
              <a:rPr dirty="0"/>
              <a:t>EntreComp </a:t>
            </a:r>
            <a:r>
              <a:rPr dirty="0" err="1"/>
              <a:t>può</a:t>
            </a:r>
            <a:r>
              <a:rPr dirty="0"/>
              <a:t> </a:t>
            </a:r>
            <a:r>
              <a:rPr dirty="0" err="1"/>
              <a:t>essere</a:t>
            </a:r>
            <a:r>
              <a:rPr dirty="0"/>
              <a:t> </a:t>
            </a:r>
            <a:r>
              <a:rPr dirty="0" err="1"/>
              <a:t>vist</a:t>
            </a:r>
            <a:r>
              <a:rPr lang="fr-BE" dirty="0"/>
              <a:t>o</a:t>
            </a:r>
            <a:r>
              <a:rPr dirty="0"/>
              <a:t> come un semplice punto di </a:t>
            </a:r>
            <a:r>
              <a:rPr dirty="0" err="1"/>
              <a:t>partenza</a:t>
            </a:r>
            <a:r>
              <a:rPr dirty="0"/>
              <a:t> per </a:t>
            </a:r>
            <a:r>
              <a:rPr dirty="0" err="1"/>
              <a:t>comprendere</a:t>
            </a:r>
            <a:r>
              <a:rPr dirty="0"/>
              <a:t> e </a:t>
            </a:r>
            <a:r>
              <a:rPr dirty="0" err="1"/>
              <a:t>interpretare</a:t>
            </a:r>
            <a:r>
              <a:rPr dirty="0"/>
              <a:t> </a:t>
            </a:r>
            <a:r>
              <a:rPr dirty="0" err="1"/>
              <a:t>ciò</a:t>
            </a:r>
            <a:r>
              <a:rPr dirty="0"/>
              <a:t> </a:t>
            </a:r>
            <a:r>
              <a:rPr dirty="0" err="1"/>
              <a:t>che</a:t>
            </a:r>
            <a:r>
              <a:rPr dirty="0"/>
              <a:t> </a:t>
            </a:r>
            <a:r>
              <a:rPr dirty="0" err="1"/>
              <a:t>si</a:t>
            </a:r>
            <a:r>
              <a:rPr dirty="0"/>
              <a:t> </a:t>
            </a:r>
            <a:r>
              <a:rPr dirty="0" err="1"/>
              <a:t>intende</a:t>
            </a:r>
            <a:r>
              <a:rPr dirty="0"/>
              <a:t> per </a:t>
            </a:r>
            <a:r>
              <a:rPr dirty="0" err="1"/>
              <a:t>competenza</a:t>
            </a:r>
            <a:r>
              <a:rPr dirty="0"/>
              <a:t> </a:t>
            </a:r>
            <a:r>
              <a:rPr dirty="0" err="1"/>
              <a:t>imprenditoriale</a:t>
            </a:r>
            <a:r>
              <a:rPr dirty="0"/>
              <a:t>. </a:t>
            </a:r>
            <a:r>
              <a:rPr dirty="0" err="1"/>
              <a:t>Può</a:t>
            </a:r>
            <a:r>
              <a:rPr dirty="0"/>
              <a:t> </a:t>
            </a:r>
            <a:r>
              <a:rPr dirty="0" err="1"/>
              <a:t>essere</a:t>
            </a:r>
            <a:r>
              <a:rPr dirty="0"/>
              <a:t> </a:t>
            </a:r>
            <a:r>
              <a:rPr dirty="0" err="1"/>
              <a:t>perfezionato</a:t>
            </a:r>
            <a:r>
              <a:rPr dirty="0"/>
              <a:t> e </a:t>
            </a:r>
            <a:r>
              <a:rPr dirty="0" err="1"/>
              <a:t>applicato</a:t>
            </a:r>
            <a:r>
              <a:rPr dirty="0"/>
              <a:t> in modo </a:t>
            </a:r>
            <a:r>
              <a:rPr dirty="0" err="1"/>
              <a:t>più</a:t>
            </a:r>
            <a:r>
              <a:rPr dirty="0"/>
              <a:t> </a:t>
            </a:r>
            <a:r>
              <a:rPr dirty="0" err="1"/>
              <a:t>approfondito</a:t>
            </a:r>
            <a:r>
              <a:rPr dirty="0"/>
              <a:t> per </a:t>
            </a:r>
            <a:r>
              <a:rPr dirty="0" err="1"/>
              <a:t>rispondere</a:t>
            </a:r>
            <a:r>
              <a:rPr dirty="0"/>
              <a:t> alle </a:t>
            </a:r>
            <a:r>
              <a:rPr dirty="0" err="1"/>
              <a:t>esigenze</a:t>
            </a:r>
            <a:r>
              <a:rPr dirty="0"/>
              <a:t> </a:t>
            </a:r>
            <a:r>
              <a:rPr dirty="0" err="1"/>
              <a:t>specifiche</a:t>
            </a:r>
            <a:r>
              <a:rPr dirty="0"/>
              <a:t> di </a:t>
            </a:r>
            <a:r>
              <a:rPr dirty="0" err="1"/>
              <a:t>specifici</a:t>
            </a:r>
            <a:r>
              <a:rPr dirty="0"/>
              <a:t> </a:t>
            </a:r>
            <a:r>
              <a:rPr dirty="0" err="1"/>
              <a:t>gruppi</a:t>
            </a:r>
            <a:r>
              <a:rPr dirty="0"/>
              <a:t> di </a:t>
            </a:r>
            <a:r>
              <a:rPr dirty="0" err="1"/>
              <a:t>destinatari</a:t>
            </a:r>
            <a:r>
              <a:rPr dirty="0"/>
              <a:t>. Le </a:t>
            </a:r>
            <a:r>
              <a:rPr dirty="0" err="1"/>
              <a:t>tre</a:t>
            </a:r>
            <a:r>
              <a:rPr dirty="0"/>
              <a:t> </a:t>
            </a:r>
            <a:r>
              <a:rPr dirty="0" err="1"/>
              <a:t>pagine</a:t>
            </a:r>
            <a:r>
              <a:rPr dirty="0"/>
              <a:t> successive </a:t>
            </a:r>
            <a:r>
              <a:rPr dirty="0" err="1"/>
              <a:t>forniscono</a:t>
            </a:r>
            <a:r>
              <a:rPr dirty="0"/>
              <a:t> </a:t>
            </a:r>
            <a:r>
              <a:rPr dirty="0" err="1"/>
              <a:t>una</a:t>
            </a:r>
            <a:r>
              <a:rPr dirty="0"/>
              <a:t> </a:t>
            </a:r>
            <a:r>
              <a:rPr dirty="0" err="1"/>
              <a:t>spiegazione</a:t>
            </a:r>
            <a:r>
              <a:rPr dirty="0"/>
              <a:t> </a:t>
            </a:r>
            <a:r>
              <a:rPr dirty="0" err="1"/>
              <a:t>più</a:t>
            </a:r>
            <a:r>
              <a:rPr dirty="0"/>
              <a:t> </a:t>
            </a:r>
            <a:r>
              <a:rPr dirty="0" err="1"/>
              <a:t>dettagliata</a:t>
            </a:r>
            <a:r>
              <a:rPr dirty="0"/>
              <a:t> </a:t>
            </a:r>
            <a:r>
              <a:rPr dirty="0" err="1"/>
              <a:t>delle</a:t>
            </a:r>
            <a:r>
              <a:rPr dirty="0"/>
              <a:t> 3 </a:t>
            </a:r>
            <a:r>
              <a:rPr dirty="0" err="1"/>
              <a:t>aree</a:t>
            </a:r>
            <a:r>
              <a:rPr dirty="0"/>
              <a:t> di </a:t>
            </a:r>
            <a:r>
              <a:rPr dirty="0" err="1"/>
              <a:t>competenza</a:t>
            </a:r>
            <a:r>
              <a:rPr dirty="0"/>
              <a:t> e </a:t>
            </a:r>
            <a:r>
              <a:rPr dirty="0" err="1"/>
              <a:t>delle</a:t>
            </a:r>
            <a:r>
              <a:rPr dirty="0"/>
              <a:t> 15 </a:t>
            </a:r>
            <a:r>
              <a:rPr dirty="0" err="1"/>
              <a:t>competenze</a:t>
            </a:r>
            <a:r>
              <a:rPr dirty="0"/>
              <a:t>. "</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(EntreComp è </a:t>
            </a:r>
            <a:r>
              <a:rPr dirty="0" err="1"/>
              <a:t>adattabile</a:t>
            </a:r>
            <a:r>
              <a:rPr dirty="0"/>
              <a:t> e </a:t>
            </a:r>
            <a:r>
              <a:rPr dirty="0" err="1"/>
              <a:t>flessibile</a:t>
            </a:r>
            <a:r>
              <a:rPr dirty="0"/>
              <a:t>, se </a:t>
            </a:r>
            <a:r>
              <a:rPr dirty="0" err="1"/>
              <a:t>prendiamo</a:t>
            </a:r>
            <a:r>
              <a:rPr dirty="0"/>
              <a:t> i 442 </a:t>
            </a:r>
            <a:r>
              <a:rPr dirty="0" err="1"/>
              <a:t>risultati</a:t>
            </a:r>
            <a:r>
              <a:rPr dirty="0"/>
              <a:t> di </a:t>
            </a:r>
            <a:r>
              <a:rPr dirty="0" err="1"/>
              <a:t>apprendimento</a:t>
            </a:r>
            <a:r>
              <a:rPr dirty="0"/>
              <a:t>, </a:t>
            </a:r>
            <a:r>
              <a:rPr dirty="0" err="1"/>
              <a:t>potrebbero</a:t>
            </a:r>
            <a:r>
              <a:rPr dirty="0"/>
              <a:t> non </a:t>
            </a:r>
            <a:r>
              <a:rPr dirty="0" err="1"/>
              <a:t>essere</a:t>
            </a:r>
            <a:r>
              <a:rPr dirty="0"/>
              <a:t> </a:t>
            </a:r>
            <a:r>
              <a:rPr dirty="0" err="1"/>
              <a:t>sufficientemente</a:t>
            </a:r>
            <a:r>
              <a:rPr dirty="0"/>
              <a:t> </a:t>
            </a:r>
            <a:r>
              <a:rPr dirty="0" err="1"/>
              <a:t>specifici</a:t>
            </a:r>
            <a:r>
              <a:rPr dirty="0"/>
              <a:t> da </a:t>
            </a:r>
            <a:r>
              <a:rPr dirty="0" err="1"/>
              <a:t>essere</a:t>
            </a:r>
            <a:r>
              <a:rPr dirty="0"/>
              <a:t> </a:t>
            </a:r>
            <a:r>
              <a:rPr dirty="0" err="1"/>
              <a:t>utilizzati</a:t>
            </a:r>
            <a:r>
              <a:rPr dirty="0"/>
              <a:t> </a:t>
            </a:r>
            <a:r>
              <a:rPr dirty="0" err="1"/>
              <a:t>direttamente</a:t>
            </a:r>
            <a:r>
              <a:rPr dirty="0"/>
              <a:t> per la </a:t>
            </a:r>
            <a:r>
              <a:rPr dirty="0" err="1"/>
              <a:t>pianificazione</a:t>
            </a:r>
            <a:r>
              <a:rPr dirty="0"/>
              <a:t> </a:t>
            </a:r>
            <a:r>
              <a:rPr dirty="0" err="1"/>
              <a:t>didattica</a:t>
            </a:r>
            <a:r>
              <a:rPr dirty="0"/>
              <a:t> o lo </a:t>
            </a:r>
            <a:r>
              <a:rPr dirty="0" err="1"/>
              <a:t>sviluppo</a:t>
            </a:r>
            <a:r>
              <a:rPr dirty="0"/>
              <a:t> del curriculum. </a:t>
            </a:r>
            <a:r>
              <a:rPr dirty="0" err="1"/>
              <a:t>Potrebbero</a:t>
            </a:r>
            <a:r>
              <a:rPr dirty="0"/>
              <a:t> aver </a:t>
            </a:r>
            <a:r>
              <a:rPr dirty="0" err="1"/>
              <a:t>bisogno</a:t>
            </a:r>
            <a:r>
              <a:rPr dirty="0"/>
              <a:t> di </a:t>
            </a:r>
            <a:r>
              <a:rPr dirty="0" err="1"/>
              <a:t>essere</a:t>
            </a:r>
            <a:r>
              <a:rPr dirty="0"/>
              <a:t> </a:t>
            </a:r>
            <a:r>
              <a:rPr dirty="0" err="1"/>
              <a:t>adattati</a:t>
            </a:r>
            <a:r>
              <a:rPr dirty="0"/>
              <a:t> a </a:t>
            </a:r>
            <a:r>
              <a:rPr dirty="0" err="1"/>
              <a:t>contesti</a:t>
            </a:r>
            <a:r>
              <a:rPr dirty="0"/>
              <a:t> di </a:t>
            </a:r>
            <a:r>
              <a:rPr dirty="0" err="1"/>
              <a:t>apprendimento</a:t>
            </a:r>
            <a:r>
              <a:rPr dirty="0"/>
              <a:t> </a:t>
            </a:r>
            <a:r>
              <a:rPr dirty="0" err="1"/>
              <a:t>reali</a:t>
            </a:r>
            <a:r>
              <a:rPr dirty="0"/>
              <a:t> per </a:t>
            </a:r>
            <a:r>
              <a:rPr dirty="0" err="1"/>
              <a:t>diventare</a:t>
            </a:r>
            <a:r>
              <a:rPr dirty="0"/>
              <a:t> </a:t>
            </a:r>
            <a:r>
              <a:rPr dirty="0" err="1"/>
              <a:t>significativi</a:t>
            </a:r>
            <a:r>
              <a:rPr dirty="0"/>
              <a:t> e </a:t>
            </a:r>
            <a:r>
              <a:rPr dirty="0" err="1"/>
              <a:t>applicabili</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È </a:t>
            </a:r>
            <a:r>
              <a:rPr dirty="0" err="1"/>
              <a:t>ragionevole</a:t>
            </a:r>
            <a:r>
              <a:rPr dirty="0"/>
              <a:t> </a:t>
            </a:r>
            <a:r>
              <a:rPr dirty="0" err="1"/>
              <a:t>aspettarsi</a:t>
            </a:r>
            <a:r>
              <a:rPr dirty="0"/>
              <a:t> </a:t>
            </a:r>
            <a:r>
              <a:rPr dirty="0" err="1"/>
              <a:t>che</a:t>
            </a:r>
            <a:r>
              <a:rPr dirty="0"/>
              <a:t> </a:t>
            </a:r>
            <a:r>
              <a:rPr dirty="0" err="1"/>
              <a:t>venga</a:t>
            </a:r>
            <a:r>
              <a:rPr dirty="0"/>
              <a:t> </a:t>
            </a:r>
            <a:r>
              <a:rPr dirty="0" err="1"/>
              <a:t>posto</a:t>
            </a:r>
            <a:r>
              <a:rPr dirty="0"/>
              <a:t> </a:t>
            </a:r>
            <a:r>
              <a:rPr dirty="0" err="1"/>
              <a:t>l'accento</a:t>
            </a:r>
            <a:r>
              <a:rPr dirty="0"/>
              <a:t> </a:t>
            </a:r>
            <a:r>
              <a:rPr dirty="0" err="1"/>
              <a:t>su</a:t>
            </a:r>
            <a:r>
              <a:rPr dirty="0"/>
              <a:t> </a:t>
            </a:r>
            <a:r>
              <a:rPr dirty="0" err="1"/>
              <a:t>alcune</a:t>
            </a:r>
            <a:r>
              <a:rPr dirty="0"/>
              <a:t> </a:t>
            </a:r>
            <a:r>
              <a:rPr dirty="0" err="1"/>
              <a:t>competenze</a:t>
            </a:r>
            <a:r>
              <a:rPr dirty="0"/>
              <a:t> </a:t>
            </a:r>
            <a:r>
              <a:rPr dirty="0" err="1"/>
              <a:t>più</a:t>
            </a:r>
            <a:r>
              <a:rPr dirty="0"/>
              <a:t> di </a:t>
            </a:r>
            <a:r>
              <a:rPr dirty="0" err="1"/>
              <a:t>altre</a:t>
            </a:r>
            <a:endParaRPr b="0" i="0" dirty="0">
              <a:solidFill>
                <a:srgbClr val="444444"/>
              </a:solidFill>
              <a:effectLst/>
              <a:latin typeface="Calibri" panose="020F0502020204030204" pitchFamily="34" charset="0"/>
            </a:endParaRPr>
          </a:p>
          <a:p>
            <a:endParaRPr b="0" i="0" dirty="0">
              <a:solidFill>
                <a:srgbClr val="444444"/>
              </a:solidFill>
              <a:effectLst/>
              <a:latin typeface="Calibri" panose="020F0502020204030204" pitchFamily="34" charset="0"/>
            </a:endParaRP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pPr>
            <a:fld id="{6D8C1926-55C7-EA4F-8456-0D394F7214FB}"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pPr>
              <a:t>6</a:t>
            </a:fld>
            <a:endParaRPr kumimoji="0" sz="1200" b="0" i="0" u="none" strike="noStrike" kern="1200" cap="none" normalizeH="0" baseline="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71225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01E6897-F7CE-FA46-AAF8-63716AC062E1}" type="slidenum">
              <a:rPr lang="it-IT" smtClean="0"/>
              <a:t>10</a:t>
            </a:fld>
            <a:endParaRPr lang="it-IT"/>
          </a:p>
        </p:txBody>
      </p:sp>
    </p:spTree>
    <p:extLst>
      <p:ext uri="{BB962C8B-B14F-4D97-AF65-F5344CB8AC3E}">
        <p14:creationId xmlns:p14="http://schemas.microsoft.com/office/powerpoint/2010/main" val="1271419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90763" y="512763"/>
            <a:ext cx="4562475" cy="2566987"/>
          </a:xfrm>
        </p:spPr>
      </p:sp>
      <p:sp>
        <p:nvSpPr>
          <p:cNvPr id="3" name="Segnaposto note 2"/>
          <p:cNvSpPr>
            <a:spLocks noGrp="1"/>
          </p:cNvSpPr>
          <p:nvPr>
            <p:ph type="body" idx="1"/>
          </p:nvPr>
        </p:nvSpPr>
        <p:spPr/>
        <p:txBody>
          <a:bodyPr/>
          <a:lstStyle/>
          <a:p>
            <a:pPr algn="l" rtl="0" fontAlgn="base">
              <a:defRPr>
                <a:solidFill>
                  <a:srgbClr val="000000"/>
                </a:solidFill>
                <a:effectLst/>
                <a:latin typeface="Calibri" panose="020F0502020204030204" pitchFamily="34" charset="0"/>
              </a:defRPr>
            </a:pPr>
            <a:r>
              <a:rPr b="1"/>
              <a:t>Blocchi di costruzione EntreComp </a:t>
            </a:r>
            <a:endParaRPr b="0" i="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t>Sotto ciascuna delle 15 competenze ci sono una serie di discussioni diverse che descrivono ciò che la particolare competenza significa davvero in termini pratici. Questi thread sono gli elementi costitutivi di ogni competenza. L'immagine qui mostra i thread per 3 competenze: Creatività, lavorare con gli altri e mobilitare le risorse. Ad esempio, i thread per Creatività sono Sii curiosi e aperti, Sviluppa idee, Definisci problemi, Design value ed Essere innovativi. "</a:t>
            </a:r>
            <a:endParaRPr b="0" i="0">
              <a:solidFill>
                <a:srgbClr val="444444"/>
              </a:solidFill>
              <a:effectLst/>
              <a:latin typeface="Calibri" panose="020F0502020204030204" pitchFamily="34" charset="0"/>
            </a:endParaRP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pPr>
            <a:fld id="{6D8C1926-55C7-EA4F-8456-0D394F7214FB}"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pPr>
              <a:t>11</a:t>
            </a:fld>
            <a:endParaRPr kumimoji="0" sz="1200" b="0" i="0" u="none" strike="noStrike" kern="1200" cap="none" normalizeH="0" baseline="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47782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a:xfrm>
            <a:off x="2290763" y="512763"/>
            <a:ext cx="4562475" cy="2566987"/>
          </a:xfrm>
        </p:spPr>
      </p:sp>
      <p:sp>
        <p:nvSpPr>
          <p:cNvPr id="3" name="Segnaposto note 2"/>
          <p:cNvSpPr>
            <a:spLocks noGrp="1"/>
          </p:cNvSpPr>
          <p:nvPr>
            <p:ph type="body" idx="1"/>
          </p:nvPr>
        </p:nvSpPr>
        <p:spPr/>
        <p:txBody>
          <a:bodyPr/>
          <a:lstStyle/>
          <a:p>
            <a:pPr algn="l" rtl="0" fontAlgn="base">
              <a:defRPr>
                <a:solidFill>
                  <a:srgbClr val="000000"/>
                </a:solidFill>
                <a:effectLst/>
                <a:latin typeface="Calibri" panose="020F0502020204030204" pitchFamily="34" charset="0"/>
              </a:defRPr>
            </a:pPr>
            <a:r>
              <a:rPr b="1" dirty="0"/>
              <a:t>Un </a:t>
            </a:r>
            <a:r>
              <a:rPr b="1" dirty="0" err="1"/>
              <a:t>modello</a:t>
            </a:r>
            <a:r>
              <a:rPr b="1" dirty="0"/>
              <a:t> di </a:t>
            </a:r>
            <a:r>
              <a:rPr b="1" dirty="0" err="1"/>
              <a:t>progressione</a:t>
            </a:r>
            <a:r>
              <a:rPr b="1" dirty="0"/>
              <a:t> con 8 </a:t>
            </a:r>
            <a:r>
              <a:rPr b="1" dirty="0" err="1"/>
              <a:t>livelli</a:t>
            </a:r>
            <a:r>
              <a:rPr b="1" dirty="0"/>
              <a:t> </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err="1"/>
              <a:t>Ogni</a:t>
            </a:r>
            <a:r>
              <a:rPr dirty="0"/>
              <a:t> thread ha </a:t>
            </a:r>
            <a:r>
              <a:rPr dirty="0" err="1"/>
              <a:t>risultati</a:t>
            </a:r>
            <a:r>
              <a:rPr dirty="0"/>
              <a:t> di </a:t>
            </a:r>
            <a:r>
              <a:rPr dirty="0" err="1"/>
              <a:t>apprendimento</a:t>
            </a:r>
            <a:r>
              <a:rPr dirty="0"/>
              <a:t> </a:t>
            </a:r>
            <a:r>
              <a:rPr dirty="0" err="1"/>
              <a:t>associati</a:t>
            </a:r>
            <a:r>
              <a:rPr dirty="0"/>
              <a:t> a </a:t>
            </a:r>
            <a:r>
              <a:rPr b="1" dirty="0"/>
              <a:t>8 </a:t>
            </a:r>
            <a:r>
              <a:rPr b="1" dirty="0" err="1"/>
              <a:t>livelli</a:t>
            </a:r>
            <a:r>
              <a:rPr b="1" dirty="0"/>
              <a:t> di </a:t>
            </a:r>
            <a:r>
              <a:rPr b="1" dirty="0" err="1"/>
              <a:t>progressione</a:t>
            </a:r>
            <a:r>
              <a:rPr b="1" dirty="0"/>
              <a:t>, </a:t>
            </a:r>
            <a:r>
              <a:rPr b="1" dirty="0" err="1"/>
              <a:t>dalla</a:t>
            </a:r>
            <a:r>
              <a:rPr b="1" dirty="0"/>
              <a:t> </a:t>
            </a:r>
            <a:r>
              <a:rPr b="1" dirty="0" err="1"/>
              <a:t>fondazione</a:t>
            </a:r>
            <a:r>
              <a:rPr b="1" dirty="0"/>
              <a:t> ai </a:t>
            </a:r>
            <a:r>
              <a:rPr b="1" dirty="0" err="1"/>
              <a:t>livelli</a:t>
            </a:r>
            <a:r>
              <a:rPr b="1" dirty="0"/>
              <a:t> </a:t>
            </a:r>
            <a:r>
              <a:rPr b="1" dirty="0" err="1"/>
              <a:t>intermedi</a:t>
            </a:r>
            <a:r>
              <a:rPr b="1" dirty="0"/>
              <a:t>, </a:t>
            </a:r>
            <a:r>
              <a:rPr b="1" dirty="0" err="1"/>
              <a:t>avanzati</a:t>
            </a:r>
            <a:r>
              <a:rPr b="1" dirty="0"/>
              <a:t> ed </a:t>
            </a:r>
            <a:r>
              <a:rPr b="1" dirty="0" err="1"/>
              <a:t>esperti</a:t>
            </a:r>
            <a:r>
              <a:rPr dirty="0"/>
              <a:t>. </a:t>
            </a:r>
            <a:r>
              <a:rPr dirty="0" err="1"/>
              <a:t>Questo</a:t>
            </a:r>
            <a:r>
              <a:rPr dirty="0"/>
              <a:t> senso di </a:t>
            </a:r>
            <a:r>
              <a:rPr dirty="0" err="1"/>
              <a:t>progressione</a:t>
            </a:r>
            <a:r>
              <a:rPr dirty="0"/>
              <a:t> è </a:t>
            </a:r>
            <a:r>
              <a:rPr dirty="0" err="1"/>
              <a:t>importante</a:t>
            </a:r>
            <a:r>
              <a:rPr dirty="0"/>
              <a:t> </a:t>
            </a:r>
            <a:r>
              <a:rPr dirty="0" err="1"/>
              <a:t>quando</a:t>
            </a:r>
            <a:r>
              <a:rPr dirty="0"/>
              <a:t> </a:t>
            </a:r>
            <a:r>
              <a:rPr dirty="0" err="1"/>
              <a:t>si</a:t>
            </a:r>
            <a:r>
              <a:rPr dirty="0"/>
              <a:t> </a:t>
            </a:r>
            <a:r>
              <a:rPr dirty="0" err="1"/>
              <a:t>considera</a:t>
            </a:r>
            <a:r>
              <a:rPr dirty="0"/>
              <a:t> lo </a:t>
            </a:r>
            <a:r>
              <a:rPr dirty="0" err="1"/>
              <a:t>sviluppo</a:t>
            </a:r>
            <a:r>
              <a:rPr dirty="0"/>
              <a:t> di uno </a:t>
            </a:r>
            <a:r>
              <a:rPr dirty="0" err="1"/>
              <a:t>studente</a:t>
            </a:r>
            <a:r>
              <a:rPr dirty="0"/>
              <a:t> </a:t>
            </a:r>
            <a:r>
              <a:rPr dirty="0" err="1"/>
              <a:t>nel</a:t>
            </a:r>
            <a:r>
              <a:rPr dirty="0"/>
              <a:t> tempo, i </a:t>
            </a:r>
            <a:r>
              <a:rPr dirty="0" err="1"/>
              <a:t>diversi</a:t>
            </a:r>
            <a:r>
              <a:rPr dirty="0"/>
              <a:t> </a:t>
            </a:r>
            <a:r>
              <a:rPr dirty="0" err="1"/>
              <a:t>punti</a:t>
            </a:r>
            <a:r>
              <a:rPr dirty="0"/>
              <a:t> di </a:t>
            </a:r>
            <a:r>
              <a:rPr dirty="0" err="1"/>
              <a:t>partenza</a:t>
            </a:r>
            <a:r>
              <a:rPr dirty="0"/>
              <a:t> </a:t>
            </a:r>
            <a:r>
              <a:rPr dirty="0" err="1"/>
              <a:t>degli</a:t>
            </a:r>
            <a:r>
              <a:rPr dirty="0"/>
              <a:t> </a:t>
            </a:r>
            <a:r>
              <a:rPr dirty="0" err="1"/>
              <a:t>studenti</a:t>
            </a:r>
            <a:r>
              <a:rPr dirty="0"/>
              <a:t> o </a:t>
            </a:r>
            <a:r>
              <a:rPr dirty="0" err="1"/>
              <a:t>l'esplorazione</a:t>
            </a:r>
            <a:r>
              <a:rPr dirty="0"/>
              <a:t> per </a:t>
            </a:r>
            <a:r>
              <a:rPr dirty="0" err="1"/>
              <a:t>creare</a:t>
            </a:r>
            <a:r>
              <a:rPr dirty="0"/>
              <a:t> un </a:t>
            </a:r>
            <a:r>
              <a:rPr dirty="0" err="1"/>
              <a:t>percorso</a:t>
            </a:r>
            <a:r>
              <a:rPr dirty="0"/>
              <a:t> di </a:t>
            </a:r>
            <a:r>
              <a:rPr dirty="0" err="1"/>
              <a:t>educazione</a:t>
            </a:r>
            <a:r>
              <a:rPr dirty="0"/>
              <a:t> </a:t>
            </a:r>
            <a:r>
              <a:rPr dirty="0" err="1"/>
              <a:t>all'imprenditorialità</a:t>
            </a:r>
            <a:r>
              <a:rPr dirty="0"/>
              <a:t> </a:t>
            </a:r>
            <a:r>
              <a:rPr dirty="0" err="1"/>
              <a:t>coerente</a:t>
            </a:r>
            <a:r>
              <a:rPr dirty="0"/>
              <a:t>. "</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Per la </a:t>
            </a:r>
            <a:r>
              <a:rPr dirty="0" err="1"/>
              <a:t>competenza</a:t>
            </a:r>
            <a:r>
              <a:rPr dirty="0"/>
              <a:t> </a:t>
            </a:r>
            <a:r>
              <a:rPr dirty="0" err="1"/>
              <a:t>Creatività</a:t>
            </a:r>
            <a:r>
              <a:rPr dirty="0"/>
              <a:t>, il thread di idee di </a:t>
            </a:r>
            <a:r>
              <a:rPr dirty="0" err="1"/>
              <a:t>sviluppo</a:t>
            </a:r>
            <a:r>
              <a:rPr dirty="0"/>
              <a:t> </a:t>
            </a:r>
            <a:r>
              <a:rPr dirty="0" err="1"/>
              <a:t>suggerisce</a:t>
            </a:r>
            <a:r>
              <a:rPr dirty="0"/>
              <a:t> </a:t>
            </a:r>
            <a:r>
              <a:rPr dirty="0" err="1"/>
              <a:t>risultati</a:t>
            </a:r>
            <a:r>
              <a:rPr dirty="0"/>
              <a:t> di </a:t>
            </a:r>
            <a:r>
              <a:rPr dirty="0" err="1"/>
              <a:t>apprendimento</a:t>
            </a:r>
            <a:r>
              <a:rPr dirty="0"/>
              <a:t> per </a:t>
            </a:r>
            <a:r>
              <a:rPr dirty="0" err="1"/>
              <a:t>ciascuno</a:t>
            </a:r>
            <a:r>
              <a:rPr dirty="0"/>
              <a:t> </a:t>
            </a:r>
            <a:r>
              <a:rPr dirty="0" err="1"/>
              <a:t>degli</a:t>
            </a:r>
            <a:r>
              <a:rPr dirty="0"/>
              <a:t> 8 </a:t>
            </a:r>
            <a:r>
              <a:rPr dirty="0" err="1"/>
              <a:t>livelli</a:t>
            </a:r>
            <a:r>
              <a:rPr dirty="0"/>
              <a:t> di </a:t>
            </a:r>
            <a:r>
              <a:rPr dirty="0" err="1"/>
              <a:t>modello</a:t>
            </a:r>
            <a:r>
              <a:rPr dirty="0"/>
              <a:t> di </a:t>
            </a:r>
            <a:r>
              <a:rPr dirty="0" err="1"/>
              <a:t>progressione</a:t>
            </a:r>
            <a:r>
              <a:rPr dirty="0"/>
              <a:t>. </a:t>
            </a:r>
            <a:r>
              <a:rPr dirty="0" err="1"/>
              <a:t>Questo</a:t>
            </a:r>
            <a:r>
              <a:rPr dirty="0"/>
              <a:t> </a:t>
            </a:r>
            <a:r>
              <a:rPr dirty="0" err="1"/>
              <a:t>va</a:t>
            </a:r>
            <a:r>
              <a:rPr dirty="0"/>
              <a:t> da </a:t>
            </a:r>
            <a:r>
              <a:rPr dirty="0" err="1"/>
              <a:t>poter</a:t>
            </a:r>
            <a:r>
              <a:rPr dirty="0"/>
              <a:t> </a:t>
            </a:r>
            <a:r>
              <a:rPr dirty="0" err="1"/>
              <a:t>sviluppare</a:t>
            </a:r>
            <a:r>
              <a:rPr dirty="0"/>
              <a:t> idee </a:t>
            </a:r>
            <a:r>
              <a:rPr dirty="0" err="1"/>
              <a:t>che</a:t>
            </a:r>
            <a:r>
              <a:rPr dirty="0"/>
              <a:t> </a:t>
            </a:r>
            <a:r>
              <a:rPr dirty="0" err="1"/>
              <a:t>risolvono</a:t>
            </a:r>
            <a:r>
              <a:rPr dirty="0"/>
              <a:t> </a:t>
            </a:r>
            <a:r>
              <a:rPr dirty="0" err="1"/>
              <a:t>problemi</a:t>
            </a:r>
            <a:r>
              <a:rPr dirty="0"/>
              <a:t> </a:t>
            </a:r>
            <a:r>
              <a:rPr dirty="0" err="1"/>
              <a:t>rilevanti</a:t>
            </a:r>
            <a:r>
              <a:rPr dirty="0"/>
              <a:t> per me e per il </a:t>
            </a:r>
            <a:r>
              <a:rPr dirty="0" err="1"/>
              <a:t>mio</a:t>
            </a:r>
            <a:r>
              <a:rPr dirty="0"/>
              <a:t> </a:t>
            </a:r>
            <a:r>
              <a:rPr dirty="0" err="1"/>
              <a:t>ambiente</a:t>
            </a:r>
            <a:r>
              <a:rPr dirty="0"/>
              <a:t> al </a:t>
            </a:r>
            <a:r>
              <a:rPr dirty="0" err="1"/>
              <a:t>livello</a:t>
            </a:r>
            <a:r>
              <a:rPr dirty="0"/>
              <a:t> 1, </a:t>
            </a:r>
            <a:r>
              <a:rPr dirty="0" err="1"/>
              <a:t>fino</a:t>
            </a:r>
            <a:r>
              <a:rPr dirty="0"/>
              <a:t> a </a:t>
            </a:r>
            <a:r>
              <a:rPr dirty="0" err="1"/>
              <a:t>poter</a:t>
            </a:r>
            <a:r>
              <a:rPr dirty="0"/>
              <a:t> </a:t>
            </a:r>
            <a:r>
              <a:rPr dirty="0" err="1"/>
              <a:t>testare</a:t>
            </a:r>
            <a:r>
              <a:rPr dirty="0"/>
              <a:t> il </a:t>
            </a:r>
            <a:r>
              <a:rPr dirty="0" err="1"/>
              <a:t>valore</a:t>
            </a:r>
            <a:r>
              <a:rPr dirty="0"/>
              <a:t> </a:t>
            </a:r>
            <a:r>
              <a:rPr dirty="0" err="1"/>
              <a:t>delle</a:t>
            </a:r>
            <a:r>
              <a:rPr dirty="0"/>
              <a:t> </a:t>
            </a:r>
            <a:r>
              <a:rPr dirty="0" err="1"/>
              <a:t>mie</a:t>
            </a:r>
            <a:r>
              <a:rPr dirty="0"/>
              <a:t> </a:t>
            </a:r>
            <a:r>
              <a:rPr dirty="0" err="1"/>
              <a:t>soluzioni</a:t>
            </a:r>
            <a:r>
              <a:rPr dirty="0"/>
              <a:t> con </a:t>
            </a:r>
            <a:r>
              <a:rPr dirty="0" err="1"/>
              <a:t>gli</a:t>
            </a:r>
            <a:r>
              <a:rPr dirty="0"/>
              <a:t> </a:t>
            </a:r>
            <a:r>
              <a:rPr dirty="0" err="1"/>
              <a:t>utenti</a:t>
            </a:r>
            <a:r>
              <a:rPr dirty="0"/>
              <a:t> </a:t>
            </a:r>
            <a:r>
              <a:rPr dirty="0" err="1"/>
              <a:t>finali</a:t>
            </a:r>
            <a:r>
              <a:rPr dirty="0"/>
              <a:t> al </a:t>
            </a:r>
            <a:r>
              <a:rPr dirty="0" err="1"/>
              <a:t>livello</a:t>
            </a:r>
            <a:r>
              <a:rPr dirty="0"/>
              <a:t> 4, al </a:t>
            </a:r>
            <a:r>
              <a:rPr dirty="0" err="1"/>
              <a:t>più</a:t>
            </a:r>
            <a:r>
              <a:rPr dirty="0"/>
              <a:t> </a:t>
            </a:r>
            <a:r>
              <a:rPr dirty="0" err="1"/>
              <a:t>complesso</a:t>
            </a:r>
            <a:r>
              <a:rPr dirty="0"/>
              <a:t> </a:t>
            </a:r>
            <a:r>
              <a:rPr dirty="0" err="1"/>
              <a:t>posso</a:t>
            </a:r>
            <a:r>
              <a:rPr dirty="0"/>
              <a:t> </a:t>
            </a:r>
            <a:r>
              <a:rPr dirty="0" err="1"/>
              <a:t>impostare</a:t>
            </a:r>
            <a:r>
              <a:rPr dirty="0"/>
              <a:t> </a:t>
            </a:r>
            <a:r>
              <a:rPr dirty="0" err="1"/>
              <a:t>processi</a:t>
            </a:r>
            <a:r>
              <a:rPr dirty="0"/>
              <a:t> per </a:t>
            </a:r>
            <a:r>
              <a:rPr dirty="0" err="1"/>
              <a:t>coinvolgere</a:t>
            </a:r>
            <a:r>
              <a:rPr dirty="0"/>
              <a:t> </a:t>
            </a:r>
            <a:r>
              <a:rPr dirty="0" err="1"/>
              <a:t>gli</a:t>
            </a:r>
            <a:r>
              <a:rPr dirty="0"/>
              <a:t> stakeholder </a:t>
            </a:r>
            <a:r>
              <a:rPr dirty="0" err="1"/>
              <a:t>nella</a:t>
            </a:r>
            <a:r>
              <a:rPr dirty="0"/>
              <a:t> </a:t>
            </a:r>
            <a:r>
              <a:rPr dirty="0" err="1"/>
              <a:t>ricerca</a:t>
            </a:r>
            <a:r>
              <a:rPr dirty="0"/>
              <a:t>, </a:t>
            </a:r>
            <a:r>
              <a:rPr dirty="0" err="1"/>
              <a:t>nello</a:t>
            </a:r>
            <a:r>
              <a:rPr dirty="0"/>
              <a:t> </a:t>
            </a:r>
            <a:r>
              <a:rPr dirty="0" err="1"/>
              <a:t>sviluppo</a:t>
            </a:r>
            <a:r>
              <a:rPr dirty="0"/>
              <a:t> e </a:t>
            </a:r>
            <a:r>
              <a:rPr dirty="0" err="1"/>
              <a:t>nella</a:t>
            </a:r>
            <a:r>
              <a:rPr dirty="0"/>
              <a:t> </a:t>
            </a:r>
            <a:r>
              <a:rPr dirty="0" err="1"/>
              <a:t>sperimentazione</a:t>
            </a:r>
            <a:r>
              <a:rPr dirty="0"/>
              <a:t> di idee a </a:t>
            </a:r>
            <a:r>
              <a:rPr dirty="0" err="1"/>
              <a:t>livello</a:t>
            </a:r>
            <a:r>
              <a:rPr dirty="0"/>
              <a:t> 6. "Il </a:t>
            </a:r>
            <a:r>
              <a:rPr dirty="0" err="1"/>
              <a:t>modello</a:t>
            </a:r>
            <a:r>
              <a:rPr dirty="0"/>
              <a:t> di </a:t>
            </a:r>
            <a:r>
              <a:rPr dirty="0" err="1"/>
              <a:t>progressione</a:t>
            </a:r>
            <a:r>
              <a:rPr dirty="0"/>
              <a:t> </a:t>
            </a:r>
            <a:r>
              <a:rPr dirty="0" err="1"/>
              <a:t>illustra</a:t>
            </a:r>
            <a:r>
              <a:rPr dirty="0"/>
              <a:t> la </a:t>
            </a:r>
            <a:r>
              <a:rPr dirty="0" err="1"/>
              <a:t>connessione</a:t>
            </a:r>
            <a:r>
              <a:rPr dirty="0"/>
              <a:t> </a:t>
            </a:r>
            <a:r>
              <a:rPr dirty="0" err="1"/>
              <a:t>tra</a:t>
            </a:r>
            <a:r>
              <a:rPr dirty="0"/>
              <a:t> i </a:t>
            </a:r>
            <a:r>
              <a:rPr dirty="0" err="1"/>
              <a:t>risultati</a:t>
            </a:r>
            <a:r>
              <a:rPr dirty="0"/>
              <a:t> </a:t>
            </a:r>
            <a:r>
              <a:rPr dirty="0" err="1"/>
              <a:t>dell'apprendimento</a:t>
            </a:r>
            <a:r>
              <a:rPr dirty="0"/>
              <a:t> e il </a:t>
            </a:r>
            <a:r>
              <a:rPr dirty="0" err="1"/>
              <a:t>crescente</a:t>
            </a:r>
            <a:r>
              <a:rPr dirty="0"/>
              <a:t> </a:t>
            </a:r>
            <a:r>
              <a:rPr dirty="0" err="1"/>
              <a:t>livello</a:t>
            </a:r>
            <a:r>
              <a:rPr dirty="0"/>
              <a:t> di </a:t>
            </a:r>
            <a:r>
              <a:rPr dirty="0" err="1"/>
              <a:t>autonomia</a:t>
            </a:r>
            <a:r>
              <a:rPr dirty="0"/>
              <a:t> </a:t>
            </a:r>
            <a:r>
              <a:rPr dirty="0" err="1"/>
              <a:t>dello</a:t>
            </a:r>
            <a:r>
              <a:rPr dirty="0"/>
              <a:t> </a:t>
            </a:r>
            <a:r>
              <a:rPr dirty="0" err="1"/>
              <a:t>studente</a:t>
            </a:r>
            <a:r>
              <a:rPr dirty="0"/>
              <a:t>. </a:t>
            </a:r>
            <a:r>
              <a:rPr dirty="0" err="1"/>
              <a:t>Questo</a:t>
            </a:r>
            <a:r>
              <a:rPr dirty="0"/>
              <a:t> </a:t>
            </a:r>
            <a:r>
              <a:rPr dirty="0" err="1"/>
              <a:t>inizia</a:t>
            </a:r>
            <a:r>
              <a:rPr dirty="0"/>
              <a:t> a </a:t>
            </a:r>
            <a:r>
              <a:rPr dirty="0" err="1"/>
              <a:t>livello</a:t>
            </a:r>
            <a:r>
              <a:rPr dirty="0"/>
              <a:t> di base in cui </a:t>
            </a:r>
            <a:r>
              <a:rPr dirty="0" err="1"/>
              <a:t>si</a:t>
            </a:r>
            <a:r>
              <a:rPr dirty="0"/>
              <a:t> </a:t>
            </a:r>
            <a:r>
              <a:rPr dirty="0" err="1"/>
              <a:t>prevede</a:t>
            </a:r>
            <a:r>
              <a:rPr dirty="0"/>
              <a:t> </a:t>
            </a:r>
            <a:r>
              <a:rPr dirty="0" err="1"/>
              <a:t>che</a:t>
            </a:r>
            <a:r>
              <a:rPr dirty="0"/>
              <a:t> lo </a:t>
            </a:r>
            <a:r>
              <a:rPr dirty="0" err="1"/>
              <a:t>studente</a:t>
            </a:r>
            <a:r>
              <a:rPr dirty="0"/>
              <a:t> </a:t>
            </a:r>
            <a:r>
              <a:rPr dirty="0" err="1"/>
              <a:t>svilirà</a:t>
            </a:r>
            <a:r>
              <a:rPr dirty="0"/>
              <a:t> </a:t>
            </a:r>
            <a:r>
              <a:rPr dirty="0" err="1"/>
              <a:t>gradualmente</a:t>
            </a:r>
            <a:r>
              <a:rPr dirty="0"/>
              <a:t> il </a:t>
            </a:r>
            <a:r>
              <a:rPr dirty="0" err="1"/>
              <a:t>sostegno</a:t>
            </a:r>
            <a:r>
              <a:rPr dirty="0"/>
              <a:t> </a:t>
            </a:r>
            <a:r>
              <a:rPr dirty="0" err="1"/>
              <a:t>esterno</a:t>
            </a:r>
            <a:r>
              <a:rPr dirty="0"/>
              <a:t> e </a:t>
            </a:r>
            <a:r>
              <a:rPr dirty="0" err="1"/>
              <a:t>progredisce</a:t>
            </a:r>
            <a:r>
              <a:rPr dirty="0"/>
              <a:t> </a:t>
            </a:r>
            <a:r>
              <a:rPr dirty="0" err="1"/>
              <a:t>attraverso</a:t>
            </a:r>
            <a:r>
              <a:rPr dirty="0"/>
              <a:t> </a:t>
            </a:r>
            <a:r>
              <a:rPr dirty="0" err="1"/>
              <a:t>l'intermediazione</a:t>
            </a:r>
            <a:r>
              <a:rPr dirty="0"/>
              <a:t> a </a:t>
            </a:r>
            <a:r>
              <a:rPr dirty="0" err="1"/>
              <a:t>livelli</a:t>
            </a:r>
            <a:r>
              <a:rPr dirty="0"/>
              <a:t> </a:t>
            </a:r>
            <a:r>
              <a:rPr dirty="0" err="1"/>
              <a:t>avanzati</a:t>
            </a:r>
            <a:r>
              <a:rPr dirty="0"/>
              <a:t> ed </a:t>
            </a:r>
            <a:r>
              <a:rPr dirty="0" err="1"/>
              <a:t>esperti</a:t>
            </a:r>
            <a:r>
              <a:rPr dirty="0"/>
              <a:t> in cui </a:t>
            </a:r>
            <a:r>
              <a:rPr dirty="0" err="1"/>
              <a:t>gli</a:t>
            </a:r>
            <a:r>
              <a:rPr dirty="0"/>
              <a:t> </a:t>
            </a:r>
            <a:r>
              <a:rPr dirty="0" err="1"/>
              <a:t>studenti</a:t>
            </a:r>
            <a:r>
              <a:rPr dirty="0"/>
              <a:t> </a:t>
            </a:r>
            <a:r>
              <a:rPr dirty="0" err="1"/>
              <a:t>lavoreranno</a:t>
            </a:r>
            <a:r>
              <a:rPr dirty="0"/>
              <a:t> in modo </a:t>
            </a:r>
            <a:r>
              <a:rPr dirty="0" err="1"/>
              <a:t>più</a:t>
            </a:r>
            <a:r>
              <a:rPr dirty="0"/>
              <a:t> </a:t>
            </a:r>
            <a:r>
              <a:rPr dirty="0" err="1"/>
              <a:t>autonomo</a:t>
            </a:r>
            <a:r>
              <a:rPr dirty="0"/>
              <a:t> per </a:t>
            </a:r>
            <a:r>
              <a:rPr dirty="0" err="1"/>
              <a:t>trasformare</a:t>
            </a:r>
            <a:r>
              <a:rPr dirty="0"/>
              <a:t> le idee in </a:t>
            </a:r>
            <a:r>
              <a:rPr dirty="0" err="1"/>
              <a:t>azioni</a:t>
            </a:r>
            <a:r>
              <a:rPr dirty="0"/>
              <a:t> con </a:t>
            </a:r>
            <a:r>
              <a:rPr dirty="0" err="1"/>
              <a:t>livelli</a:t>
            </a:r>
            <a:r>
              <a:rPr dirty="0"/>
              <a:t> </a:t>
            </a:r>
            <a:r>
              <a:rPr dirty="0" err="1"/>
              <a:t>crescenti</a:t>
            </a:r>
            <a:r>
              <a:rPr dirty="0"/>
              <a:t> di </a:t>
            </a:r>
            <a:r>
              <a:rPr dirty="0" err="1"/>
              <a:t>impatto</a:t>
            </a:r>
            <a:r>
              <a:rPr dirty="0"/>
              <a:t>. Il </a:t>
            </a:r>
            <a:r>
              <a:rPr dirty="0" err="1"/>
              <a:t>modello</a:t>
            </a:r>
            <a:r>
              <a:rPr dirty="0"/>
              <a:t> di </a:t>
            </a:r>
            <a:r>
              <a:rPr dirty="0" err="1"/>
              <a:t>progressione</a:t>
            </a:r>
            <a:r>
              <a:rPr dirty="0"/>
              <a:t> </a:t>
            </a:r>
            <a:r>
              <a:rPr dirty="0" err="1"/>
              <a:t>evidenzia</a:t>
            </a:r>
            <a:r>
              <a:rPr dirty="0"/>
              <a:t> </a:t>
            </a:r>
            <a:r>
              <a:rPr dirty="0" err="1"/>
              <a:t>che</a:t>
            </a:r>
            <a:r>
              <a:rPr dirty="0"/>
              <a:t> la </a:t>
            </a:r>
            <a:r>
              <a:rPr dirty="0" err="1"/>
              <a:t>competenza</a:t>
            </a:r>
            <a:r>
              <a:rPr dirty="0"/>
              <a:t> </a:t>
            </a:r>
            <a:r>
              <a:rPr dirty="0" err="1"/>
              <a:t>dipende</a:t>
            </a:r>
            <a:r>
              <a:rPr dirty="0"/>
              <a:t> </a:t>
            </a:r>
            <a:r>
              <a:rPr dirty="0" err="1"/>
              <a:t>dalla</a:t>
            </a:r>
            <a:r>
              <a:rPr dirty="0"/>
              <a:t> </a:t>
            </a:r>
            <a:r>
              <a:rPr dirty="0" err="1"/>
              <a:t>capacità</a:t>
            </a:r>
            <a:r>
              <a:rPr dirty="0"/>
              <a:t> </a:t>
            </a:r>
            <a:r>
              <a:rPr dirty="0" err="1"/>
              <a:t>dello</a:t>
            </a:r>
            <a:r>
              <a:rPr dirty="0"/>
              <a:t> </a:t>
            </a:r>
            <a:r>
              <a:rPr dirty="0" err="1"/>
              <a:t>studente</a:t>
            </a:r>
            <a:r>
              <a:rPr dirty="0"/>
              <a:t> di </a:t>
            </a:r>
            <a:r>
              <a:rPr dirty="0" err="1"/>
              <a:t>affrontare</a:t>
            </a:r>
            <a:r>
              <a:rPr dirty="0"/>
              <a:t> </a:t>
            </a:r>
            <a:r>
              <a:rPr dirty="0" err="1"/>
              <a:t>situazioni</a:t>
            </a:r>
            <a:r>
              <a:rPr dirty="0"/>
              <a:t> di </a:t>
            </a:r>
            <a:r>
              <a:rPr dirty="0" err="1"/>
              <a:t>maggiore</a:t>
            </a:r>
            <a:r>
              <a:rPr dirty="0"/>
              <a:t> </a:t>
            </a:r>
            <a:r>
              <a:rPr dirty="0" err="1"/>
              <a:t>complessità</a:t>
            </a:r>
            <a:r>
              <a:rPr dirty="0"/>
              <a:t>. "</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b="1" dirty="0" err="1"/>
              <a:t>Adattabile</a:t>
            </a:r>
            <a:r>
              <a:rPr b="1" dirty="0"/>
              <a:t> al </a:t>
            </a:r>
            <a:r>
              <a:rPr b="1" dirty="0" err="1"/>
              <a:t>tuo</a:t>
            </a:r>
            <a:r>
              <a:rPr b="1" dirty="0"/>
              <a:t> </a:t>
            </a:r>
            <a:r>
              <a:rPr b="1" dirty="0" err="1"/>
              <a:t>contesto</a:t>
            </a:r>
            <a:r>
              <a:rPr b="1" dirty="0"/>
              <a:t> </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Adapting EntreComp </a:t>
            </a:r>
            <a:r>
              <a:rPr dirty="0" err="1"/>
              <a:t>offre</a:t>
            </a:r>
            <a:r>
              <a:rPr dirty="0"/>
              <a:t> </a:t>
            </a:r>
            <a:r>
              <a:rPr dirty="0" err="1"/>
              <a:t>l'opportunità</a:t>
            </a:r>
            <a:r>
              <a:rPr dirty="0"/>
              <a:t> di </a:t>
            </a:r>
            <a:r>
              <a:rPr dirty="0" err="1"/>
              <a:t>essere</a:t>
            </a:r>
            <a:r>
              <a:rPr dirty="0"/>
              <a:t> </a:t>
            </a:r>
            <a:r>
              <a:rPr dirty="0" err="1"/>
              <a:t>personalizzato</a:t>
            </a:r>
            <a:r>
              <a:rPr dirty="0"/>
              <a:t> per un </a:t>
            </a:r>
            <a:r>
              <a:rPr dirty="0" err="1"/>
              <a:t>pubblico</a:t>
            </a:r>
            <a:r>
              <a:rPr dirty="0"/>
              <a:t> o un </a:t>
            </a:r>
            <a:r>
              <a:rPr dirty="0" err="1"/>
              <a:t>obiettivo</a:t>
            </a:r>
            <a:r>
              <a:rPr dirty="0"/>
              <a:t> </a:t>
            </a:r>
            <a:r>
              <a:rPr dirty="0" err="1"/>
              <a:t>specifico</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I </a:t>
            </a:r>
            <a:r>
              <a:rPr dirty="0" err="1"/>
              <a:t>risultati</a:t>
            </a:r>
            <a:r>
              <a:rPr dirty="0"/>
              <a:t> </a:t>
            </a:r>
            <a:r>
              <a:rPr dirty="0" err="1"/>
              <a:t>dell'apprendimento</a:t>
            </a:r>
            <a:r>
              <a:rPr dirty="0"/>
              <a:t> EntreComp </a:t>
            </a:r>
            <a:r>
              <a:rPr dirty="0" err="1"/>
              <a:t>potrebbero</a:t>
            </a:r>
            <a:r>
              <a:rPr dirty="0"/>
              <a:t> non </a:t>
            </a:r>
            <a:r>
              <a:rPr dirty="0" err="1"/>
              <a:t>essere</a:t>
            </a:r>
            <a:r>
              <a:rPr dirty="0"/>
              <a:t> </a:t>
            </a:r>
            <a:r>
              <a:rPr dirty="0" err="1"/>
              <a:t>sufficientemente</a:t>
            </a:r>
            <a:r>
              <a:rPr dirty="0"/>
              <a:t> </a:t>
            </a:r>
            <a:r>
              <a:rPr dirty="0" err="1"/>
              <a:t>specifici</a:t>
            </a:r>
            <a:r>
              <a:rPr dirty="0"/>
              <a:t> per </a:t>
            </a:r>
            <a:r>
              <a:rPr dirty="0" err="1"/>
              <a:t>essere</a:t>
            </a:r>
            <a:r>
              <a:rPr dirty="0"/>
              <a:t> </a:t>
            </a:r>
            <a:r>
              <a:rPr dirty="0" err="1"/>
              <a:t>utilizzati</a:t>
            </a:r>
            <a:r>
              <a:rPr dirty="0"/>
              <a:t> </a:t>
            </a:r>
            <a:r>
              <a:rPr dirty="0" err="1"/>
              <a:t>direttamente</a:t>
            </a:r>
            <a:r>
              <a:rPr dirty="0"/>
              <a:t> per la </a:t>
            </a:r>
            <a:r>
              <a:rPr dirty="0" err="1"/>
              <a:t>pianificazione</a:t>
            </a:r>
            <a:r>
              <a:rPr dirty="0"/>
              <a:t> </a:t>
            </a:r>
            <a:r>
              <a:rPr dirty="0" err="1"/>
              <a:t>didattica</a:t>
            </a:r>
            <a:r>
              <a:rPr dirty="0"/>
              <a:t> o lo </a:t>
            </a:r>
            <a:r>
              <a:rPr dirty="0" err="1"/>
              <a:t>sviluppo</a:t>
            </a:r>
            <a:r>
              <a:rPr dirty="0"/>
              <a:t> del curriculum. </a:t>
            </a:r>
            <a:r>
              <a:rPr dirty="0" err="1"/>
              <a:t>Potrebbero</a:t>
            </a:r>
            <a:r>
              <a:rPr dirty="0"/>
              <a:t> aver </a:t>
            </a:r>
            <a:r>
              <a:rPr dirty="0" err="1"/>
              <a:t>bisogno</a:t>
            </a:r>
            <a:r>
              <a:rPr dirty="0"/>
              <a:t> di </a:t>
            </a:r>
            <a:r>
              <a:rPr dirty="0" err="1"/>
              <a:t>essere</a:t>
            </a:r>
            <a:r>
              <a:rPr dirty="0"/>
              <a:t> </a:t>
            </a:r>
            <a:r>
              <a:rPr dirty="0" err="1"/>
              <a:t>adattati</a:t>
            </a:r>
            <a:r>
              <a:rPr dirty="0"/>
              <a:t> a </a:t>
            </a:r>
            <a:r>
              <a:rPr dirty="0" err="1"/>
              <a:t>contesti</a:t>
            </a:r>
            <a:r>
              <a:rPr dirty="0"/>
              <a:t> di </a:t>
            </a:r>
            <a:r>
              <a:rPr dirty="0" err="1"/>
              <a:t>apprendimento</a:t>
            </a:r>
            <a:r>
              <a:rPr dirty="0"/>
              <a:t> </a:t>
            </a:r>
            <a:r>
              <a:rPr dirty="0" err="1"/>
              <a:t>reali</a:t>
            </a:r>
            <a:r>
              <a:rPr dirty="0"/>
              <a:t> per </a:t>
            </a:r>
            <a:r>
              <a:rPr dirty="0" err="1"/>
              <a:t>diventare</a:t>
            </a:r>
            <a:r>
              <a:rPr dirty="0"/>
              <a:t> </a:t>
            </a:r>
            <a:r>
              <a:rPr dirty="0" err="1"/>
              <a:t>significativi</a:t>
            </a:r>
            <a:r>
              <a:rPr dirty="0"/>
              <a:t> e </a:t>
            </a:r>
            <a:r>
              <a:rPr dirty="0" err="1"/>
              <a:t>applicabili</a:t>
            </a:r>
            <a:r>
              <a:rPr dirty="0"/>
              <a:t>. Con i </a:t>
            </a:r>
            <a:r>
              <a:rPr dirty="0" err="1"/>
              <a:t>diversi</a:t>
            </a:r>
            <a:r>
              <a:rPr dirty="0"/>
              <a:t> </a:t>
            </a:r>
            <a:r>
              <a:rPr dirty="0" err="1"/>
              <a:t>punti</a:t>
            </a:r>
            <a:r>
              <a:rPr dirty="0"/>
              <a:t> di </a:t>
            </a:r>
            <a:r>
              <a:rPr dirty="0" err="1"/>
              <a:t>partenza</a:t>
            </a:r>
            <a:r>
              <a:rPr dirty="0"/>
              <a:t> di un </a:t>
            </a:r>
            <a:r>
              <a:rPr dirty="0" err="1"/>
              <a:t>singolo</a:t>
            </a:r>
            <a:r>
              <a:rPr dirty="0"/>
              <a:t> </a:t>
            </a:r>
            <a:r>
              <a:rPr dirty="0" err="1"/>
              <a:t>studente</a:t>
            </a:r>
            <a:r>
              <a:rPr dirty="0"/>
              <a:t> e le diverse </a:t>
            </a:r>
            <a:r>
              <a:rPr dirty="0" err="1"/>
              <a:t>priorità</a:t>
            </a:r>
            <a:r>
              <a:rPr dirty="0"/>
              <a:t> di </a:t>
            </a:r>
            <a:r>
              <a:rPr dirty="0" err="1"/>
              <a:t>un'attività</a:t>
            </a:r>
            <a:r>
              <a:rPr dirty="0"/>
              <a:t> di </a:t>
            </a:r>
            <a:r>
              <a:rPr dirty="0" err="1"/>
              <a:t>apprendimento</a:t>
            </a:r>
            <a:r>
              <a:rPr dirty="0"/>
              <a:t> o </a:t>
            </a:r>
            <a:r>
              <a:rPr dirty="0" err="1"/>
              <a:t>obiettivo</a:t>
            </a:r>
            <a:r>
              <a:rPr dirty="0"/>
              <a:t>, i </a:t>
            </a:r>
            <a:r>
              <a:rPr dirty="0" err="1"/>
              <a:t>risultati</a:t>
            </a:r>
            <a:r>
              <a:rPr dirty="0"/>
              <a:t> di </a:t>
            </a:r>
            <a:r>
              <a:rPr dirty="0" err="1"/>
              <a:t>apprendimento</a:t>
            </a:r>
            <a:r>
              <a:rPr dirty="0"/>
              <a:t> per la </a:t>
            </a:r>
            <a:r>
              <a:rPr dirty="0" err="1"/>
              <a:t>stessa</a:t>
            </a:r>
            <a:r>
              <a:rPr dirty="0"/>
              <a:t> </a:t>
            </a:r>
            <a:r>
              <a:rPr dirty="0" err="1"/>
              <a:t>attività</a:t>
            </a:r>
            <a:r>
              <a:rPr dirty="0"/>
              <a:t> </a:t>
            </a:r>
            <a:r>
              <a:rPr dirty="0" err="1"/>
              <a:t>possono</a:t>
            </a:r>
            <a:r>
              <a:rPr dirty="0"/>
              <a:t> </a:t>
            </a:r>
            <a:r>
              <a:rPr dirty="0" err="1"/>
              <a:t>essere</a:t>
            </a:r>
            <a:r>
              <a:rPr dirty="0"/>
              <a:t> </a:t>
            </a:r>
            <a:r>
              <a:rPr dirty="0" err="1"/>
              <a:t>tratti</a:t>
            </a:r>
            <a:r>
              <a:rPr dirty="0"/>
              <a:t> da </a:t>
            </a:r>
            <a:r>
              <a:rPr dirty="0" err="1"/>
              <a:t>diversi</a:t>
            </a:r>
            <a:r>
              <a:rPr dirty="0"/>
              <a:t> </a:t>
            </a:r>
            <a:r>
              <a:rPr dirty="0" err="1"/>
              <a:t>livelli</a:t>
            </a:r>
            <a:r>
              <a:rPr dirty="0"/>
              <a:t> del </a:t>
            </a:r>
            <a:r>
              <a:rPr dirty="0" err="1"/>
              <a:t>modello</a:t>
            </a:r>
            <a:r>
              <a:rPr dirty="0"/>
              <a:t> di </a:t>
            </a:r>
            <a:r>
              <a:rPr dirty="0" err="1"/>
              <a:t>progressione</a:t>
            </a:r>
            <a:r>
              <a:rPr dirty="0"/>
              <a:t> per </a:t>
            </a:r>
            <a:r>
              <a:rPr dirty="0" err="1"/>
              <a:t>riflettere</a:t>
            </a:r>
            <a:r>
              <a:rPr dirty="0"/>
              <a:t> </a:t>
            </a:r>
            <a:r>
              <a:rPr dirty="0" err="1"/>
              <a:t>questo</a:t>
            </a:r>
            <a:r>
              <a:rPr dirty="0"/>
              <a:t>.</a:t>
            </a:r>
            <a:endParaRPr b="0" i="0" dirty="0">
              <a:solidFill>
                <a:srgbClr val="444444"/>
              </a:solidFill>
              <a:effectLst/>
              <a:latin typeface="Calibri" panose="020F0502020204030204" pitchFamily="34" charset="0"/>
            </a:endParaRPr>
          </a:p>
          <a:p>
            <a:pPr algn="l" rtl="0" fontAlgn="base">
              <a:defRPr>
                <a:solidFill>
                  <a:srgbClr val="000000"/>
                </a:solidFill>
                <a:effectLst/>
                <a:latin typeface="Calibri" panose="020F0502020204030204" pitchFamily="34" charset="0"/>
              </a:defRPr>
            </a:pPr>
            <a:r>
              <a:rPr dirty="0"/>
              <a:t>"</a:t>
            </a:r>
            <a:endParaRPr b="0" i="0" dirty="0">
              <a:solidFill>
                <a:srgbClr val="444444"/>
              </a:solidFill>
              <a:effectLst/>
              <a:latin typeface="Calibri" panose="020F0502020204030204" pitchFamily="34" charset="0"/>
            </a:endParaRPr>
          </a:p>
          <a:p>
            <a:r>
              <a:rPr lang="it-IT" dirty="0">
                <a:hlinkClick r:id="rId3"/>
              </a:rPr>
              <a:t>EntreComp: una guida pratica (entrecompeurope.eu)</a:t>
            </a:r>
            <a:endParaRPr b="0" i="0" dirty="0">
              <a:solidFill>
                <a:srgbClr val="444444"/>
              </a:solidFill>
              <a:effectLst/>
              <a:latin typeface="Calibri" panose="020F0502020204030204" pitchFamily="34" charset="0"/>
            </a:endParaRP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pPr>
            <a:fld id="{6D8C1926-55C7-EA4F-8456-0D394F7214FB}"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pPr>
              <a:t>12</a:t>
            </a:fld>
            <a:endParaRPr kumimoji="0" sz="1200" b="0" i="0" u="none" strike="noStrike" kern="1200" cap="none" normalizeH="0" baseline="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007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F4588-E631-7E4A-9B8A-831816D7D2C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2023ED62-18C6-8F4F-B038-6ECD0560C2E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6" name="Segnaposto numero diapositiva 5">
            <a:extLst>
              <a:ext uri="{FF2B5EF4-FFF2-40B4-BE49-F238E27FC236}">
                <a16:creationId xmlns:a16="http://schemas.microsoft.com/office/drawing/2014/main" id="{D913526E-C98C-E641-912F-91F77570EBD2}"/>
              </a:ext>
            </a:extLst>
          </p:cNvPr>
          <p:cNvSpPr>
            <a:spLocks noGrp="1"/>
          </p:cNvSpPr>
          <p:nvPr>
            <p:ph type="sldNum" sz="quarter" idx="12"/>
          </p:nvPr>
        </p:nvSpPr>
        <p:spPr>
          <a:xfrm>
            <a:off x="4648200" y="6312807"/>
            <a:ext cx="2743200" cy="365125"/>
          </a:xfrm>
          <a:prstGeom prst="rect">
            <a:avLst/>
          </a:prstGeom>
        </p:spPr>
        <p:txBody>
          <a:bodyPr/>
          <a:lstStyle>
            <a:lvl1pPr algn="ctr">
              <a:defRPr sz="1200" b="0">
                <a:latin typeface="Gotham Medium" panose="02000604030000020004" pitchFamily="2" charset="0"/>
              </a:defRPr>
            </a:lvl1pPr>
          </a:lstStyle>
          <a:p>
            <a:fld id="{3940696C-5116-7049-B6BD-7E247056F170}" type="slidenum">
              <a:rPr lang="it-IT" smtClean="0"/>
              <a:pPr/>
              <a:t>‹#›</a:t>
            </a:fld>
            <a:endParaRPr lang="it-IT"/>
          </a:p>
        </p:txBody>
      </p:sp>
    </p:spTree>
    <p:extLst>
      <p:ext uri="{BB962C8B-B14F-4D97-AF65-F5344CB8AC3E}">
        <p14:creationId xmlns:p14="http://schemas.microsoft.com/office/powerpoint/2010/main" val="4199321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7B445-B2C9-5142-B086-BCF9E728E7D7}"/>
              </a:ext>
            </a:extLst>
          </p:cNvPr>
          <p:cNvSpPr>
            <a:spLocks noGrp="1"/>
          </p:cNvSpPr>
          <p:nvPr>
            <p:ph type="title"/>
          </p:nvPr>
        </p:nvSpPr>
        <p:spPr>
          <a:xfrm>
            <a:off x="838200" y="1413996"/>
            <a:ext cx="10515600" cy="1325563"/>
          </a:xfrm>
          <a:prstGeom prst="rect">
            <a:avLst/>
          </a:prstGeom>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CA304DD4-4C03-2E44-A28B-56990F6AD509}"/>
              </a:ext>
            </a:extLst>
          </p:cNvPr>
          <p:cNvSpPr>
            <a:spLocks noGrp="1"/>
          </p:cNvSpPr>
          <p:nvPr>
            <p:ph type="body" orient="vert" idx="1"/>
          </p:nvPr>
        </p:nvSpPr>
        <p:spPr>
          <a:xfrm>
            <a:off x="838200" y="2874496"/>
            <a:ext cx="10515600" cy="3248399"/>
          </a:xfrm>
          <a:prstGeom prst="rect">
            <a:avLst/>
          </a:prstGeom>
        </p:spPr>
        <p:txBody>
          <a:bodyPr vert="eaVert"/>
          <a:lstStyle/>
          <a:p>
            <a:r>
              <a:rPr lang="it-IT"/>
              <a:t>Modifica gli stili del testo dello schema
Secondo livello
Terzo livello
Quarto livello
Quinto livello</a:t>
            </a:r>
          </a:p>
        </p:txBody>
      </p:sp>
      <p:sp>
        <p:nvSpPr>
          <p:cNvPr id="6" name="Segnaposto numero diapositiva 5">
            <a:extLst>
              <a:ext uri="{FF2B5EF4-FFF2-40B4-BE49-F238E27FC236}">
                <a16:creationId xmlns:a16="http://schemas.microsoft.com/office/drawing/2014/main" id="{A9A7D9E7-3E36-BC4A-A2B3-FA8A1BFF1FF5}"/>
              </a:ext>
            </a:extLst>
          </p:cNvPr>
          <p:cNvSpPr>
            <a:spLocks noGrp="1"/>
          </p:cNvSpPr>
          <p:nvPr>
            <p:ph type="sldNum" sz="quarter" idx="12"/>
          </p:nvPr>
        </p:nvSpPr>
        <p:spPr>
          <a:xfrm>
            <a:off x="4408715"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5428363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354BC72-91A6-934A-8DE7-1299DB398A6E}"/>
              </a:ext>
            </a:extLst>
          </p:cNvPr>
          <p:cNvSpPr>
            <a:spLocks noGrp="1"/>
          </p:cNvSpPr>
          <p:nvPr>
            <p:ph type="title" orient="vert"/>
          </p:nvPr>
        </p:nvSpPr>
        <p:spPr>
          <a:xfrm>
            <a:off x="8724900" y="1449854"/>
            <a:ext cx="2628900" cy="4690969"/>
          </a:xfrm>
          <a:prstGeom prst="rect">
            <a:avLst/>
          </a:prstGeo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3E5A2A8-FD7F-714E-A047-542E95A606F9}"/>
              </a:ext>
            </a:extLst>
          </p:cNvPr>
          <p:cNvSpPr>
            <a:spLocks noGrp="1"/>
          </p:cNvSpPr>
          <p:nvPr>
            <p:ph type="body" orient="vert" idx="1"/>
          </p:nvPr>
        </p:nvSpPr>
        <p:spPr>
          <a:xfrm>
            <a:off x="838200" y="1449854"/>
            <a:ext cx="7734300" cy="4690969"/>
          </a:xfrm>
          <a:prstGeom prst="rect">
            <a:avLst/>
          </a:prstGeom>
        </p:spPr>
        <p:txBody>
          <a:bodyPr vert="eaVert"/>
          <a:lstStyle/>
          <a:p>
            <a:r>
              <a:rPr lang="it-IT"/>
              <a:t>Modifica gli stili del testo dello schema
Secondo livello
Terzo livello
Quarto livello
Quinto livello</a:t>
            </a:r>
          </a:p>
        </p:txBody>
      </p:sp>
      <p:sp>
        <p:nvSpPr>
          <p:cNvPr id="6" name="Segnaposto numero diapositiva 5">
            <a:extLst>
              <a:ext uri="{FF2B5EF4-FFF2-40B4-BE49-F238E27FC236}">
                <a16:creationId xmlns:a16="http://schemas.microsoft.com/office/drawing/2014/main" id="{E5E13110-9F52-8E4F-9E1C-3CE80F0D65C6}"/>
              </a:ext>
            </a:extLst>
          </p:cNvPr>
          <p:cNvSpPr>
            <a:spLocks noGrp="1"/>
          </p:cNvSpPr>
          <p:nvPr>
            <p:ph type="sldNum" sz="quarter" idx="12"/>
          </p:nvPr>
        </p:nvSpPr>
        <p:spPr>
          <a:xfrm>
            <a:off x="470535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5332038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Vuota">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B5B61F4-E33E-1244-B220-4E7EE90C9A54}"/>
              </a:ext>
            </a:extLst>
          </p:cNvPr>
          <p:cNvSpPr>
            <a:spLocks noGrp="1"/>
          </p:cNvSpPr>
          <p:nvPr>
            <p:ph type="sldNum" sz="quarter" idx="12"/>
          </p:nvPr>
        </p:nvSpPr>
        <p:spPr>
          <a:xfrm>
            <a:off x="4648200" y="6410779"/>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02097168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CD0233D-E94C-364E-B25E-237CB5C7BDF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t>Tariffa clic per modifica lo stile del titolo dello schema</a:t>
            </a:r>
          </a:p>
        </p:txBody>
      </p:sp>
      <p:sp>
        <p:nvSpPr>
          <p:cNvPr id="3" name="Sottotitolo 2">
            <a:extLst>
              <a:ext uri="{FF2B5EF4-FFF2-40B4-BE49-F238E27FC236}">
                <a16:creationId xmlns:a16="http://schemas.microsoft.com/office/drawing/2014/main" id="{05A48FFA-0314-F440-958A-5C1E1F7D353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23" indent="0" algn="ctr">
              <a:buNone/>
              <a:defRPr sz="2000"/>
            </a:lvl2pPr>
            <a:lvl3pPr marL="914446" indent="0" algn="ctr">
              <a:buNone/>
              <a:defRPr sz="1800"/>
            </a:lvl3pPr>
            <a:lvl4pPr marL="1371669" indent="0" algn="ctr">
              <a:buNone/>
              <a:defRPr sz="1600"/>
            </a:lvl4pPr>
            <a:lvl5pPr marL="1828891" indent="0" algn="ctr">
              <a:buNone/>
              <a:defRPr sz="1600"/>
            </a:lvl5pPr>
            <a:lvl6pPr marL="2286114" indent="0" algn="ctr">
              <a:buNone/>
              <a:defRPr sz="1600"/>
            </a:lvl6pPr>
            <a:lvl7pPr marL="2743337" indent="0" algn="ctr">
              <a:buNone/>
              <a:defRPr sz="1600"/>
            </a:lvl7pPr>
            <a:lvl8pPr marL="3200560" indent="0" algn="ctr">
              <a:buNone/>
              <a:defRPr sz="1600"/>
            </a:lvl8pPr>
            <a:lvl9pPr marL="3657783" indent="0" algn="ctr">
              <a:buNone/>
              <a:defRPr sz="1600"/>
            </a:lvl9pPr>
          </a:lstStyle>
          <a:p>
            <a:r>
              <a:t>Tariffa clic per modifica lo stile del sottotitolo dello schema</a:t>
            </a:r>
          </a:p>
        </p:txBody>
      </p:sp>
      <p:sp>
        <p:nvSpPr>
          <p:cNvPr id="4" name="Segnaposto data 3">
            <a:extLst>
              <a:ext uri="{FF2B5EF4-FFF2-40B4-BE49-F238E27FC236}">
                <a16:creationId xmlns:a16="http://schemas.microsoft.com/office/drawing/2014/main" id="{8AA12A74-9596-554E-928D-8C655D6A6074}"/>
              </a:ext>
            </a:extLst>
          </p:cNvPr>
          <p:cNvSpPr>
            <a:spLocks noGrp="1"/>
          </p:cNvSpPr>
          <p:nvPr>
            <p:ph type="dt" sz="half" idx="10"/>
          </p:nvPr>
        </p:nvSpPr>
        <p:spPr>
          <a:xfrm>
            <a:off x="838200" y="6184756"/>
            <a:ext cx="2743200" cy="365125"/>
          </a:xfrm>
          <a:prstGeom prst="rect">
            <a:avLst/>
          </a:prstGeom>
        </p:spPr>
        <p:txBody>
          <a:bodyPr/>
          <a:lstStyle/>
          <a:p>
            <a:fld id="{A7527E35-8A3B-B346-A986-73AB68934A55}" type="datetimeFigureOut">
              <a:rPr lang="it-IT" smtClean="0"/>
              <a:t>04/12/2023</a:t>
            </a:fld>
            <a:endParaRPr lang="it-IT"/>
          </a:p>
        </p:txBody>
      </p:sp>
      <p:sp>
        <p:nvSpPr>
          <p:cNvPr id="5" name="Segnaposto piè di pagina 4">
            <a:extLst>
              <a:ext uri="{FF2B5EF4-FFF2-40B4-BE49-F238E27FC236}">
                <a16:creationId xmlns:a16="http://schemas.microsoft.com/office/drawing/2014/main" id="{2A286D60-D280-5440-8DBD-FC7C80477A64}"/>
              </a:ext>
            </a:extLst>
          </p:cNvPr>
          <p:cNvSpPr>
            <a:spLocks noGrp="1"/>
          </p:cNvSpPr>
          <p:nvPr>
            <p:ph type="ftr" sz="quarter" idx="11"/>
          </p:nvPr>
        </p:nvSpPr>
        <p:spPr>
          <a:xfrm>
            <a:off x="4038600" y="6193993"/>
            <a:ext cx="4114800" cy="365125"/>
          </a:xfrm>
          <a:prstGeom prst="rect">
            <a:avLst/>
          </a:prstGeom>
        </p:spPr>
        <p:txBody>
          <a:bodyPr/>
          <a:lstStyle/>
          <a:p>
            <a:endParaRPr/>
          </a:p>
        </p:txBody>
      </p:sp>
      <p:sp>
        <p:nvSpPr>
          <p:cNvPr id="6" name="Segnaposto numero diapositiva 5">
            <a:extLst>
              <a:ext uri="{FF2B5EF4-FFF2-40B4-BE49-F238E27FC236}">
                <a16:creationId xmlns:a16="http://schemas.microsoft.com/office/drawing/2014/main" id="{0CA5F834-26D0-004E-831A-707ED0D5EA08}"/>
              </a:ext>
            </a:extLst>
          </p:cNvPr>
          <p:cNvSpPr>
            <a:spLocks noGrp="1"/>
          </p:cNvSpPr>
          <p:nvPr>
            <p:ph type="sldNum" sz="quarter" idx="12"/>
          </p:nvPr>
        </p:nvSpPr>
        <p:spPr>
          <a:xfrm>
            <a:off x="8610600" y="6195725"/>
            <a:ext cx="2743200" cy="365125"/>
          </a:xfrm>
          <a:prstGeom prst="rect">
            <a:avLst/>
          </a:prstGeom>
        </p:spPr>
        <p:txBody>
          <a:bodyPr/>
          <a:lstStyle/>
          <a:p>
            <a:fld id="{60D07223-3F35-A642-81FB-F6AE6C701BBB}" type="slidenum">
              <a:rPr lang="it-IT" smtClean="0"/>
              <a:t>‹#›</a:t>
            </a:fld>
            <a:endParaRPr lang="it-IT"/>
          </a:p>
        </p:txBody>
      </p:sp>
    </p:spTree>
    <p:extLst>
      <p:ext uri="{BB962C8B-B14F-4D97-AF65-F5344CB8AC3E}">
        <p14:creationId xmlns:p14="http://schemas.microsoft.com/office/powerpoint/2010/main" val="40202912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t>Haga clic para modificar el estilo de título del patrón</a:t>
            </a:r>
          </a:p>
        </p:txBody>
      </p:sp>
      <p:sp>
        <p:nvSpPr>
          <p:cNvPr id="3" name="Marcador de contenido 2"/>
          <p:cNvSpPr>
            <a:spLocks noGrp="1"/>
          </p:cNvSpPr>
          <p:nvPr>
            <p:ph idx="1"/>
          </p:nvPr>
        </p:nvSpPr>
        <p:spPr/>
        <p:txBody>
          <a:bodyPr/>
          <a:lstStyle/>
          <a:p>
            <a:pPr lvl="0"/>
            <a:r>
              <a:t>Editore el estilo de texto del patrón</a:t>
            </a:r>
          </a:p>
          <a:p>
            <a:pPr lvl="1"/>
            <a:r>
              <a:t>Segundo nivel</a:t>
            </a:r>
          </a:p>
          <a:p>
            <a:pPr lvl="2"/>
            <a:r>
              <a:t>Nivel di Tercer</a:t>
            </a:r>
          </a:p>
          <a:p>
            <a:pPr lvl="3"/>
            <a:r>
              <a:t>Nivel di Cuarto</a:t>
            </a:r>
          </a:p>
          <a:p>
            <a:pPr lvl="4"/>
            <a:r>
              <a:t>Quinto nivel</a:t>
            </a:r>
          </a:p>
        </p:txBody>
      </p:sp>
      <p:sp>
        <p:nvSpPr>
          <p:cNvPr id="4" name="Marcador de fecha 3"/>
          <p:cNvSpPr>
            <a:spLocks noGrp="1"/>
          </p:cNvSpPr>
          <p:nvPr>
            <p:ph type="dt" sz="half" idx="10"/>
          </p:nvPr>
        </p:nvSpPr>
        <p:spPr/>
        <p:txBody>
          <a:bodyPr/>
          <a:lstStyle/>
          <a:p>
            <a:fld id="{7FCF71D3-1591-4279-8090-2683103AE6ED}" type="datetimeFigureOut">
              <a:rPr lang="es-ES" smtClean="0"/>
              <a:t>04/12/2023</a:t>
            </a:fld>
            <a:endParaRPr lang="es-ES"/>
          </a:p>
        </p:txBody>
      </p:sp>
      <p:sp>
        <p:nvSpPr>
          <p:cNvPr id="5" name="Marcador de pie de página 4"/>
          <p:cNvSpPr>
            <a:spLocks noGrp="1"/>
          </p:cNvSpPr>
          <p:nvPr>
            <p:ph type="ftr" sz="quarter" idx="11"/>
          </p:nvPr>
        </p:nvSpPr>
        <p:spPr/>
        <p:txBody>
          <a:bodyPr/>
          <a:lstStyle/>
          <a:p>
            <a:endParaRPr/>
          </a:p>
        </p:txBody>
      </p:sp>
      <p:sp>
        <p:nvSpPr>
          <p:cNvPr id="6" name="Marcador de número de diapositiva 5"/>
          <p:cNvSpPr>
            <a:spLocks noGrp="1"/>
          </p:cNvSpPr>
          <p:nvPr>
            <p:ph type="sldNum" sz="quarter" idx="12"/>
          </p:nvPr>
        </p:nvSpPr>
        <p:spPr/>
        <p:txBody>
          <a:bodyPr/>
          <a:lstStyle/>
          <a:p>
            <a:fld id="{4B59BDF7-8F12-42E1-A61B-BACF58C50288}" type="slidenum">
              <a:rPr lang="es-ES" smtClean="0"/>
              <a:t>‹#›</a:t>
            </a:fld>
            <a:endParaRPr lang="es-ES"/>
          </a:p>
        </p:txBody>
      </p:sp>
    </p:spTree>
    <p:extLst>
      <p:ext uri="{BB962C8B-B14F-4D97-AF65-F5344CB8AC3E}">
        <p14:creationId xmlns:p14="http://schemas.microsoft.com/office/powerpoint/2010/main" val="34463917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7F4588-E631-7E4A-9B8A-831816D7D2C7}"/>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it-IT"/>
          </a:p>
        </p:txBody>
      </p:sp>
      <p:sp>
        <p:nvSpPr>
          <p:cNvPr id="3" name="Sottotitolo 2">
            <a:extLst>
              <a:ext uri="{FF2B5EF4-FFF2-40B4-BE49-F238E27FC236}">
                <a16:creationId xmlns:a16="http://schemas.microsoft.com/office/drawing/2014/main" id="{2023ED62-18C6-8F4F-B038-6ECD0560C2EF}"/>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it-IT"/>
          </a:p>
        </p:txBody>
      </p:sp>
      <p:sp>
        <p:nvSpPr>
          <p:cNvPr id="6" name="Segnaposto numero diapositiva 5">
            <a:extLst>
              <a:ext uri="{FF2B5EF4-FFF2-40B4-BE49-F238E27FC236}">
                <a16:creationId xmlns:a16="http://schemas.microsoft.com/office/drawing/2014/main" id="{D913526E-C98C-E641-912F-91F77570EBD2}"/>
              </a:ext>
            </a:extLst>
          </p:cNvPr>
          <p:cNvSpPr>
            <a:spLocks noGrp="1"/>
          </p:cNvSpPr>
          <p:nvPr>
            <p:ph type="sldNum" sz="quarter" idx="12"/>
          </p:nvPr>
        </p:nvSpPr>
        <p:spPr>
          <a:xfrm>
            <a:off x="4648200" y="6312807"/>
            <a:ext cx="2743200" cy="365125"/>
          </a:xfrm>
          <a:prstGeom prst="rect">
            <a:avLst/>
          </a:prstGeom>
        </p:spPr>
        <p:txBody>
          <a:bodyPr/>
          <a:lstStyle>
            <a:lvl1pPr algn="ctr">
              <a:defRPr sz="1200" b="0">
                <a:latin typeface="Gotham Medium" panose="02000604030000020004" pitchFamily="2" charset="0"/>
              </a:defRPr>
            </a:lvl1pPr>
          </a:lstStyle>
          <a:p>
            <a:fld id="{3940696C-5116-7049-B6BD-7E247056F170}" type="slidenum">
              <a:rPr lang="it-IT" smtClean="0"/>
              <a:pPr/>
              <a:t>‹#›</a:t>
            </a:fld>
            <a:endParaRPr lang="it-IT"/>
          </a:p>
        </p:txBody>
      </p:sp>
    </p:spTree>
    <p:extLst>
      <p:ext uri="{BB962C8B-B14F-4D97-AF65-F5344CB8AC3E}">
        <p14:creationId xmlns:p14="http://schemas.microsoft.com/office/powerpoint/2010/main" val="13361997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958F11-ADDA-3C4F-ADB5-A31E5FA408FB}"/>
              </a:ext>
            </a:extLst>
          </p:cNvPr>
          <p:cNvSpPr>
            <a:spLocks noGrp="1"/>
          </p:cNvSpPr>
          <p:nvPr>
            <p:ph type="title"/>
          </p:nvPr>
        </p:nvSpPr>
        <p:spPr>
          <a:xfrm>
            <a:off x="838200" y="1315384"/>
            <a:ext cx="10515600" cy="1325563"/>
          </a:xfrm>
          <a:prstGeom prst="rect">
            <a:avLst/>
          </a:prstGeom>
        </p:spPr>
        <p:txBody>
          <a:bodyPr/>
          <a:lstStyle/>
          <a:p>
            <a:r>
              <a:rPr lang="en-US"/>
              <a:t>Click to edit Master title style</a:t>
            </a:r>
            <a:endParaRPr lang="it-IT"/>
          </a:p>
        </p:txBody>
      </p:sp>
      <p:sp>
        <p:nvSpPr>
          <p:cNvPr id="3" name="Segnaposto contenuto 2">
            <a:extLst>
              <a:ext uri="{FF2B5EF4-FFF2-40B4-BE49-F238E27FC236}">
                <a16:creationId xmlns:a16="http://schemas.microsoft.com/office/drawing/2014/main" id="{7932CDD2-2BF1-F142-A818-D7B6FA5A5F8B}"/>
              </a:ext>
            </a:extLst>
          </p:cNvPr>
          <p:cNvSpPr>
            <a:spLocks noGrp="1"/>
          </p:cNvSpPr>
          <p:nvPr>
            <p:ph idx="1"/>
          </p:nvPr>
        </p:nvSpPr>
        <p:spPr>
          <a:xfrm>
            <a:off x="838200" y="2775884"/>
            <a:ext cx="10515600" cy="2916704"/>
          </a:xfrm>
          <a:prstGeom prst="rect">
            <a:avLst/>
          </a:prstGeom>
        </p:spPr>
        <p:txBody>
          <a:bodyPr/>
          <a:lstStyle/>
          <a:p>
            <a:pPr lvl="0"/>
            <a:r>
              <a:rPr lang="en-US"/>
              <a:t>Click to edit Master text styles</a:t>
            </a:r>
          </a:p>
        </p:txBody>
      </p:sp>
      <p:sp>
        <p:nvSpPr>
          <p:cNvPr id="6" name="Segnaposto numero diapositiva 5">
            <a:extLst>
              <a:ext uri="{FF2B5EF4-FFF2-40B4-BE49-F238E27FC236}">
                <a16:creationId xmlns:a16="http://schemas.microsoft.com/office/drawing/2014/main" id="{F9611945-DFCE-AA4B-8B66-27C43906EA2A}"/>
              </a:ext>
            </a:extLst>
          </p:cNvPr>
          <p:cNvSpPr>
            <a:spLocks noGrp="1"/>
          </p:cNvSpPr>
          <p:nvPr>
            <p:ph type="sldNum" sz="quarter" idx="12"/>
          </p:nvPr>
        </p:nvSpPr>
        <p:spPr>
          <a:xfrm>
            <a:off x="472440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0324273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D4C9C-D84D-A249-A8FD-4783B1D94F7D}"/>
              </a:ext>
            </a:extLst>
          </p:cNvPr>
          <p:cNvSpPr>
            <a:spLocks noGrp="1"/>
          </p:cNvSpPr>
          <p:nvPr>
            <p:ph type="title"/>
          </p:nvPr>
        </p:nvSpPr>
        <p:spPr>
          <a:xfrm>
            <a:off x="831850" y="1380564"/>
            <a:ext cx="10515600" cy="1781495"/>
          </a:xfrm>
          <a:prstGeom prst="rect">
            <a:avLst/>
          </a:prstGeom>
        </p:spPr>
        <p:txBody>
          <a:bodyPr anchor="b"/>
          <a:lstStyle>
            <a:lvl1pPr>
              <a:defRPr sz="6000"/>
            </a:lvl1pPr>
          </a:lstStyle>
          <a:p>
            <a:r>
              <a:rPr lang="en-US"/>
              <a:t>Click to edit Master title style</a:t>
            </a:r>
            <a:endParaRPr lang="it-IT"/>
          </a:p>
        </p:txBody>
      </p:sp>
      <p:sp>
        <p:nvSpPr>
          <p:cNvPr id="3" name="Segnaposto testo 2">
            <a:extLst>
              <a:ext uri="{FF2B5EF4-FFF2-40B4-BE49-F238E27FC236}">
                <a16:creationId xmlns:a16="http://schemas.microsoft.com/office/drawing/2014/main" id="{C58F331B-C651-C44A-9BE4-C39DC8C9C4D8}"/>
              </a:ext>
            </a:extLst>
          </p:cNvPr>
          <p:cNvSpPr>
            <a:spLocks noGrp="1"/>
          </p:cNvSpPr>
          <p:nvPr>
            <p:ph type="body" idx="1"/>
          </p:nvPr>
        </p:nvSpPr>
        <p:spPr>
          <a:xfrm>
            <a:off x="831850" y="3189047"/>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egnaposto numero diapositiva 5">
            <a:extLst>
              <a:ext uri="{FF2B5EF4-FFF2-40B4-BE49-F238E27FC236}">
                <a16:creationId xmlns:a16="http://schemas.microsoft.com/office/drawing/2014/main" id="{8D936F9E-ED4B-AC4C-ABB8-88BB05E12AC8}"/>
              </a:ext>
            </a:extLst>
          </p:cNvPr>
          <p:cNvSpPr>
            <a:spLocks noGrp="1"/>
          </p:cNvSpPr>
          <p:nvPr>
            <p:ph type="sldNum" sz="quarter" idx="12"/>
          </p:nvPr>
        </p:nvSpPr>
        <p:spPr>
          <a:xfrm>
            <a:off x="471805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404408431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BC2E6-D5E8-6342-ADAD-BE3B033CE0BA}"/>
              </a:ext>
            </a:extLst>
          </p:cNvPr>
          <p:cNvSpPr>
            <a:spLocks noGrp="1"/>
          </p:cNvSpPr>
          <p:nvPr>
            <p:ph type="title"/>
          </p:nvPr>
        </p:nvSpPr>
        <p:spPr>
          <a:xfrm>
            <a:off x="838200" y="1154019"/>
            <a:ext cx="10515600" cy="1325563"/>
          </a:xfrm>
          <a:prstGeom prst="rect">
            <a:avLst/>
          </a:prstGeom>
        </p:spPr>
        <p:txBody>
          <a:bodyPr/>
          <a:lstStyle/>
          <a:p>
            <a:r>
              <a:rPr lang="en-US"/>
              <a:t>Click to edit Master title style</a:t>
            </a:r>
            <a:endParaRPr lang="it-IT"/>
          </a:p>
        </p:txBody>
      </p:sp>
      <p:sp>
        <p:nvSpPr>
          <p:cNvPr id="3" name="Segnaposto contenuto 2">
            <a:extLst>
              <a:ext uri="{FF2B5EF4-FFF2-40B4-BE49-F238E27FC236}">
                <a16:creationId xmlns:a16="http://schemas.microsoft.com/office/drawing/2014/main" id="{930E472A-19B0-5B42-8BBE-A907FC394DAE}"/>
              </a:ext>
            </a:extLst>
          </p:cNvPr>
          <p:cNvSpPr>
            <a:spLocks noGrp="1"/>
          </p:cNvSpPr>
          <p:nvPr>
            <p:ph sz="half" idx="1"/>
          </p:nvPr>
        </p:nvSpPr>
        <p:spPr>
          <a:xfrm>
            <a:off x="838200" y="2614519"/>
            <a:ext cx="5181600" cy="3078069"/>
          </a:xfrm>
          <a:prstGeom prst="rect">
            <a:avLst/>
          </a:prstGeom>
        </p:spPr>
        <p:txBody>
          <a:bodyPr/>
          <a:lstStyle/>
          <a:p>
            <a:pPr lvl="0"/>
            <a:r>
              <a:rPr lang="en-US"/>
              <a:t>Click to edit Master text styles</a:t>
            </a:r>
          </a:p>
        </p:txBody>
      </p:sp>
      <p:sp>
        <p:nvSpPr>
          <p:cNvPr id="4" name="Segnaposto contenuto 3">
            <a:extLst>
              <a:ext uri="{FF2B5EF4-FFF2-40B4-BE49-F238E27FC236}">
                <a16:creationId xmlns:a16="http://schemas.microsoft.com/office/drawing/2014/main" id="{6CB3CD7D-4688-A74A-A075-300E0084A970}"/>
              </a:ext>
            </a:extLst>
          </p:cNvPr>
          <p:cNvSpPr>
            <a:spLocks noGrp="1"/>
          </p:cNvSpPr>
          <p:nvPr>
            <p:ph sz="half" idx="2"/>
          </p:nvPr>
        </p:nvSpPr>
        <p:spPr>
          <a:xfrm>
            <a:off x="6172200" y="2614519"/>
            <a:ext cx="5181600" cy="3078069"/>
          </a:xfrm>
          <a:prstGeom prst="rect">
            <a:avLst/>
          </a:prstGeom>
        </p:spPr>
        <p:txBody>
          <a:bodyPr/>
          <a:lstStyle/>
          <a:p>
            <a:pPr lvl="0"/>
            <a:r>
              <a:rPr lang="en-US"/>
              <a:t>Click to edit Master text styles</a:t>
            </a:r>
          </a:p>
        </p:txBody>
      </p:sp>
      <p:sp>
        <p:nvSpPr>
          <p:cNvPr id="7" name="Segnaposto numero diapositiva 6">
            <a:extLst>
              <a:ext uri="{FF2B5EF4-FFF2-40B4-BE49-F238E27FC236}">
                <a16:creationId xmlns:a16="http://schemas.microsoft.com/office/drawing/2014/main" id="{20E280A8-0441-604F-9788-CB3E70F7184C}"/>
              </a:ext>
            </a:extLst>
          </p:cNvPr>
          <p:cNvSpPr>
            <a:spLocks noGrp="1"/>
          </p:cNvSpPr>
          <p:nvPr>
            <p:ph type="sldNum" sz="quarter" idx="12"/>
          </p:nvPr>
        </p:nvSpPr>
        <p:spPr>
          <a:xfrm>
            <a:off x="4376057"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97504057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fronto">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5061B88-0C60-5B44-B4EB-700AEA756785}"/>
              </a:ext>
            </a:extLst>
          </p:cNvPr>
          <p:cNvSpPr>
            <a:spLocks noGrp="1"/>
          </p:cNvSpPr>
          <p:nvPr>
            <p:ph type="body" idx="1" hasCustomPrompt="1"/>
          </p:nvPr>
        </p:nvSpPr>
        <p:spPr>
          <a:xfrm>
            <a:off x="839788" y="1358434"/>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
Quarto livello
Quinto livello</a:t>
            </a:r>
          </a:p>
        </p:txBody>
      </p:sp>
      <p:sp>
        <p:nvSpPr>
          <p:cNvPr id="4" name="Segnaposto contenuto 3">
            <a:extLst>
              <a:ext uri="{FF2B5EF4-FFF2-40B4-BE49-F238E27FC236}">
                <a16:creationId xmlns:a16="http://schemas.microsoft.com/office/drawing/2014/main" id="{F363357C-062D-1040-A82B-6D9D61CF297C}"/>
              </a:ext>
            </a:extLst>
          </p:cNvPr>
          <p:cNvSpPr>
            <a:spLocks noGrp="1"/>
          </p:cNvSpPr>
          <p:nvPr>
            <p:ph sz="half" idx="2"/>
          </p:nvPr>
        </p:nvSpPr>
        <p:spPr>
          <a:xfrm>
            <a:off x="839788" y="2182346"/>
            <a:ext cx="5157787" cy="3684588"/>
          </a:xfrm>
          <a:prstGeom prst="rect">
            <a:avLst/>
          </a:prstGeom>
        </p:spPr>
        <p:txBody>
          <a:bodyPr/>
          <a:lstStyle/>
          <a:p>
            <a:pPr lvl="0"/>
            <a:r>
              <a:rPr lang="en-US"/>
              <a:t>Click to edit Master text styles</a:t>
            </a:r>
          </a:p>
        </p:txBody>
      </p:sp>
      <p:sp>
        <p:nvSpPr>
          <p:cNvPr id="5" name="Segnaposto testo 4">
            <a:extLst>
              <a:ext uri="{FF2B5EF4-FFF2-40B4-BE49-F238E27FC236}">
                <a16:creationId xmlns:a16="http://schemas.microsoft.com/office/drawing/2014/main" id="{129B117D-4F17-1C4E-9E68-DBA2A99FE2CC}"/>
              </a:ext>
            </a:extLst>
          </p:cNvPr>
          <p:cNvSpPr>
            <a:spLocks noGrp="1"/>
          </p:cNvSpPr>
          <p:nvPr>
            <p:ph type="body" sz="quarter" idx="3" hasCustomPrompt="1"/>
          </p:nvPr>
        </p:nvSpPr>
        <p:spPr>
          <a:xfrm>
            <a:off x="6172200" y="1358434"/>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
Quarto livello
Quinto livello</a:t>
            </a:r>
          </a:p>
        </p:txBody>
      </p:sp>
      <p:sp>
        <p:nvSpPr>
          <p:cNvPr id="6" name="Segnaposto contenuto 5">
            <a:extLst>
              <a:ext uri="{FF2B5EF4-FFF2-40B4-BE49-F238E27FC236}">
                <a16:creationId xmlns:a16="http://schemas.microsoft.com/office/drawing/2014/main" id="{40493764-457D-8949-810C-9079CB591049}"/>
              </a:ext>
            </a:extLst>
          </p:cNvPr>
          <p:cNvSpPr>
            <a:spLocks noGrp="1"/>
          </p:cNvSpPr>
          <p:nvPr>
            <p:ph sz="quarter" idx="4"/>
          </p:nvPr>
        </p:nvSpPr>
        <p:spPr>
          <a:xfrm>
            <a:off x="6172200" y="2182346"/>
            <a:ext cx="5183188" cy="3684588"/>
          </a:xfrm>
          <a:prstGeom prst="rect">
            <a:avLst/>
          </a:prstGeom>
        </p:spPr>
        <p:txBody>
          <a:bodyPr/>
          <a:lstStyle/>
          <a:p>
            <a:pPr lvl="0"/>
            <a:r>
              <a:rPr lang="en-US"/>
              <a:t>Click to edit Master text styles</a:t>
            </a:r>
          </a:p>
        </p:txBody>
      </p:sp>
      <p:sp>
        <p:nvSpPr>
          <p:cNvPr id="7" name="Segnaposto data 6">
            <a:extLst>
              <a:ext uri="{FF2B5EF4-FFF2-40B4-BE49-F238E27FC236}">
                <a16:creationId xmlns:a16="http://schemas.microsoft.com/office/drawing/2014/main" id="{9964FA38-9AF6-1341-9A37-0F6E0B4F2CB8}"/>
              </a:ext>
            </a:extLst>
          </p:cNvPr>
          <p:cNvSpPr>
            <a:spLocks noGrp="1"/>
          </p:cNvSpPr>
          <p:nvPr>
            <p:ph type="dt" sz="half" idx="10"/>
          </p:nvPr>
        </p:nvSpPr>
        <p:spPr>
          <a:xfrm>
            <a:off x="838200" y="6356350"/>
            <a:ext cx="2743200" cy="365125"/>
          </a:xfrm>
          <a:prstGeom prst="rect">
            <a:avLst/>
          </a:prstGeom>
        </p:spPr>
        <p:txBody>
          <a:bodyPr/>
          <a:lstStyle/>
          <a:p>
            <a:fld id="{92F22A00-CDBA-0349-8090-E9FD5B993E36}" type="datetimeFigureOut">
              <a:rPr lang="it-IT" smtClean="0"/>
              <a:t>04/12/2023</a:t>
            </a:fld>
            <a:endParaRPr lang="it-IT"/>
          </a:p>
        </p:txBody>
      </p:sp>
      <p:sp>
        <p:nvSpPr>
          <p:cNvPr id="8" name="Segnaposto piè di pagina 7">
            <a:extLst>
              <a:ext uri="{FF2B5EF4-FFF2-40B4-BE49-F238E27FC236}">
                <a16:creationId xmlns:a16="http://schemas.microsoft.com/office/drawing/2014/main" id="{2FBF84CD-F641-584B-BCF2-13777BEEA55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53345DF-3BD8-024B-B9B5-E9CAC17FD8A3}"/>
              </a:ext>
            </a:extLst>
          </p:cNvPr>
          <p:cNvSpPr>
            <a:spLocks noGrp="1"/>
          </p:cNvSpPr>
          <p:nvPr>
            <p:ph type="sldNum" sz="quarter" idx="12"/>
          </p:nvPr>
        </p:nvSpPr>
        <p:spPr>
          <a:xfrm>
            <a:off x="861060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1676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8958F11-ADDA-3C4F-ADB5-A31E5FA408FB}"/>
              </a:ext>
            </a:extLst>
          </p:cNvPr>
          <p:cNvSpPr>
            <a:spLocks noGrp="1"/>
          </p:cNvSpPr>
          <p:nvPr>
            <p:ph type="title"/>
          </p:nvPr>
        </p:nvSpPr>
        <p:spPr>
          <a:xfrm>
            <a:off x="838200" y="1315384"/>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932CDD2-2BF1-F142-A818-D7B6FA5A5F8B}"/>
              </a:ext>
            </a:extLst>
          </p:cNvPr>
          <p:cNvSpPr>
            <a:spLocks noGrp="1"/>
          </p:cNvSpPr>
          <p:nvPr>
            <p:ph idx="1"/>
          </p:nvPr>
        </p:nvSpPr>
        <p:spPr>
          <a:xfrm>
            <a:off x="838200" y="2775884"/>
            <a:ext cx="10515600" cy="2916704"/>
          </a:xfrm>
          <a:prstGeom prst="rect">
            <a:avLst/>
          </a:prstGeom>
        </p:spPr>
        <p:txBody>
          <a:bodyPr/>
          <a:lstStyle/>
          <a:p>
            <a:r>
              <a:rPr lang="it-IT"/>
              <a:t>Modifica gli stili del testo dello schema
Secondo livello
Terzo livello
Quarto livello
Quinto livello</a:t>
            </a:r>
          </a:p>
        </p:txBody>
      </p:sp>
      <p:sp>
        <p:nvSpPr>
          <p:cNvPr id="6" name="Segnaposto numero diapositiva 5">
            <a:extLst>
              <a:ext uri="{FF2B5EF4-FFF2-40B4-BE49-F238E27FC236}">
                <a16:creationId xmlns:a16="http://schemas.microsoft.com/office/drawing/2014/main" id="{F9611945-DFCE-AA4B-8B66-27C43906EA2A}"/>
              </a:ext>
            </a:extLst>
          </p:cNvPr>
          <p:cNvSpPr>
            <a:spLocks noGrp="1"/>
          </p:cNvSpPr>
          <p:nvPr>
            <p:ph type="sldNum" sz="quarter" idx="12"/>
          </p:nvPr>
        </p:nvSpPr>
        <p:spPr>
          <a:xfrm>
            <a:off x="472440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8713827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A2D88D-8469-FA48-AD10-0BEF7385CE64}"/>
              </a:ext>
            </a:extLst>
          </p:cNvPr>
          <p:cNvSpPr>
            <a:spLocks noGrp="1"/>
          </p:cNvSpPr>
          <p:nvPr>
            <p:ph type="title"/>
          </p:nvPr>
        </p:nvSpPr>
        <p:spPr>
          <a:xfrm>
            <a:off x="909917" y="2050490"/>
            <a:ext cx="10515600" cy="1325563"/>
          </a:xfrm>
          <a:prstGeom prst="rect">
            <a:avLst/>
          </a:prstGeom>
        </p:spPr>
        <p:txBody>
          <a:bodyPr/>
          <a:lstStyle/>
          <a:p>
            <a:r>
              <a:rPr lang="en-US"/>
              <a:t>Click to edit Master title style</a:t>
            </a:r>
            <a:endParaRPr lang="it-IT"/>
          </a:p>
        </p:txBody>
      </p:sp>
      <p:sp>
        <p:nvSpPr>
          <p:cNvPr id="5" name="Segnaposto numero diapositiva 4">
            <a:extLst>
              <a:ext uri="{FF2B5EF4-FFF2-40B4-BE49-F238E27FC236}">
                <a16:creationId xmlns:a16="http://schemas.microsoft.com/office/drawing/2014/main" id="{5FB9B5C3-731F-A548-9817-147EAD27DDFD}"/>
              </a:ext>
            </a:extLst>
          </p:cNvPr>
          <p:cNvSpPr>
            <a:spLocks noGrp="1"/>
          </p:cNvSpPr>
          <p:nvPr>
            <p:ph type="sldNum" sz="quarter" idx="12"/>
          </p:nvPr>
        </p:nvSpPr>
        <p:spPr>
          <a:xfrm>
            <a:off x="472440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261650375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B5B61F4-E33E-1244-B220-4E7EE90C9A54}"/>
              </a:ext>
            </a:extLst>
          </p:cNvPr>
          <p:cNvSpPr>
            <a:spLocks noGrp="1"/>
          </p:cNvSpPr>
          <p:nvPr>
            <p:ph type="sldNum" sz="quarter" idx="12"/>
          </p:nvPr>
        </p:nvSpPr>
        <p:spPr>
          <a:xfrm>
            <a:off x="4648200" y="6410779"/>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4736167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92CCDB-F118-B84D-9815-03AD33C60DE2}"/>
              </a:ext>
            </a:extLst>
          </p:cNvPr>
          <p:cNvSpPr>
            <a:spLocks noGrp="1"/>
          </p:cNvSpPr>
          <p:nvPr>
            <p:ph type="title"/>
          </p:nvPr>
        </p:nvSpPr>
        <p:spPr>
          <a:xfrm>
            <a:off x="839788" y="1317812"/>
            <a:ext cx="3932237" cy="1600200"/>
          </a:xfrm>
          <a:prstGeom prst="rect">
            <a:avLst/>
          </a:prstGeom>
        </p:spPr>
        <p:txBody>
          <a:bodyPr anchor="b"/>
          <a:lstStyle>
            <a:lvl1pPr>
              <a:defRPr sz="3200"/>
            </a:lvl1pPr>
          </a:lstStyle>
          <a:p>
            <a:r>
              <a:rPr lang="en-US"/>
              <a:t>Click to edit Master title style</a:t>
            </a:r>
            <a:endParaRPr lang="it-IT"/>
          </a:p>
        </p:txBody>
      </p:sp>
      <p:sp>
        <p:nvSpPr>
          <p:cNvPr id="3" name="Segnaposto contenuto 2">
            <a:extLst>
              <a:ext uri="{FF2B5EF4-FFF2-40B4-BE49-F238E27FC236}">
                <a16:creationId xmlns:a16="http://schemas.microsoft.com/office/drawing/2014/main" id="{4E8216C9-1C27-6940-A844-9EA30726746B}"/>
              </a:ext>
            </a:extLst>
          </p:cNvPr>
          <p:cNvSpPr>
            <a:spLocks noGrp="1"/>
          </p:cNvSpPr>
          <p:nvPr>
            <p:ph idx="1"/>
          </p:nvPr>
        </p:nvSpPr>
        <p:spPr>
          <a:xfrm>
            <a:off x="5183188" y="1848038"/>
            <a:ext cx="6172200" cy="327081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p:txBody>
      </p:sp>
      <p:sp>
        <p:nvSpPr>
          <p:cNvPr id="4" name="Segnaposto testo 3">
            <a:extLst>
              <a:ext uri="{FF2B5EF4-FFF2-40B4-BE49-F238E27FC236}">
                <a16:creationId xmlns:a16="http://schemas.microsoft.com/office/drawing/2014/main" id="{8EFBFC7D-740C-8D4B-8EAE-5249669A9358}"/>
              </a:ext>
            </a:extLst>
          </p:cNvPr>
          <p:cNvSpPr>
            <a:spLocks noGrp="1"/>
          </p:cNvSpPr>
          <p:nvPr>
            <p:ph type="body" sz="half" idx="2"/>
          </p:nvPr>
        </p:nvSpPr>
        <p:spPr>
          <a:xfrm>
            <a:off x="839788" y="2918012"/>
            <a:ext cx="3932237" cy="220083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egnaposto numero diapositiva 6">
            <a:extLst>
              <a:ext uri="{FF2B5EF4-FFF2-40B4-BE49-F238E27FC236}">
                <a16:creationId xmlns:a16="http://schemas.microsoft.com/office/drawing/2014/main" id="{8D3C4DFC-C360-C644-B05B-C95C5B2B5F2F}"/>
              </a:ext>
            </a:extLst>
          </p:cNvPr>
          <p:cNvSpPr>
            <a:spLocks noGrp="1"/>
          </p:cNvSpPr>
          <p:nvPr>
            <p:ph type="sldNum" sz="quarter" idx="12"/>
          </p:nvPr>
        </p:nvSpPr>
        <p:spPr>
          <a:xfrm>
            <a:off x="4158343"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68794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86746A-F73A-AA42-900E-1A9C51F9698C}"/>
              </a:ext>
            </a:extLst>
          </p:cNvPr>
          <p:cNvSpPr>
            <a:spLocks noGrp="1"/>
          </p:cNvSpPr>
          <p:nvPr>
            <p:ph type="title"/>
          </p:nvPr>
        </p:nvSpPr>
        <p:spPr>
          <a:xfrm>
            <a:off x="839788" y="1290917"/>
            <a:ext cx="3932237" cy="1600200"/>
          </a:xfrm>
          <a:prstGeom prst="rect">
            <a:avLst/>
          </a:prstGeom>
        </p:spPr>
        <p:txBody>
          <a:bodyPr anchor="b"/>
          <a:lstStyle>
            <a:lvl1pPr>
              <a:defRPr sz="3200"/>
            </a:lvl1pPr>
          </a:lstStyle>
          <a:p>
            <a:r>
              <a:rPr lang="en-US"/>
              <a:t>Click to edit Master title style</a:t>
            </a:r>
            <a:endParaRPr lang="it-IT"/>
          </a:p>
        </p:txBody>
      </p:sp>
      <p:sp>
        <p:nvSpPr>
          <p:cNvPr id="3" name="Segnaposto immagine 2">
            <a:extLst>
              <a:ext uri="{FF2B5EF4-FFF2-40B4-BE49-F238E27FC236}">
                <a16:creationId xmlns:a16="http://schemas.microsoft.com/office/drawing/2014/main" id="{F5AC983F-E6DE-554D-BFE9-B07A1F1456F7}"/>
              </a:ext>
            </a:extLst>
          </p:cNvPr>
          <p:cNvSpPr>
            <a:spLocks noGrp="1"/>
          </p:cNvSpPr>
          <p:nvPr>
            <p:ph type="pic" idx="1"/>
          </p:nvPr>
        </p:nvSpPr>
        <p:spPr>
          <a:xfrm>
            <a:off x="5183188" y="1821142"/>
            <a:ext cx="6172200" cy="322598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it-IT"/>
          </a:p>
        </p:txBody>
      </p:sp>
      <p:sp>
        <p:nvSpPr>
          <p:cNvPr id="4" name="Segnaposto testo 3">
            <a:extLst>
              <a:ext uri="{FF2B5EF4-FFF2-40B4-BE49-F238E27FC236}">
                <a16:creationId xmlns:a16="http://schemas.microsoft.com/office/drawing/2014/main" id="{9ED610D2-5CA6-414C-ACA3-19006EE75F5F}"/>
              </a:ext>
            </a:extLst>
          </p:cNvPr>
          <p:cNvSpPr>
            <a:spLocks noGrp="1"/>
          </p:cNvSpPr>
          <p:nvPr>
            <p:ph type="body" sz="half" idx="2"/>
          </p:nvPr>
        </p:nvSpPr>
        <p:spPr>
          <a:xfrm>
            <a:off x="839788" y="2891117"/>
            <a:ext cx="3932237" cy="21560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egnaposto numero diapositiva 6">
            <a:extLst>
              <a:ext uri="{FF2B5EF4-FFF2-40B4-BE49-F238E27FC236}">
                <a16:creationId xmlns:a16="http://schemas.microsoft.com/office/drawing/2014/main" id="{6E0A053E-890C-E84C-9BEA-4BD1353BEAFF}"/>
              </a:ext>
            </a:extLst>
          </p:cNvPr>
          <p:cNvSpPr>
            <a:spLocks noGrp="1"/>
          </p:cNvSpPr>
          <p:nvPr>
            <p:ph type="sldNum" sz="quarter" idx="12"/>
          </p:nvPr>
        </p:nvSpPr>
        <p:spPr>
          <a:xfrm>
            <a:off x="4561114"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396539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A7B445-B2C9-5142-B086-BCF9E728E7D7}"/>
              </a:ext>
            </a:extLst>
          </p:cNvPr>
          <p:cNvSpPr>
            <a:spLocks noGrp="1"/>
          </p:cNvSpPr>
          <p:nvPr>
            <p:ph type="title"/>
          </p:nvPr>
        </p:nvSpPr>
        <p:spPr>
          <a:xfrm>
            <a:off x="838200" y="1413996"/>
            <a:ext cx="10515600" cy="1325563"/>
          </a:xfrm>
          <a:prstGeom prst="rect">
            <a:avLst/>
          </a:prstGeom>
        </p:spPr>
        <p:txBody>
          <a:bodyPr/>
          <a:lstStyle/>
          <a:p>
            <a:r>
              <a:rPr lang="en-US"/>
              <a:t>Click to edit Master title style</a:t>
            </a:r>
            <a:endParaRPr lang="it-IT"/>
          </a:p>
        </p:txBody>
      </p:sp>
      <p:sp>
        <p:nvSpPr>
          <p:cNvPr id="3" name="Segnaposto testo verticale 2">
            <a:extLst>
              <a:ext uri="{FF2B5EF4-FFF2-40B4-BE49-F238E27FC236}">
                <a16:creationId xmlns:a16="http://schemas.microsoft.com/office/drawing/2014/main" id="{CA304DD4-4C03-2E44-A28B-56990F6AD509}"/>
              </a:ext>
            </a:extLst>
          </p:cNvPr>
          <p:cNvSpPr>
            <a:spLocks noGrp="1"/>
          </p:cNvSpPr>
          <p:nvPr>
            <p:ph type="body" orient="vert" idx="1"/>
          </p:nvPr>
        </p:nvSpPr>
        <p:spPr>
          <a:xfrm>
            <a:off x="838200" y="2874496"/>
            <a:ext cx="10515600" cy="3248399"/>
          </a:xfrm>
          <a:prstGeom prst="rect">
            <a:avLst/>
          </a:prstGeom>
        </p:spPr>
        <p:txBody>
          <a:bodyPr vert="eaVert"/>
          <a:lstStyle/>
          <a:p>
            <a:pPr lvl="0"/>
            <a:r>
              <a:rPr lang="en-US"/>
              <a:t>Click to edit Master text styles</a:t>
            </a:r>
          </a:p>
        </p:txBody>
      </p:sp>
      <p:sp>
        <p:nvSpPr>
          <p:cNvPr id="6" name="Segnaposto numero diapositiva 5">
            <a:extLst>
              <a:ext uri="{FF2B5EF4-FFF2-40B4-BE49-F238E27FC236}">
                <a16:creationId xmlns:a16="http://schemas.microsoft.com/office/drawing/2014/main" id="{A9A7D9E7-3E36-BC4A-A2B3-FA8A1BFF1FF5}"/>
              </a:ext>
            </a:extLst>
          </p:cNvPr>
          <p:cNvSpPr>
            <a:spLocks noGrp="1"/>
          </p:cNvSpPr>
          <p:nvPr>
            <p:ph type="sldNum" sz="quarter" idx="12"/>
          </p:nvPr>
        </p:nvSpPr>
        <p:spPr>
          <a:xfrm>
            <a:off x="4408715"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1839510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4354BC72-91A6-934A-8DE7-1299DB398A6E}"/>
              </a:ext>
            </a:extLst>
          </p:cNvPr>
          <p:cNvSpPr>
            <a:spLocks noGrp="1"/>
          </p:cNvSpPr>
          <p:nvPr>
            <p:ph type="title" orient="vert"/>
          </p:nvPr>
        </p:nvSpPr>
        <p:spPr>
          <a:xfrm>
            <a:off x="8724900" y="1449854"/>
            <a:ext cx="2628900" cy="4690969"/>
          </a:xfrm>
          <a:prstGeom prst="rect">
            <a:avLst/>
          </a:prstGeom>
        </p:spPr>
        <p:txBody>
          <a:bodyPr vert="eaVert"/>
          <a:lstStyle/>
          <a:p>
            <a:r>
              <a:rPr lang="en-US"/>
              <a:t>Click to edit Master title style</a:t>
            </a:r>
            <a:endParaRPr lang="it-IT"/>
          </a:p>
        </p:txBody>
      </p:sp>
      <p:sp>
        <p:nvSpPr>
          <p:cNvPr id="3" name="Segnaposto testo verticale 2">
            <a:extLst>
              <a:ext uri="{FF2B5EF4-FFF2-40B4-BE49-F238E27FC236}">
                <a16:creationId xmlns:a16="http://schemas.microsoft.com/office/drawing/2014/main" id="{93E5A2A8-FD7F-714E-A047-542E95A606F9}"/>
              </a:ext>
            </a:extLst>
          </p:cNvPr>
          <p:cNvSpPr>
            <a:spLocks noGrp="1"/>
          </p:cNvSpPr>
          <p:nvPr>
            <p:ph type="body" orient="vert" idx="1"/>
          </p:nvPr>
        </p:nvSpPr>
        <p:spPr>
          <a:xfrm>
            <a:off x="838200" y="1449854"/>
            <a:ext cx="7734300" cy="4690969"/>
          </a:xfrm>
          <a:prstGeom prst="rect">
            <a:avLst/>
          </a:prstGeom>
        </p:spPr>
        <p:txBody>
          <a:bodyPr vert="eaVert"/>
          <a:lstStyle/>
          <a:p>
            <a:pPr lvl="0"/>
            <a:r>
              <a:rPr lang="en-US"/>
              <a:t>Click to edit Master text styles</a:t>
            </a:r>
          </a:p>
        </p:txBody>
      </p:sp>
      <p:sp>
        <p:nvSpPr>
          <p:cNvPr id="6" name="Segnaposto numero diapositiva 5">
            <a:extLst>
              <a:ext uri="{FF2B5EF4-FFF2-40B4-BE49-F238E27FC236}">
                <a16:creationId xmlns:a16="http://schemas.microsoft.com/office/drawing/2014/main" id="{E5E13110-9F52-8E4F-9E1C-3CE80F0D65C6}"/>
              </a:ext>
            </a:extLst>
          </p:cNvPr>
          <p:cNvSpPr>
            <a:spLocks noGrp="1"/>
          </p:cNvSpPr>
          <p:nvPr>
            <p:ph type="sldNum" sz="quarter" idx="12"/>
          </p:nvPr>
        </p:nvSpPr>
        <p:spPr>
          <a:xfrm>
            <a:off x="470535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6809496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1DD4C9C-D84D-A249-A8FD-4783B1D94F7D}"/>
              </a:ext>
            </a:extLst>
          </p:cNvPr>
          <p:cNvSpPr>
            <a:spLocks noGrp="1"/>
          </p:cNvSpPr>
          <p:nvPr>
            <p:ph type="title"/>
          </p:nvPr>
        </p:nvSpPr>
        <p:spPr>
          <a:xfrm>
            <a:off x="831850" y="1380564"/>
            <a:ext cx="10515600" cy="1781495"/>
          </a:xfrm>
          <a:prstGeom prst="rect">
            <a:avLst/>
          </a:prstGeo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C58F331B-C651-C44A-9BE4-C39DC8C9C4D8}"/>
              </a:ext>
            </a:extLst>
          </p:cNvPr>
          <p:cNvSpPr>
            <a:spLocks noGrp="1"/>
          </p:cNvSpPr>
          <p:nvPr>
            <p:ph type="body" idx="1"/>
          </p:nvPr>
        </p:nvSpPr>
        <p:spPr>
          <a:xfrm>
            <a:off x="831850" y="3189047"/>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it-IT"/>
              <a:t>Modifica gli stili del testo dello schema
Secondo livello
Terzo livello
Quarto livello
Quinto livello</a:t>
            </a:r>
          </a:p>
        </p:txBody>
      </p:sp>
      <p:sp>
        <p:nvSpPr>
          <p:cNvPr id="6" name="Segnaposto numero diapositiva 5">
            <a:extLst>
              <a:ext uri="{FF2B5EF4-FFF2-40B4-BE49-F238E27FC236}">
                <a16:creationId xmlns:a16="http://schemas.microsoft.com/office/drawing/2014/main" id="{8D936F9E-ED4B-AC4C-ABB8-88BB05E12AC8}"/>
              </a:ext>
            </a:extLst>
          </p:cNvPr>
          <p:cNvSpPr>
            <a:spLocks noGrp="1"/>
          </p:cNvSpPr>
          <p:nvPr>
            <p:ph type="sldNum" sz="quarter" idx="12"/>
          </p:nvPr>
        </p:nvSpPr>
        <p:spPr>
          <a:xfrm>
            <a:off x="471805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8617155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53BC2E6-D5E8-6342-ADAD-BE3B033CE0BA}"/>
              </a:ext>
            </a:extLst>
          </p:cNvPr>
          <p:cNvSpPr>
            <a:spLocks noGrp="1"/>
          </p:cNvSpPr>
          <p:nvPr>
            <p:ph type="title"/>
          </p:nvPr>
        </p:nvSpPr>
        <p:spPr>
          <a:xfrm>
            <a:off x="838200" y="1154019"/>
            <a:ext cx="10515600" cy="1325563"/>
          </a:xfrm>
          <a:prstGeom prst="rect">
            <a:avLst/>
          </a:prstGeo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930E472A-19B0-5B42-8BBE-A907FC394DAE}"/>
              </a:ext>
            </a:extLst>
          </p:cNvPr>
          <p:cNvSpPr>
            <a:spLocks noGrp="1"/>
          </p:cNvSpPr>
          <p:nvPr>
            <p:ph sz="half" idx="1"/>
          </p:nvPr>
        </p:nvSpPr>
        <p:spPr>
          <a:xfrm>
            <a:off x="838200" y="2614519"/>
            <a:ext cx="5181600" cy="3078069"/>
          </a:xfrm>
          <a:prstGeom prst="rect">
            <a:avLst/>
          </a:prstGeom>
        </p:spPr>
        <p:txBody>
          <a:bodyPr/>
          <a:lstStyle/>
          <a:p>
            <a:r>
              <a:rPr lang="it-IT"/>
              <a:t>Modifica gli stili del testo dello schema
Secondo livello
Terzo livello
Quarto livello
Quinto livello</a:t>
            </a:r>
          </a:p>
        </p:txBody>
      </p:sp>
      <p:sp>
        <p:nvSpPr>
          <p:cNvPr id="4" name="Segnaposto contenuto 3">
            <a:extLst>
              <a:ext uri="{FF2B5EF4-FFF2-40B4-BE49-F238E27FC236}">
                <a16:creationId xmlns:a16="http://schemas.microsoft.com/office/drawing/2014/main" id="{6CB3CD7D-4688-A74A-A075-300E0084A970}"/>
              </a:ext>
            </a:extLst>
          </p:cNvPr>
          <p:cNvSpPr>
            <a:spLocks noGrp="1"/>
          </p:cNvSpPr>
          <p:nvPr>
            <p:ph sz="half" idx="2"/>
          </p:nvPr>
        </p:nvSpPr>
        <p:spPr>
          <a:xfrm>
            <a:off x="6172200" y="2614519"/>
            <a:ext cx="5181600" cy="3078069"/>
          </a:xfrm>
          <a:prstGeom prst="rect">
            <a:avLst/>
          </a:prstGeom>
        </p:spPr>
        <p:txBody>
          <a:bodyPr/>
          <a:lstStyle/>
          <a:p>
            <a:r>
              <a:rPr lang="it-IT"/>
              <a:t>Modifica gli stili del testo dello schema
Secondo livello
Terzo livello
Quarto livello
Quinto livello</a:t>
            </a:r>
          </a:p>
        </p:txBody>
      </p:sp>
      <p:sp>
        <p:nvSpPr>
          <p:cNvPr id="7" name="Segnaposto numero diapositiva 6">
            <a:extLst>
              <a:ext uri="{FF2B5EF4-FFF2-40B4-BE49-F238E27FC236}">
                <a16:creationId xmlns:a16="http://schemas.microsoft.com/office/drawing/2014/main" id="{20E280A8-0441-604F-9788-CB3E70F7184C}"/>
              </a:ext>
            </a:extLst>
          </p:cNvPr>
          <p:cNvSpPr>
            <a:spLocks noGrp="1"/>
          </p:cNvSpPr>
          <p:nvPr>
            <p:ph type="sldNum" sz="quarter" idx="12"/>
          </p:nvPr>
        </p:nvSpPr>
        <p:spPr>
          <a:xfrm>
            <a:off x="4376057"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870679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fronto">
    <p:spTree>
      <p:nvGrpSpPr>
        <p:cNvPr id="1" name=""/>
        <p:cNvGrpSpPr/>
        <p:nvPr/>
      </p:nvGrpSpPr>
      <p:grpSpPr>
        <a:xfrm>
          <a:off x="0" y="0"/>
          <a:ext cx="0" cy="0"/>
          <a:chOff x="0" y="0"/>
          <a:chExt cx="0" cy="0"/>
        </a:xfrm>
      </p:grpSpPr>
      <p:sp>
        <p:nvSpPr>
          <p:cNvPr id="3" name="Segnaposto testo 2">
            <a:extLst>
              <a:ext uri="{FF2B5EF4-FFF2-40B4-BE49-F238E27FC236}">
                <a16:creationId xmlns:a16="http://schemas.microsoft.com/office/drawing/2014/main" id="{65061B88-0C60-5B44-B4EB-700AEA756785}"/>
              </a:ext>
            </a:extLst>
          </p:cNvPr>
          <p:cNvSpPr>
            <a:spLocks noGrp="1"/>
          </p:cNvSpPr>
          <p:nvPr>
            <p:ph type="body" idx="1" hasCustomPrompt="1"/>
          </p:nvPr>
        </p:nvSpPr>
        <p:spPr>
          <a:xfrm>
            <a:off x="839788" y="1358434"/>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
Quarto livello
Quinto livello</a:t>
            </a:r>
          </a:p>
        </p:txBody>
      </p:sp>
      <p:sp>
        <p:nvSpPr>
          <p:cNvPr id="4" name="Segnaposto contenuto 3">
            <a:extLst>
              <a:ext uri="{FF2B5EF4-FFF2-40B4-BE49-F238E27FC236}">
                <a16:creationId xmlns:a16="http://schemas.microsoft.com/office/drawing/2014/main" id="{F363357C-062D-1040-A82B-6D9D61CF297C}"/>
              </a:ext>
            </a:extLst>
          </p:cNvPr>
          <p:cNvSpPr>
            <a:spLocks noGrp="1"/>
          </p:cNvSpPr>
          <p:nvPr>
            <p:ph sz="half" idx="2"/>
          </p:nvPr>
        </p:nvSpPr>
        <p:spPr>
          <a:xfrm>
            <a:off x="839788" y="2182346"/>
            <a:ext cx="5157787" cy="3684588"/>
          </a:xfrm>
          <a:prstGeom prst="rect">
            <a:avLst/>
          </a:prstGeom>
        </p:spPr>
        <p:txBody>
          <a:bodyPr/>
          <a:lstStyle/>
          <a:p>
            <a:r>
              <a:rPr lang="it-IT"/>
              <a:t>Modifica gli stili del testo dello schema
Secondo livello
Terzo livello
Quarto livello
Quinto livello</a:t>
            </a:r>
          </a:p>
        </p:txBody>
      </p:sp>
      <p:sp>
        <p:nvSpPr>
          <p:cNvPr id="5" name="Segnaposto testo 4">
            <a:extLst>
              <a:ext uri="{FF2B5EF4-FFF2-40B4-BE49-F238E27FC236}">
                <a16:creationId xmlns:a16="http://schemas.microsoft.com/office/drawing/2014/main" id="{129B117D-4F17-1C4E-9E68-DBA2A99FE2CC}"/>
              </a:ext>
            </a:extLst>
          </p:cNvPr>
          <p:cNvSpPr>
            <a:spLocks noGrp="1"/>
          </p:cNvSpPr>
          <p:nvPr>
            <p:ph type="body" sz="quarter" idx="3" hasCustomPrompt="1"/>
          </p:nvPr>
        </p:nvSpPr>
        <p:spPr>
          <a:xfrm>
            <a:off x="6172200" y="1358434"/>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it-IT"/>
              <a:t>
Quarto livello
Quinto livello</a:t>
            </a:r>
          </a:p>
        </p:txBody>
      </p:sp>
      <p:sp>
        <p:nvSpPr>
          <p:cNvPr id="6" name="Segnaposto contenuto 5">
            <a:extLst>
              <a:ext uri="{FF2B5EF4-FFF2-40B4-BE49-F238E27FC236}">
                <a16:creationId xmlns:a16="http://schemas.microsoft.com/office/drawing/2014/main" id="{40493764-457D-8949-810C-9079CB591049}"/>
              </a:ext>
            </a:extLst>
          </p:cNvPr>
          <p:cNvSpPr>
            <a:spLocks noGrp="1"/>
          </p:cNvSpPr>
          <p:nvPr>
            <p:ph sz="quarter" idx="4"/>
          </p:nvPr>
        </p:nvSpPr>
        <p:spPr>
          <a:xfrm>
            <a:off x="6172200" y="2182346"/>
            <a:ext cx="5183188" cy="3684588"/>
          </a:xfrm>
          <a:prstGeom prst="rect">
            <a:avLst/>
          </a:prstGeom>
        </p:spPr>
        <p:txBody>
          <a:bodyPr/>
          <a:lstStyle/>
          <a:p>
            <a:r>
              <a:rPr lang="it-IT"/>
              <a:t>Modifica gli stili del testo dello schema
Secondo livello
Terzo livello
Quarto livello
Quinto livello</a:t>
            </a:r>
          </a:p>
        </p:txBody>
      </p:sp>
      <p:sp>
        <p:nvSpPr>
          <p:cNvPr id="7" name="Segnaposto data 6">
            <a:extLst>
              <a:ext uri="{FF2B5EF4-FFF2-40B4-BE49-F238E27FC236}">
                <a16:creationId xmlns:a16="http://schemas.microsoft.com/office/drawing/2014/main" id="{9964FA38-9AF6-1341-9A37-0F6E0B4F2CB8}"/>
              </a:ext>
            </a:extLst>
          </p:cNvPr>
          <p:cNvSpPr>
            <a:spLocks noGrp="1"/>
          </p:cNvSpPr>
          <p:nvPr>
            <p:ph type="dt" sz="half" idx="10"/>
          </p:nvPr>
        </p:nvSpPr>
        <p:spPr>
          <a:xfrm>
            <a:off x="838200" y="6356350"/>
            <a:ext cx="2743200" cy="365125"/>
          </a:xfrm>
          <a:prstGeom prst="rect">
            <a:avLst/>
          </a:prstGeom>
        </p:spPr>
        <p:txBody>
          <a:bodyPr/>
          <a:lstStyle/>
          <a:p>
            <a:fld id="{92F22A00-CDBA-0349-8090-E9FD5B993E36}" type="datetimeFigureOut">
              <a:rPr lang="it-IT" smtClean="0"/>
              <a:t>04/12/2023</a:t>
            </a:fld>
            <a:endParaRPr lang="it-IT"/>
          </a:p>
        </p:txBody>
      </p:sp>
      <p:sp>
        <p:nvSpPr>
          <p:cNvPr id="8" name="Segnaposto piè di pagina 7">
            <a:extLst>
              <a:ext uri="{FF2B5EF4-FFF2-40B4-BE49-F238E27FC236}">
                <a16:creationId xmlns:a16="http://schemas.microsoft.com/office/drawing/2014/main" id="{2FBF84CD-F641-584B-BCF2-13777BEEA55E}"/>
              </a:ext>
            </a:extLst>
          </p:cNvPr>
          <p:cNvSpPr>
            <a:spLocks noGrp="1"/>
          </p:cNvSpPr>
          <p:nvPr>
            <p:ph type="ftr" sz="quarter" idx="11"/>
          </p:nvPr>
        </p:nvSpPr>
        <p:spPr>
          <a:xfrm>
            <a:off x="4038600" y="6356350"/>
            <a:ext cx="4114800" cy="365125"/>
          </a:xfrm>
          <a:prstGeom prst="rect">
            <a:avLst/>
          </a:prstGeom>
        </p:spPr>
        <p:txBody>
          <a:bodyPr/>
          <a:lstStyle/>
          <a:p>
            <a:endParaRPr lang="it-IT"/>
          </a:p>
        </p:txBody>
      </p:sp>
      <p:sp>
        <p:nvSpPr>
          <p:cNvPr id="9" name="Segnaposto numero diapositiva 8">
            <a:extLst>
              <a:ext uri="{FF2B5EF4-FFF2-40B4-BE49-F238E27FC236}">
                <a16:creationId xmlns:a16="http://schemas.microsoft.com/office/drawing/2014/main" id="{F53345DF-3BD8-024B-B9B5-E9CAC17FD8A3}"/>
              </a:ext>
            </a:extLst>
          </p:cNvPr>
          <p:cNvSpPr>
            <a:spLocks noGrp="1"/>
          </p:cNvSpPr>
          <p:nvPr>
            <p:ph type="sldNum" sz="quarter" idx="12"/>
          </p:nvPr>
        </p:nvSpPr>
        <p:spPr>
          <a:xfrm>
            <a:off x="861060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21141846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A2D88D-8469-FA48-AD10-0BEF7385CE64}"/>
              </a:ext>
            </a:extLst>
          </p:cNvPr>
          <p:cNvSpPr>
            <a:spLocks noGrp="1"/>
          </p:cNvSpPr>
          <p:nvPr>
            <p:ph type="title"/>
          </p:nvPr>
        </p:nvSpPr>
        <p:spPr>
          <a:xfrm>
            <a:off x="909917" y="2050490"/>
            <a:ext cx="10515600" cy="1325563"/>
          </a:xfrm>
          <a:prstGeom prst="rect">
            <a:avLst/>
          </a:prstGeom>
        </p:spPr>
        <p:txBody>
          <a:bodyPr/>
          <a:lstStyle/>
          <a:p>
            <a:r>
              <a:rPr lang="it-IT"/>
              <a:t>Fare clic per modificare lo stile del titolo dello schema</a:t>
            </a:r>
          </a:p>
        </p:txBody>
      </p:sp>
      <p:sp>
        <p:nvSpPr>
          <p:cNvPr id="5" name="Segnaposto numero diapositiva 4">
            <a:extLst>
              <a:ext uri="{FF2B5EF4-FFF2-40B4-BE49-F238E27FC236}">
                <a16:creationId xmlns:a16="http://schemas.microsoft.com/office/drawing/2014/main" id="{5FB9B5C3-731F-A548-9817-147EAD27DDFD}"/>
              </a:ext>
            </a:extLst>
          </p:cNvPr>
          <p:cNvSpPr>
            <a:spLocks noGrp="1"/>
          </p:cNvSpPr>
          <p:nvPr>
            <p:ph type="sldNum" sz="quarter" idx="12"/>
          </p:nvPr>
        </p:nvSpPr>
        <p:spPr>
          <a:xfrm>
            <a:off x="4724400"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15257293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BB5B61F4-E33E-1244-B220-4E7EE90C9A54}"/>
              </a:ext>
            </a:extLst>
          </p:cNvPr>
          <p:cNvSpPr>
            <a:spLocks noGrp="1"/>
          </p:cNvSpPr>
          <p:nvPr>
            <p:ph type="sldNum" sz="quarter" idx="12"/>
          </p:nvPr>
        </p:nvSpPr>
        <p:spPr>
          <a:xfrm>
            <a:off x="4648200" y="6410779"/>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264718340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92CCDB-F118-B84D-9815-03AD33C60DE2}"/>
              </a:ext>
            </a:extLst>
          </p:cNvPr>
          <p:cNvSpPr>
            <a:spLocks noGrp="1"/>
          </p:cNvSpPr>
          <p:nvPr>
            <p:ph type="title"/>
          </p:nvPr>
        </p:nvSpPr>
        <p:spPr>
          <a:xfrm>
            <a:off x="839788" y="1317812"/>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4E8216C9-1C27-6940-A844-9EA30726746B}"/>
              </a:ext>
            </a:extLst>
          </p:cNvPr>
          <p:cNvSpPr>
            <a:spLocks noGrp="1"/>
          </p:cNvSpPr>
          <p:nvPr>
            <p:ph idx="1"/>
          </p:nvPr>
        </p:nvSpPr>
        <p:spPr>
          <a:xfrm>
            <a:off x="5183188" y="1848038"/>
            <a:ext cx="6172200" cy="327081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it-IT"/>
              <a:t>Modifica gli stili del testo dello schema
Secondo livello
Terzo livello
Quarto livello
Quinto livello</a:t>
            </a:r>
          </a:p>
        </p:txBody>
      </p:sp>
      <p:sp>
        <p:nvSpPr>
          <p:cNvPr id="4" name="Segnaposto testo 3">
            <a:extLst>
              <a:ext uri="{FF2B5EF4-FFF2-40B4-BE49-F238E27FC236}">
                <a16:creationId xmlns:a16="http://schemas.microsoft.com/office/drawing/2014/main" id="{8EFBFC7D-740C-8D4B-8EAE-5249669A9358}"/>
              </a:ext>
            </a:extLst>
          </p:cNvPr>
          <p:cNvSpPr>
            <a:spLocks noGrp="1"/>
          </p:cNvSpPr>
          <p:nvPr>
            <p:ph type="body" sz="half" idx="2"/>
          </p:nvPr>
        </p:nvSpPr>
        <p:spPr>
          <a:xfrm>
            <a:off x="839788" y="2918012"/>
            <a:ext cx="3932237" cy="2200835"/>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7" name="Segnaposto numero diapositiva 6">
            <a:extLst>
              <a:ext uri="{FF2B5EF4-FFF2-40B4-BE49-F238E27FC236}">
                <a16:creationId xmlns:a16="http://schemas.microsoft.com/office/drawing/2014/main" id="{8D3C4DFC-C360-C644-B05B-C95C5B2B5F2F}"/>
              </a:ext>
            </a:extLst>
          </p:cNvPr>
          <p:cNvSpPr>
            <a:spLocks noGrp="1"/>
          </p:cNvSpPr>
          <p:nvPr>
            <p:ph type="sldNum" sz="quarter" idx="12"/>
          </p:nvPr>
        </p:nvSpPr>
        <p:spPr>
          <a:xfrm>
            <a:off x="4158343"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391285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86746A-F73A-AA42-900E-1A9C51F9698C}"/>
              </a:ext>
            </a:extLst>
          </p:cNvPr>
          <p:cNvSpPr>
            <a:spLocks noGrp="1"/>
          </p:cNvSpPr>
          <p:nvPr>
            <p:ph type="title"/>
          </p:nvPr>
        </p:nvSpPr>
        <p:spPr>
          <a:xfrm>
            <a:off x="839788" y="1290917"/>
            <a:ext cx="3932237" cy="1600200"/>
          </a:xfrm>
          <a:prstGeom prst="rect">
            <a:avLst/>
          </a:prstGeo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F5AC983F-E6DE-554D-BFE9-B07A1F1456F7}"/>
              </a:ext>
            </a:extLst>
          </p:cNvPr>
          <p:cNvSpPr>
            <a:spLocks noGrp="1"/>
          </p:cNvSpPr>
          <p:nvPr>
            <p:ph type="pic" idx="1"/>
          </p:nvPr>
        </p:nvSpPr>
        <p:spPr>
          <a:xfrm>
            <a:off x="5183188" y="1821142"/>
            <a:ext cx="6172200" cy="322598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9ED610D2-5CA6-414C-ACA3-19006EE75F5F}"/>
              </a:ext>
            </a:extLst>
          </p:cNvPr>
          <p:cNvSpPr>
            <a:spLocks noGrp="1"/>
          </p:cNvSpPr>
          <p:nvPr>
            <p:ph type="body" sz="half" idx="2"/>
          </p:nvPr>
        </p:nvSpPr>
        <p:spPr>
          <a:xfrm>
            <a:off x="839788" y="2891117"/>
            <a:ext cx="3932237" cy="2156012"/>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it-IT"/>
              <a:t>Modifica gli stili del testo dello schema
Secondo livello
Terzo livello
Quarto livello
Quinto livello</a:t>
            </a:r>
          </a:p>
        </p:txBody>
      </p:sp>
      <p:sp>
        <p:nvSpPr>
          <p:cNvPr id="7" name="Segnaposto numero diapositiva 6">
            <a:extLst>
              <a:ext uri="{FF2B5EF4-FFF2-40B4-BE49-F238E27FC236}">
                <a16:creationId xmlns:a16="http://schemas.microsoft.com/office/drawing/2014/main" id="{6E0A053E-890C-E84C-9BEA-4BD1353BEAFF}"/>
              </a:ext>
            </a:extLst>
          </p:cNvPr>
          <p:cNvSpPr>
            <a:spLocks noGrp="1"/>
          </p:cNvSpPr>
          <p:nvPr>
            <p:ph type="sldNum" sz="quarter" idx="12"/>
          </p:nvPr>
        </p:nvSpPr>
        <p:spPr>
          <a:xfrm>
            <a:off x="4561114" y="6356350"/>
            <a:ext cx="2743200" cy="365125"/>
          </a:xfrm>
          <a:prstGeom prst="rect">
            <a:avLst/>
          </a:prstGeom>
        </p:spPr>
        <p:txBody>
          <a:bodyPr/>
          <a:lstStyle/>
          <a:p>
            <a:fld id="{3940696C-5116-7049-B6BD-7E247056F170}" type="slidenum">
              <a:rPr lang="it-IT" smtClean="0"/>
              <a:t>‹#›</a:t>
            </a:fld>
            <a:endParaRPr lang="it-IT"/>
          </a:p>
        </p:txBody>
      </p:sp>
    </p:spTree>
    <p:extLst>
      <p:ext uri="{BB962C8B-B14F-4D97-AF65-F5344CB8AC3E}">
        <p14:creationId xmlns:p14="http://schemas.microsoft.com/office/powerpoint/2010/main" val="71497686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3.jpe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2.emf"/><Relationship Id="rId5" Type="http://schemas.openxmlformats.org/officeDocument/2006/relationships/image" Target="../media/image1.emf"/><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1.emf"/><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4.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3.jpe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6559038"/>
      </p:ext>
    </p:extLst>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egnaposto numero diapositiva 5">
            <a:extLst>
              <a:ext uri="{FF2B5EF4-FFF2-40B4-BE49-F238E27FC236}">
                <a16:creationId xmlns:a16="http://schemas.microsoft.com/office/drawing/2014/main" id="{F8C2644D-2234-D948-A248-67F76DE1A322}"/>
              </a:ext>
            </a:extLst>
          </p:cNvPr>
          <p:cNvSpPr>
            <a:spLocks noGrp="1"/>
          </p:cNvSpPr>
          <p:nvPr>
            <p:ph type="sldNum" sz="quarter" idx="4"/>
          </p:nvPr>
        </p:nvSpPr>
        <p:spPr>
          <a:xfrm>
            <a:off x="4561115" y="6280150"/>
            <a:ext cx="2743200" cy="365125"/>
          </a:xfrm>
          <a:prstGeom prst="rect">
            <a:avLst/>
          </a:prstGeom>
        </p:spPr>
        <p:txBody>
          <a:bodyPr/>
          <a:lstStyle>
            <a:lvl1pPr algn="ctr">
              <a:defRPr sz="1000" b="0">
                <a:latin typeface="Montserrat" pitchFamily="2" charset="77"/>
              </a:defRPr>
            </a:lvl1pPr>
          </a:lstStyle>
          <a:p>
            <a:fld id="{3940696C-5116-7049-B6BD-7E247056F170}" type="slidenum">
              <a:rPr lang="it-IT" smtClean="0"/>
              <a:t>‹#›</a:t>
            </a:fld>
            <a:endParaRPr lang="it-IT"/>
          </a:p>
        </p:txBody>
      </p:sp>
      <p:pic>
        <p:nvPicPr>
          <p:cNvPr id="3" name="Immagine 2">
            <a:extLst>
              <a:ext uri="{FF2B5EF4-FFF2-40B4-BE49-F238E27FC236}">
                <a16:creationId xmlns:a16="http://schemas.microsoft.com/office/drawing/2014/main" id="{8E425824-6D17-BF4F-AAFB-2B63D16A6899}"/>
              </a:ext>
            </a:extLst>
          </p:cNvPr>
          <p:cNvPicPr>
            <a:picLocks noChangeAspect="1"/>
          </p:cNvPicPr>
          <p:nvPr userDrawn="1"/>
        </p:nvPicPr>
        <p:blipFill>
          <a:blip r:embed="rId13"/>
          <a:stretch>
            <a:fillRect/>
          </a:stretch>
        </p:blipFill>
        <p:spPr>
          <a:xfrm>
            <a:off x="1" y="0"/>
            <a:ext cx="259976" cy="6858000"/>
          </a:xfrm>
          <a:prstGeom prst="rect">
            <a:avLst/>
          </a:prstGeom>
        </p:spPr>
      </p:pic>
      <p:pic>
        <p:nvPicPr>
          <p:cNvPr id="5" name="Immagine 4">
            <a:extLst>
              <a:ext uri="{FF2B5EF4-FFF2-40B4-BE49-F238E27FC236}">
                <a16:creationId xmlns:a16="http://schemas.microsoft.com/office/drawing/2014/main" id="{904488A8-B5CF-284C-851A-DE6FD8295C96}"/>
              </a:ext>
            </a:extLst>
          </p:cNvPr>
          <p:cNvPicPr>
            <a:picLocks noChangeAspect="1"/>
          </p:cNvPicPr>
          <p:nvPr userDrawn="1"/>
        </p:nvPicPr>
        <p:blipFill>
          <a:blip r:embed="rId14"/>
          <a:stretch>
            <a:fillRect/>
          </a:stretch>
        </p:blipFill>
        <p:spPr>
          <a:xfrm>
            <a:off x="10658043" y="280894"/>
            <a:ext cx="1115604" cy="239058"/>
          </a:xfrm>
          <a:prstGeom prst="rect">
            <a:avLst/>
          </a:prstGeom>
        </p:spPr>
      </p:pic>
      <p:pic>
        <p:nvPicPr>
          <p:cNvPr id="13" name="Picture 12" descr="Text  Description automatically generated with medium confidence">
            <a:extLst>
              <a:ext uri="{FF2B5EF4-FFF2-40B4-BE49-F238E27FC236}">
                <a16:creationId xmlns:a16="http://schemas.microsoft.com/office/drawing/2014/main" id="{7712D7C0-BC9E-E213-5854-5C9F91F13C31}"/>
              </a:ext>
            </a:extLst>
          </p:cNvPr>
          <p:cNvPicPr>
            <a:picLocks noChangeAspect="1"/>
          </p:cNvPicPr>
          <p:nvPr userDrawn="1"/>
        </p:nvPicPr>
        <p:blipFill>
          <a:blip r:embed="rId15"/>
          <a:stretch>
            <a:fillRect/>
          </a:stretch>
        </p:blipFill>
        <p:spPr>
          <a:xfrm>
            <a:off x="566644" y="153457"/>
            <a:ext cx="1091091" cy="366495"/>
          </a:xfrm>
          <a:prstGeom prst="rect">
            <a:avLst/>
          </a:prstGeom>
        </p:spPr>
      </p:pic>
    </p:spTree>
    <p:extLst>
      <p:ext uri="{BB962C8B-B14F-4D97-AF65-F5344CB8AC3E}">
        <p14:creationId xmlns:p14="http://schemas.microsoft.com/office/powerpoint/2010/main" val="2230881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2" name="Immagine 2">
            <a:extLst>
              <a:ext uri="{FF2B5EF4-FFF2-40B4-BE49-F238E27FC236}">
                <a16:creationId xmlns:a16="http://schemas.microsoft.com/office/drawing/2014/main" id="{632B2138-DA1E-FEBB-A879-8DD761DCD2AB}"/>
              </a:ext>
            </a:extLst>
          </p:cNvPr>
          <p:cNvPicPr>
            <a:picLocks noChangeAspect="1"/>
          </p:cNvPicPr>
          <p:nvPr userDrawn="1"/>
        </p:nvPicPr>
        <p:blipFill>
          <a:blip r:embed="rId5"/>
          <a:stretch>
            <a:fillRect/>
          </a:stretch>
        </p:blipFill>
        <p:spPr>
          <a:xfrm>
            <a:off x="1" y="0"/>
            <a:ext cx="259976" cy="6858000"/>
          </a:xfrm>
          <a:prstGeom prst="rect">
            <a:avLst/>
          </a:prstGeom>
        </p:spPr>
      </p:pic>
      <p:pic>
        <p:nvPicPr>
          <p:cNvPr id="3" name="Immagine 4">
            <a:extLst>
              <a:ext uri="{FF2B5EF4-FFF2-40B4-BE49-F238E27FC236}">
                <a16:creationId xmlns:a16="http://schemas.microsoft.com/office/drawing/2014/main" id="{947F7A30-AB60-AA75-7399-7614B8D5594A}"/>
              </a:ext>
            </a:extLst>
          </p:cNvPr>
          <p:cNvPicPr>
            <a:picLocks noChangeAspect="1"/>
          </p:cNvPicPr>
          <p:nvPr userDrawn="1"/>
        </p:nvPicPr>
        <p:blipFill>
          <a:blip r:embed="rId6"/>
          <a:stretch>
            <a:fillRect/>
          </a:stretch>
        </p:blipFill>
        <p:spPr>
          <a:xfrm>
            <a:off x="10658043" y="280894"/>
            <a:ext cx="1115604" cy="239058"/>
          </a:xfrm>
          <a:prstGeom prst="rect">
            <a:avLst/>
          </a:prstGeom>
        </p:spPr>
      </p:pic>
      <p:pic>
        <p:nvPicPr>
          <p:cNvPr id="4" name="Picture 3" descr="Text  Description automatically generated with medium confidence">
            <a:extLst>
              <a:ext uri="{FF2B5EF4-FFF2-40B4-BE49-F238E27FC236}">
                <a16:creationId xmlns:a16="http://schemas.microsoft.com/office/drawing/2014/main" id="{8395A61C-3408-057B-4A92-A8B296ECDB22}"/>
              </a:ext>
            </a:extLst>
          </p:cNvPr>
          <p:cNvPicPr>
            <a:picLocks noChangeAspect="1"/>
          </p:cNvPicPr>
          <p:nvPr userDrawn="1"/>
        </p:nvPicPr>
        <p:blipFill>
          <a:blip r:embed="rId7"/>
          <a:stretch>
            <a:fillRect/>
          </a:stretch>
        </p:blipFill>
        <p:spPr>
          <a:xfrm>
            <a:off x="566644" y="153457"/>
            <a:ext cx="1091091" cy="366495"/>
          </a:xfrm>
          <a:prstGeom prst="rect">
            <a:avLst/>
          </a:prstGeom>
        </p:spPr>
      </p:pic>
    </p:spTree>
    <p:extLst>
      <p:ext uri="{BB962C8B-B14F-4D97-AF65-F5344CB8AC3E}">
        <p14:creationId xmlns:p14="http://schemas.microsoft.com/office/powerpoint/2010/main" val="4077274185"/>
      </p:ext>
    </p:extLst>
  </p:cSld>
  <p:clrMap bg1="lt1" tx1="dk1" bg2="lt2" tx2="dk2" accent1="accent1" accent2="accent2" accent3="accent3" accent4="accent4" accent5="accent5" accent6="accent6" hlink="hlink" folHlink="folHlink"/>
  <p:sldLayoutIdLst>
    <p:sldLayoutId id="2147483662" r:id="rId1"/>
    <p:sldLayoutId id="2147483675" r:id="rId2"/>
    <p:sldLayoutId id="2147483676"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egnaposto numero diapositiva 5">
            <a:extLst>
              <a:ext uri="{FF2B5EF4-FFF2-40B4-BE49-F238E27FC236}">
                <a16:creationId xmlns:a16="http://schemas.microsoft.com/office/drawing/2014/main" id="{F8C2644D-2234-D948-A248-67F76DE1A322}"/>
              </a:ext>
            </a:extLst>
          </p:cNvPr>
          <p:cNvSpPr>
            <a:spLocks noGrp="1"/>
          </p:cNvSpPr>
          <p:nvPr>
            <p:ph type="sldNum" sz="quarter" idx="4"/>
          </p:nvPr>
        </p:nvSpPr>
        <p:spPr>
          <a:xfrm>
            <a:off x="4561115" y="6280150"/>
            <a:ext cx="2743200" cy="365125"/>
          </a:xfrm>
          <a:prstGeom prst="rect">
            <a:avLst/>
          </a:prstGeom>
        </p:spPr>
        <p:txBody>
          <a:bodyPr/>
          <a:lstStyle>
            <a:lvl1pPr algn="ctr">
              <a:defRPr sz="1000" b="0">
                <a:latin typeface="Montserrat" pitchFamily="2" charset="77"/>
              </a:defRPr>
            </a:lvl1pPr>
          </a:lstStyle>
          <a:p>
            <a:fld id="{3940696C-5116-7049-B6BD-7E247056F170}" type="slidenum">
              <a:rPr lang="it-IT" smtClean="0"/>
              <a:t>‹#›</a:t>
            </a:fld>
            <a:endParaRPr lang="it-IT"/>
          </a:p>
        </p:txBody>
      </p:sp>
      <p:pic>
        <p:nvPicPr>
          <p:cNvPr id="3" name="Immagine 2">
            <a:extLst>
              <a:ext uri="{FF2B5EF4-FFF2-40B4-BE49-F238E27FC236}">
                <a16:creationId xmlns:a16="http://schemas.microsoft.com/office/drawing/2014/main" id="{8E425824-6D17-BF4F-AAFB-2B63D16A6899}"/>
              </a:ext>
            </a:extLst>
          </p:cNvPr>
          <p:cNvPicPr>
            <a:picLocks noChangeAspect="1"/>
          </p:cNvPicPr>
          <p:nvPr/>
        </p:nvPicPr>
        <p:blipFill>
          <a:blip r:embed="rId13"/>
          <a:stretch>
            <a:fillRect/>
          </a:stretch>
        </p:blipFill>
        <p:spPr>
          <a:xfrm>
            <a:off x="1" y="0"/>
            <a:ext cx="259976" cy="6858000"/>
          </a:xfrm>
          <a:prstGeom prst="rect">
            <a:avLst/>
          </a:prstGeom>
        </p:spPr>
      </p:pic>
      <p:pic>
        <p:nvPicPr>
          <p:cNvPr id="5" name="Immagine 4">
            <a:extLst>
              <a:ext uri="{FF2B5EF4-FFF2-40B4-BE49-F238E27FC236}">
                <a16:creationId xmlns:a16="http://schemas.microsoft.com/office/drawing/2014/main" id="{904488A8-B5CF-284C-851A-DE6FD8295C96}"/>
              </a:ext>
            </a:extLst>
          </p:cNvPr>
          <p:cNvPicPr>
            <a:picLocks noChangeAspect="1"/>
          </p:cNvPicPr>
          <p:nvPr/>
        </p:nvPicPr>
        <p:blipFill>
          <a:blip r:embed="rId14"/>
          <a:stretch>
            <a:fillRect/>
          </a:stretch>
        </p:blipFill>
        <p:spPr>
          <a:xfrm>
            <a:off x="10658043" y="280894"/>
            <a:ext cx="1115604" cy="239058"/>
          </a:xfrm>
          <a:prstGeom prst="rect">
            <a:avLst/>
          </a:prstGeom>
        </p:spPr>
      </p:pic>
      <p:pic>
        <p:nvPicPr>
          <p:cNvPr id="13" name="Picture 12" descr="Text  Description automatically generated with medium confidence">
            <a:extLst>
              <a:ext uri="{FF2B5EF4-FFF2-40B4-BE49-F238E27FC236}">
                <a16:creationId xmlns:a16="http://schemas.microsoft.com/office/drawing/2014/main" id="{7712D7C0-BC9E-E213-5854-5C9F91F13C31}"/>
              </a:ext>
            </a:extLst>
          </p:cNvPr>
          <p:cNvPicPr>
            <a:picLocks noChangeAspect="1"/>
          </p:cNvPicPr>
          <p:nvPr/>
        </p:nvPicPr>
        <p:blipFill>
          <a:blip r:embed="rId15"/>
          <a:stretch>
            <a:fillRect/>
          </a:stretch>
        </p:blipFill>
        <p:spPr>
          <a:xfrm>
            <a:off x="566644" y="153457"/>
            <a:ext cx="1091091" cy="366495"/>
          </a:xfrm>
          <a:prstGeom prst="rect">
            <a:avLst/>
          </a:prstGeom>
        </p:spPr>
      </p:pic>
    </p:spTree>
    <p:extLst>
      <p:ext uri="{BB962C8B-B14F-4D97-AF65-F5344CB8AC3E}">
        <p14:creationId xmlns:p14="http://schemas.microsoft.com/office/powerpoint/2010/main" val="187461578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diagramQuickStyle" Target="../diagrams/quickStyle7.xml"/><Relationship Id="rId13" Type="http://schemas.openxmlformats.org/officeDocument/2006/relationships/diagramQuickStyle" Target="../diagrams/quickStyle8.xml"/><Relationship Id="rId3" Type="http://schemas.openxmlformats.org/officeDocument/2006/relationships/image" Target="../media/image8.png"/><Relationship Id="rId7" Type="http://schemas.openxmlformats.org/officeDocument/2006/relationships/diagramLayout" Target="../diagrams/layout7.xml"/><Relationship Id="rId12" Type="http://schemas.openxmlformats.org/officeDocument/2006/relationships/diagramLayout" Target="../diagrams/layout8.xml"/><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diagramData" Target="../diagrams/data7.xml"/><Relationship Id="rId11" Type="http://schemas.openxmlformats.org/officeDocument/2006/relationships/diagramData" Target="../diagrams/data8.xml"/><Relationship Id="rId5" Type="http://schemas.microsoft.com/office/2007/relationships/hdphoto" Target="../media/hdphoto1.wdp"/><Relationship Id="rId15" Type="http://schemas.microsoft.com/office/2007/relationships/diagramDrawing" Target="../diagrams/drawing8.xml"/><Relationship Id="rId10" Type="http://schemas.microsoft.com/office/2007/relationships/diagramDrawing" Target="../diagrams/drawing7.xml"/><Relationship Id="rId4" Type="http://schemas.openxmlformats.org/officeDocument/2006/relationships/image" Target="../media/image10.png"/><Relationship Id="rId9" Type="http://schemas.openxmlformats.org/officeDocument/2006/relationships/diagramColors" Target="../diagrams/colors7.xml"/><Relationship Id="rId14" Type="http://schemas.openxmlformats.org/officeDocument/2006/relationships/diagramColors" Target="../diagrams/colors8.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8" Type="http://schemas.openxmlformats.org/officeDocument/2006/relationships/hyperlink" Target="https://entrecomp360.eu/tools/" TargetMode="External"/><Relationship Id="rId3" Type="http://schemas.openxmlformats.org/officeDocument/2006/relationships/hyperlink" Target="http://www.entrecomp.com/" TargetMode="External"/><Relationship Id="rId7" Type="http://schemas.openxmlformats.org/officeDocument/2006/relationships/hyperlink" Target="https://entrecompeurope.eu/" TargetMode="External"/><Relationship Id="rId2" Type="http://schemas.openxmlformats.org/officeDocument/2006/relationships/notesSlide" Target="../notesSlides/notesSlide11.xml"/><Relationship Id="rId1" Type="http://schemas.openxmlformats.org/officeDocument/2006/relationships/slideLayout" Target="../slideLayouts/slideLayout13.xml"/><Relationship Id="rId6" Type="http://schemas.openxmlformats.org/officeDocument/2006/relationships/hyperlink" Target="https://entrecomp.thinqi.com/repository/resource/cefcb97b-8f32-4e70-8581-77b712c3fa86/en" TargetMode="External"/><Relationship Id="rId5" Type="http://schemas.openxmlformats.org/officeDocument/2006/relationships/hyperlink" Target="https://entrecompeurope.eu/wp-content/uploads/2020/12/EntreComp_A_Practical_Guide_EN.pdf" TargetMode="External"/><Relationship Id="rId10" Type="http://schemas.openxmlformats.org/officeDocument/2006/relationships/hyperlink" Target="https://publications.jrc.ec.europa.eu/repository/handle/JRC109128" TargetMode="External"/><Relationship Id="rId4" Type="http://schemas.openxmlformats.org/officeDocument/2006/relationships/hyperlink" Target="https://ec.europa.eu/social/main.jsp?catId=1317&amp;langId=en" TargetMode="External"/><Relationship Id="rId9" Type="http://schemas.openxmlformats.org/officeDocument/2006/relationships/hyperlink" Target="https://entrecomp.thinqi.com/go/ewwnw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21.png"/><Relationship Id="rId7" Type="http://schemas.openxmlformats.org/officeDocument/2006/relationships/diagramQuickStyle" Target="../diagrams/quickStyle9.xml"/><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diagramLayout" Target="../diagrams/layout9.xml"/><Relationship Id="rId5" Type="http://schemas.openxmlformats.org/officeDocument/2006/relationships/diagramData" Target="../diagrams/data9.xml"/><Relationship Id="rId10" Type="http://schemas.openxmlformats.org/officeDocument/2006/relationships/image" Target="../media/image23.png"/><Relationship Id="rId4" Type="http://schemas.openxmlformats.org/officeDocument/2006/relationships/image" Target="../media/image22.jpg"/><Relationship Id="rId9" Type="http://schemas.microsoft.com/office/2007/relationships/diagramDrawing" Target="../diagrams/drawing9.xml"/></Relationships>
</file>

<file path=ppt/slides/_rels/slide19.xml.rels><?xml version="1.0" encoding="UTF-8" standalone="yes"?>
<Relationships xmlns="http://schemas.openxmlformats.org/package/2006/relationships"><Relationship Id="rId3" Type="http://schemas.openxmlformats.org/officeDocument/2006/relationships/hyperlink" Target="https://entrecomp.thinqi.com/repository/resource/391e77e5-f001-4d6e-89df-a0ac0ca75c73/en/overview" TargetMode="External"/><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hyperlink" Target="https://joint-research-centre.ec.europa.eu/greencomp-european-sustainability-competence-framework/greencomp-policy-background-and-methodology_en" TargetMode="External"/><Relationship Id="rId2" Type="http://schemas.openxmlformats.org/officeDocument/2006/relationships/hyperlink" Target="https://joint-research-centre.ec.europa.eu/digcomp_en" TargetMode="External"/><Relationship Id="rId1" Type="http://schemas.openxmlformats.org/officeDocument/2006/relationships/slideLayout" Target="../slideLayouts/slideLayout13.xml"/><Relationship Id="rId4" Type="http://schemas.openxmlformats.org/officeDocument/2006/relationships/hyperlink" Target="https://joint-research-centre.ec.europa.eu/lifecomp_en" TargetMode="External"/></Relationships>
</file>

<file path=ppt/slides/_rels/slide2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hyperlink" Target="mailto:bilanzola@eurochambres.eu" TargetMode="External"/><Relationship Id="rId2" Type="http://schemas.openxmlformats.org/officeDocument/2006/relationships/image" Target="../media/image27.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diagramColors" Target="../diagrams/colors2.xml"/><Relationship Id="rId3" Type="http://schemas.openxmlformats.org/officeDocument/2006/relationships/diagramData" Target="../diagrams/data1.xml"/><Relationship Id="rId7" Type="http://schemas.microsoft.com/office/2007/relationships/diagramDrawing" Target="../diagrams/drawing1.xml"/><Relationship Id="rId12" Type="http://schemas.openxmlformats.org/officeDocument/2006/relationships/diagramQuickStyle" Target="../diagrams/quickStyle2.xml"/><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diagramColors" Target="../diagrams/colors1.xml"/><Relationship Id="rId11" Type="http://schemas.openxmlformats.org/officeDocument/2006/relationships/diagramLayout" Target="../diagrams/layout2.xml"/><Relationship Id="rId5" Type="http://schemas.openxmlformats.org/officeDocument/2006/relationships/diagramQuickStyle" Target="../diagrams/quickStyle1.xml"/><Relationship Id="rId10" Type="http://schemas.openxmlformats.org/officeDocument/2006/relationships/diagramData" Target="../diagrams/data2.xml"/><Relationship Id="rId4" Type="http://schemas.openxmlformats.org/officeDocument/2006/relationships/diagramLayout" Target="../diagrams/layout1.xml"/><Relationship Id="rId9" Type="http://schemas.microsoft.com/office/2007/relationships/hdphoto" Target="../media/hdphoto1.wdp"/><Relationship Id="rId14" Type="http://schemas.microsoft.com/office/2007/relationships/diagramDrawing" Target="../diagrams/drawing2.xml"/></Relationships>
</file>

<file path=ppt/slides/_rels/slide8.xml.rels><?xml version="1.0" encoding="UTF-8" standalone="yes"?>
<Relationships xmlns="http://schemas.openxmlformats.org/package/2006/relationships"><Relationship Id="rId8" Type="http://schemas.openxmlformats.org/officeDocument/2006/relationships/diagramColors" Target="../diagrams/colors3.xml"/><Relationship Id="rId13" Type="http://schemas.openxmlformats.org/officeDocument/2006/relationships/diagramColors" Target="../diagrams/colors4.xml"/><Relationship Id="rId3" Type="http://schemas.openxmlformats.org/officeDocument/2006/relationships/image" Target="../media/image10.png"/><Relationship Id="rId7" Type="http://schemas.openxmlformats.org/officeDocument/2006/relationships/diagramQuickStyle" Target="../diagrams/quickStyle3.xml"/><Relationship Id="rId12" Type="http://schemas.openxmlformats.org/officeDocument/2006/relationships/diagramQuickStyle" Target="../diagrams/quickStyle4.xml"/><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diagramLayout" Target="../diagrams/layout3.xml"/><Relationship Id="rId11" Type="http://schemas.openxmlformats.org/officeDocument/2006/relationships/diagramLayout" Target="../diagrams/layout4.xml"/><Relationship Id="rId5" Type="http://schemas.openxmlformats.org/officeDocument/2006/relationships/diagramData" Target="../diagrams/data3.xml"/><Relationship Id="rId10" Type="http://schemas.openxmlformats.org/officeDocument/2006/relationships/diagramData" Target="../diagrams/data4.xml"/><Relationship Id="rId4" Type="http://schemas.microsoft.com/office/2007/relationships/hdphoto" Target="../media/hdphoto1.wdp"/><Relationship Id="rId9" Type="http://schemas.microsoft.com/office/2007/relationships/diagramDrawing" Target="../diagrams/drawing3.xml"/><Relationship Id="rId14" Type="http://schemas.microsoft.com/office/2007/relationships/diagramDrawing" Target="../diagrams/drawing4.xml"/></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5.xml"/><Relationship Id="rId13" Type="http://schemas.openxmlformats.org/officeDocument/2006/relationships/diagramColors" Target="../diagrams/colors6.xml"/><Relationship Id="rId3" Type="http://schemas.openxmlformats.org/officeDocument/2006/relationships/image" Target="../media/image10.png"/><Relationship Id="rId7" Type="http://schemas.openxmlformats.org/officeDocument/2006/relationships/diagramQuickStyle" Target="../diagrams/quickStyle5.xml"/><Relationship Id="rId12" Type="http://schemas.openxmlformats.org/officeDocument/2006/relationships/diagramQuickStyle" Target="../diagrams/quickStyle6.xml"/><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diagramLayout" Target="../diagrams/layout5.xml"/><Relationship Id="rId11" Type="http://schemas.openxmlformats.org/officeDocument/2006/relationships/diagramLayout" Target="../diagrams/layout6.xml"/><Relationship Id="rId5" Type="http://schemas.openxmlformats.org/officeDocument/2006/relationships/diagramData" Target="../diagrams/data5.xml"/><Relationship Id="rId10" Type="http://schemas.openxmlformats.org/officeDocument/2006/relationships/diagramData" Target="../diagrams/data6.xml"/><Relationship Id="rId4" Type="http://schemas.microsoft.com/office/2007/relationships/hdphoto" Target="../media/hdphoto1.wdp"/><Relationship Id="rId9" Type="http://schemas.microsoft.com/office/2007/relationships/diagramDrawing" Target="../diagrams/drawing5.xml"/><Relationship Id="rId14" Type="http://schemas.microsoft.com/office/2007/relationships/diagramDrawing" Target="../diagrams/drawing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magine 5">
            <a:extLst>
              <a:ext uri="{FF2B5EF4-FFF2-40B4-BE49-F238E27FC236}">
                <a16:creationId xmlns:a16="http://schemas.microsoft.com/office/drawing/2014/main" id="{E4510E75-33CF-2C4B-BDF6-63418D929BC0}"/>
              </a:ext>
            </a:extLst>
          </p:cNvPr>
          <p:cNvPicPr>
            <a:picLocks noChangeAspect="1"/>
          </p:cNvPicPr>
          <p:nvPr/>
        </p:nvPicPr>
        <p:blipFill>
          <a:blip r:embed="rId3"/>
          <a:stretch>
            <a:fillRect/>
          </a:stretch>
        </p:blipFill>
        <p:spPr>
          <a:xfrm>
            <a:off x="0" y="0"/>
            <a:ext cx="12192000" cy="6858000"/>
          </a:xfrm>
          <a:prstGeom prst="rect">
            <a:avLst/>
          </a:prstGeom>
        </p:spPr>
      </p:pic>
      <p:sp>
        <p:nvSpPr>
          <p:cNvPr id="5" name="CasellaDiTesto 4">
            <a:extLst>
              <a:ext uri="{FF2B5EF4-FFF2-40B4-BE49-F238E27FC236}">
                <a16:creationId xmlns:a16="http://schemas.microsoft.com/office/drawing/2014/main" id="{AFF029E5-4DE4-DD45-ADE1-99625E846D6F}"/>
              </a:ext>
            </a:extLst>
          </p:cNvPr>
          <p:cNvSpPr txBox="1"/>
          <p:nvPr/>
        </p:nvSpPr>
        <p:spPr>
          <a:xfrm>
            <a:off x="4307810" y="4607427"/>
            <a:ext cx="3363378" cy="323165"/>
          </a:xfrm>
          <a:prstGeom prst="rect">
            <a:avLst/>
          </a:prstGeom>
          <a:noFill/>
        </p:spPr>
        <p:txBody>
          <a:bodyPr wrap="square">
            <a:spAutoFit/>
          </a:bodyPr>
          <a:lstStyle/>
          <a:p>
            <a:pPr algn="ctr">
              <a:defRPr sz="1500">
                <a:solidFill>
                  <a:schemeClr val="bg1"/>
                </a:solidFill>
                <a:latin typeface="Montserrat" pitchFamily="2" charset="77"/>
              </a:defRPr>
            </a:pPr>
            <a:r>
              <a:rPr lang="fr-BE" dirty="0"/>
              <a:t>06 </a:t>
            </a:r>
            <a:r>
              <a:rPr lang="fr-BE" dirty="0" err="1"/>
              <a:t>Dicembre</a:t>
            </a:r>
            <a:r>
              <a:rPr lang="fr-BE" dirty="0"/>
              <a:t> 2023</a:t>
            </a:r>
            <a:endParaRPr dirty="0"/>
          </a:p>
        </p:txBody>
      </p:sp>
      <p:sp>
        <p:nvSpPr>
          <p:cNvPr id="4" name="CasellaDiTesto 3">
            <a:extLst>
              <a:ext uri="{FF2B5EF4-FFF2-40B4-BE49-F238E27FC236}">
                <a16:creationId xmlns:a16="http://schemas.microsoft.com/office/drawing/2014/main" id="{48247547-0217-9647-A4BD-323D237C7641}"/>
              </a:ext>
            </a:extLst>
          </p:cNvPr>
          <p:cNvSpPr txBox="1"/>
          <p:nvPr/>
        </p:nvSpPr>
        <p:spPr>
          <a:xfrm>
            <a:off x="3826316" y="3834538"/>
            <a:ext cx="4326367" cy="861774"/>
          </a:xfrm>
          <a:prstGeom prst="rect">
            <a:avLst/>
          </a:prstGeom>
          <a:noFill/>
        </p:spPr>
        <p:txBody>
          <a:bodyPr wrap="square">
            <a:spAutoFit/>
          </a:bodyPr>
          <a:lstStyle/>
          <a:p>
            <a:pPr algn="ctr">
              <a:defRPr sz="2500">
                <a:solidFill>
                  <a:schemeClr val="bg1"/>
                </a:solidFill>
                <a:latin typeface="Montserrat" pitchFamily="2" charset="77"/>
              </a:defRPr>
            </a:pPr>
            <a:r>
              <a:rPr dirty="0" err="1"/>
              <a:t>Introduzione</a:t>
            </a:r>
            <a:r>
              <a:rPr dirty="0"/>
              <a:t> al framework EntreComp</a:t>
            </a:r>
          </a:p>
        </p:txBody>
      </p:sp>
    </p:spTree>
    <p:extLst>
      <p:ext uri="{BB962C8B-B14F-4D97-AF65-F5344CB8AC3E}">
        <p14:creationId xmlns:p14="http://schemas.microsoft.com/office/powerpoint/2010/main" val="36414369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Foro Económico Mundial - Wikipedia, la enciclopedia libr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46339" y="1116144"/>
            <a:ext cx="1358359" cy="77518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mpetence areas and learning progress | EU Science Hub"/>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10000" b="90000" l="10000" r="90000">
                        <a14:foregroundMark x1="50604" y1="44928" x2="50242" y2="53986"/>
                      </a14:backgroundRemoval>
                    </a14:imgEffect>
                    <a14:imgEffect>
                      <a14:saturation sat="142000"/>
                    </a14:imgEffect>
                  </a14:imgLayer>
                </a14:imgProps>
              </a:ext>
              <a:ext uri="{28A0092B-C50C-407E-A947-70E740481C1C}">
                <a14:useLocalDpi xmlns:a14="http://schemas.microsoft.com/office/drawing/2010/main" val="0"/>
              </a:ext>
            </a:extLst>
          </a:blip>
          <a:srcRect/>
          <a:stretch>
            <a:fillRect/>
          </a:stretch>
        </p:blipFill>
        <p:spPr bwMode="auto">
          <a:xfrm>
            <a:off x="4835582" y="760289"/>
            <a:ext cx="1358359" cy="1358359"/>
          </a:xfrm>
          <a:prstGeom prst="rect">
            <a:avLst/>
          </a:prstGeom>
          <a:noFill/>
          <a:extLst>
            <a:ext uri="{909E8E84-426E-40DD-AFC4-6F175D3DCCD1}">
              <a14:hiddenFill xmlns:a14="http://schemas.microsoft.com/office/drawing/2010/main">
                <a:solidFill>
                  <a:srgbClr val="FFFFFF"/>
                </a:solidFill>
              </a14:hiddenFill>
            </a:ext>
          </a:extLst>
        </p:spPr>
      </p:pic>
      <p:sp>
        <p:nvSpPr>
          <p:cNvPr id="31" name="Conector 10">
            <a:extLst>
              <a:ext uri="{FF2B5EF4-FFF2-40B4-BE49-F238E27FC236}">
                <a16:creationId xmlns:a16="http://schemas.microsoft.com/office/drawing/2014/main" id="{5D8741BC-2BD5-4D8C-8B75-FFA029F1F8EA}"/>
              </a:ext>
            </a:extLst>
          </p:cNvPr>
          <p:cNvSpPr/>
          <p:nvPr/>
        </p:nvSpPr>
        <p:spPr>
          <a:xfrm>
            <a:off x="5161322" y="5030701"/>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2" name="Conector 25">
            <a:extLst>
              <a:ext uri="{FF2B5EF4-FFF2-40B4-BE49-F238E27FC236}">
                <a16:creationId xmlns:a16="http://schemas.microsoft.com/office/drawing/2014/main" id="{5C1AF1E3-B5F8-4F4D-A9B3-B221302AA117}"/>
              </a:ext>
            </a:extLst>
          </p:cNvPr>
          <p:cNvSpPr/>
          <p:nvPr/>
        </p:nvSpPr>
        <p:spPr>
          <a:xfrm>
            <a:off x="5161322" y="5610712"/>
            <a:ext cx="141316" cy="141316"/>
          </a:xfrm>
          <a:prstGeom prst="flowChartConnector">
            <a:avLst/>
          </a:prstGeom>
          <a:solidFill>
            <a:srgbClr val="15663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8" name="Conector 29">
            <a:extLst>
              <a:ext uri="{FF2B5EF4-FFF2-40B4-BE49-F238E27FC236}">
                <a16:creationId xmlns:a16="http://schemas.microsoft.com/office/drawing/2014/main" id="{DBE61C6B-E44E-4190-B984-2240D17C57CC}"/>
              </a:ext>
            </a:extLst>
          </p:cNvPr>
          <p:cNvSpPr/>
          <p:nvPr/>
        </p:nvSpPr>
        <p:spPr>
          <a:xfrm>
            <a:off x="5161322" y="5900852"/>
            <a:ext cx="141316" cy="141316"/>
          </a:xfrm>
          <a:prstGeom prst="flowChartConnector">
            <a:avLst/>
          </a:prstGeom>
          <a:solidFill>
            <a:srgbClr val="66FF33"/>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9" name="Conector 43">
            <a:extLst>
              <a:ext uri="{FF2B5EF4-FFF2-40B4-BE49-F238E27FC236}">
                <a16:creationId xmlns:a16="http://schemas.microsoft.com/office/drawing/2014/main" id="{57BEEA4D-17DA-4644-A638-FA52B443C3D6}"/>
              </a:ext>
            </a:extLst>
          </p:cNvPr>
          <p:cNvSpPr/>
          <p:nvPr/>
        </p:nvSpPr>
        <p:spPr>
          <a:xfrm>
            <a:off x="5164321" y="5309593"/>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1" name="Conector 29">
            <a:extLst>
              <a:ext uri="{FF2B5EF4-FFF2-40B4-BE49-F238E27FC236}">
                <a16:creationId xmlns:a16="http://schemas.microsoft.com/office/drawing/2014/main" id="{D995F785-F5AB-486B-868D-3902F4AE64D9}"/>
              </a:ext>
            </a:extLst>
          </p:cNvPr>
          <p:cNvSpPr/>
          <p:nvPr/>
        </p:nvSpPr>
        <p:spPr>
          <a:xfrm>
            <a:off x="5161322" y="6185186"/>
            <a:ext cx="141316" cy="141316"/>
          </a:xfrm>
          <a:prstGeom prst="flowChartConnector">
            <a:avLst/>
          </a:prstGeom>
          <a:solidFill>
            <a:srgbClr val="3333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4" name="Conector 10">
            <a:extLst>
              <a:ext uri="{FF2B5EF4-FFF2-40B4-BE49-F238E27FC236}">
                <a16:creationId xmlns:a16="http://schemas.microsoft.com/office/drawing/2014/main" id="{B1C5DF8B-A66B-473C-8E7F-CD2475A006FD}"/>
              </a:ext>
            </a:extLst>
          </p:cNvPr>
          <p:cNvSpPr/>
          <p:nvPr/>
        </p:nvSpPr>
        <p:spPr>
          <a:xfrm>
            <a:off x="10301085" y="5023877"/>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5" name="Conector 43">
            <a:extLst>
              <a:ext uri="{FF2B5EF4-FFF2-40B4-BE49-F238E27FC236}">
                <a16:creationId xmlns:a16="http://schemas.microsoft.com/office/drawing/2014/main" id="{79854818-36AD-4069-A39B-87CA7795F4D3}"/>
              </a:ext>
            </a:extLst>
          </p:cNvPr>
          <p:cNvSpPr/>
          <p:nvPr/>
        </p:nvSpPr>
        <p:spPr>
          <a:xfrm>
            <a:off x="10301085" y="4417117"/>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7" name="Conector 25">
            <a:extLst>
              <a:ext uri="{FF2B5EF4-FFF2-40B4-BE49-F238E27FC236}">
                <a16:creationId xmlns:a16="http://schemas.microsoft.com/office/drawing/2014/main" id="{FC8C0C3E-88C9-4DE2-87E4-B62F35588D14}"/>
              </a:ext>
            </a:extLst>
          </p:cNvPr>
          <p:cNvSpPr/>
          <p:nvPr/>
        </p:nvSpPr>
        <p:spPr>
          <a:xfrm>
            <a:off x="10078595" y="3545466"/>
            <a:ext cx="141316" cy="141316"/>
          </a:xfrm>
          <a:prstGeom prst="flowChartConnector">
            <a:avLst/>
          </a:prstGeom>
          <a:solidFill>
            <a:srgbClr val="15663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8" name="Conector 25">
            <a:extLst>
              <a:ext uri="{FF2B5EF4-FFF2-40B4-BE49-F238E27FC236}">
                <a16:creationId xmlns:a16="http://schemas.microsoft.com/office/drawing/2014/main" id="{18FACF04-641B-4659-88BB-E973F23D2C07}"/>
              </a:ext>
            </a:extLst>
          </p:cNvPr>
          <p:cNvSpPr/>
          <p:nvPr/>
        </p:nvSpPr>
        <p:spPr>
          <a:xfrm>
            <a:off x="10301085" y="5904428"/>
            <a:ext cx="141316" cy="141316"/>
          </a:xfrm>
          <a:prstGeom prst="flowChartConnector">
            <a:avLst/>
          </a:prstGeom>
          <a:solidFill>
            <a:srgbClr val="15663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9" name="Conector 43">
            <a:extLst>
              <a:ext uri="{FF2B5EF4-FFF2-40B4-BE49-F238E27FC236}">
                <a16:creationId xmlns:a16="http://schemas.microsoft.com/office/drawing/2014/main" id="{A8E4A9D6-3154-41E6-BEE2-538EC5936DB6}"/>
              </a:ext>
            </a:extLst>
          </p:cNvPr>
          <p:cNvSpPr/>
          <p:nvPr/>
        </p:nvSpPr>
        <p:spPr>
          <a:xfrm>
            <a:off x="10301085" y="2363612"/>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0" name="Conector 10">
            <a:extLst>
              <a:ext uri="{FF2B5EF4-FFF2-40B4-BE49-F238E27FC236}">
                <a16:creationId xmlns:a16="http://schemas.microsoft.com/office/drawing/2014/main" id="{AE9469A0-902D-4D4F-BAAC-8D198B0F0E45}"/>
              </a:ext>
            </a:extLst>
          </p:cNvPr>
          <p:cNvSpPr/>
          <p:nvPr/>
        </p:nvSpPr>
        <p:spPr>
          <a:xfrm>
            <a:off x="10297995" y="2660168"/>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1" name="Conector 10">
            <a:extLst>
              <a:ext uri="{FF2B5EF4-FFF2-40B4-BE49-F238E27FC236}">
                <a16:creationId xmlns:a16="http://schemas.microsoft.com/office/drawing/2014/main" id="{E0EDAC47-1A34-4FA2-8C80-A2CE8BF322A0}"/>
              </a:ext>
            </a:extLst>
          </p:cNvPr>
          <p:cNvSpPr/>
          <p:nvPr/>
        </p:nvSpPr>
        <p:spPr>
          <a:xfrm>
            <a:off x="10301085" y="2946488"/>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2" name="Conector 10">
            <a:extLst>
              <a:ext uri="{FF2B5EF4-FFF2-40B4-BE49-F238E27FC236}">
                <a16:creationId xmlns:a16="http://schemas.microsoft.com/office/drawing/2014/main" id="{B13A7F70-BF70-4F64-8BD8-6C9C6AABB46D}"/>
              </a:ext>
            </a:extLst>
          </p:cNvPr>
          <p:cNvSpPr/>
          <p:nvPr/>
        </p:nvSpPr>
        <p:spPr>
          <a:xfrm>
            <a:off x="10301085" y="3546737"/>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3" name="Conector 10">
            <a:extLst>
              <a:ext uri="{FF2B5EF4-FFF2-40B4-BE49-F238E27FC236}">
                <a16:creationId xmlns:a16="http://schemas.microsoft.com/office/drawing/2014/main" id="{3791D56A-E51F-4A72-BC32-D790DD3E3333}"/>
              </a:ext>
            </a:extLst>
          </p:cNvPr>
          <p:cNvSpPr/>
          <p:nvPr/>
        </p:nvSpPr>
        <p:spPr>
          <a:xfrm>
            <a:off x="10304819" y="6192010"/>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5" name="Conector 43">
            <a:extLst>
              <a:ext uri="{FF2B5EF4-FFF2-40B4-BE49-F238E27FC236}">
                <a16:creationId xmlns:a16="http://schemas.microsoft.com/office/drawing/2014/main" id="{298326B4-FCF6-41DC-8E20-27199146B238}"/>
              </a:ext>
            </a:extLst>
          </p:cNvPr>
          <p:cNvSpPr/>
          <p:nvPr/>
        </p:nvSpPr>
        <p:spPr>
          <a:xfrm>
            <a:off x="10078595" y="2660168"/>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6" name="Conector 43">
            <a:extLst>
              <a:ext uri="{FF2B5EF4-FFF2-40B4-BE49-F238E27FC236}">
                <a16:creationId xmlns:a16="http://schemas.microsoft.com/office/drawing/2014/main" id="{77A6DD1E-3F9D-4CC0-9F93-BFFD2F18A6BA}"/>
              </a:ext>
            </a:extLst>
          </p:cNvPr>
          <p:cNvSpPr/>
          <p:nvPr/>
        </p:nvSpPr>
        <p:spPr>
          <a:xfrm>
            <a:off x="9863397" y="3545466"/>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7" name="Conector 10">
            <a:extLst>
              <a:ext uri="{FF2B5EF4-FFF2-40B4-BE49-F238E27FC236}">
                <a16:creationId xmlns:a16="http://schemas.microsoft.com/office/drawing/2014/main" id="{179725C3-3741-4D4C-9A16-96AD2F8F41EB}"/>
              </a:ext>
            </a:extLst>
          </p:cNvPr>
          <p:cNvSpPr/>
          <p:nvPr/>
        </p:nvSpPr>
        <p:spPr>
          <a:xfrm>
            <a:off x="10078595" y="4417117"/>
            <a:ext cx="141316" cy="141316"/>
          </a:xfrm>
          <a:prstGeom prst="flowChartConnector">
            <a:avLst/>
          </a:prstGeom>
          <a:solidFill>
            <a:srgbClr val="9CC748"/>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8" name="Conector 43">
            <a:extLst>
              <a:ext uri="{FF2B5EF4-FFF2-40B4-BE49-F238E27FC236}">
                <a16:creationId xmlns:a16="http://schemas.microsoft.com/office/drawing/2014/main" id="{55958368-B297-4BF4-83F6-5A64E3008E03}"/>
              </a:ext>
            </a:extLst>
          </p:cNvPr>
          <p:cNvSpPr/>
          <p:nvPr/>
        </p:nvSpPr>
        <p:spPr>
          <a:xfrm>
            <a:off x="10297995" y="4721234"/>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4" name="Conector 25">
            <a:extLst>
              <a:ext uri="{FF2B5EF4-FFF2-40B4-BE49-F238E27FC236}">
                <a16:creationId xmlns:a16="http://schemas.microsoft.com/office/drawing/2014/main" id="{A28565D6-5ECE-4BDC-A80F-17CC4998649B}"/>
              </a:ext>
            </a:extLst>
          </p:cNvPr>
          <p:cNvSpPr/>
          <p:nvPr/>
        </p:nvSpPr>
        <p:spPr>
          <a:xfrm>
            <a:off x="10301085" y="5297668"/>
            <a:ext cx="141316" cy="141316"/>
          </a:xfrm>
          <a:prstGeom prst="flowChartConnector">
            <a:avLst/>
          </a:prstGeom>
          <a:solidFill>
            <a:srgbClr val="15663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4" name="Conector 25">
            <a:extLst>
              <a:ext uri="{FF2B5EF4-FFF2-40B4-BE49-F238E27FC236}">
                <a16:creationId xmlns:a16="http://schemas.microsoft.com/office/drawing/2014/main" id="{57DF38BE-864C-4D91-8929-4603AC55E1EA}"/>
              </a:ext>
            </a:extLst>
          </p:cNvPr>
          <p:cNvSpPr/>
          <p:nvPr/>
        </p:nvSpPr>
        <p:spPr>
          <a:xfrm>
            <a:off x="10312169" y="3249131"/>
            <a:ext cx="141316" cy="141316"/>
          </a:xfrm>
          <a:prstGeom prst="flowChartConnector">
            <a:avLst/>
          </a:prstGeom>
          <a:solidFill>
            <a:srgbClr val="15663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5" name="Conector 29">
            <a:extLst>
              <a:ext uri="{FF2B5EF4-FFF2-40B4-BE49-F238E27FC236}">
                <a16:creationId xmlns:a16="http://schemas.microsoft.com/office/drawing/2014/main" id="{8F520293-7A0A-4579-8624-890DA49DC77A}"/>
              </a:ext>
            </a:extLst>
          </p:cNvPr>
          <p:cNvSpPr/>
          <p:nvPr/>
        </p:nvSpPr>
        <p:spPr>
          <a:xfrm>
            <a:off x="9640907" y="3550537"/>
            <a:ext cx="141316" cy="141316"/>
          </a:xfrm>
          <a:prstGeom prst="flowChartConnector">
            <a:avLst/>
          </a:prstGeom>
          <a:solidFill>
            <a:srgbClr val="3333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6" name="Conector 29">
            <a:extLst>
              <a:ext uri="{FF2B5EF4-FFF2-40B4-BE49-F238E27FC236}">
                <a16:creationId xmlns:a16="http://schemas.microsoft.com/office/drawing/2014/main" id="{66899D20-2EBA-455A-B6C4-B6F3DA81A35F}"/>
              </a:ext>
            </a:extLst>
          </p:cNvPr>
          <p:cNvSpPr/>
          <p:nvPr/>
        </p:nvSpPr>
        <p:spPr>
          <a:xfrm>
            <a:off x="10078595" y="5023877"/>
            <a:ext cx="141316" cy="141316"/>
          </a:xfrm>
          <a:prstGeom prst="flowChartConnector">
            <a:avLst/>
          </a:prstGeom>
          <a:solidFill>
            <a:srgbClr val="3333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7" name="Conector 29">
            <a:extLst>
              <a:ext uri="{FF2B5EF4-FFF2-40B4-BE49-F238E27FC236}">
                <a16:creationId xmlns:a16="http://schemas.microsoft.com/office/drawing/2014/main" id="{25DCBC19-3799-4F52-B7C9-720B08BDD88F}"/>
              </a:ext>
            </a:extLst>
          </p:cNvPr>
          <p:cNvSpPr/>
          <p:nvPr/>
        </p:nvSpPr>
        <p:spPr>
          <a:xfrm>
            <a:off x="10297995" y="5610712"/>
            <a:ext cx="141316" cy="141316"/>
          </a:xfrm>
          <a:prstGeom prst="flowChartConnector">
            <a:avLst/>
          </a:prstGeom>
          <a:solidFill>
            <a:srgbClr val="66FF33"/>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8" name="Conector 29">
            <a:extLst>
              <a:ext uri="{FF2B5EF4-FFF2-40B4-BE49-F238E27FC236}">
                <a16:creationId xmlns:a16="http://schemas.microsoft.com/office/drawing/2014/main" id="{A8ECD0BD-D11C-4AF0-B9D0-920B463610D7}"/>
              </a:ext>
            </a:extLst>
          </p:cNvPr>
          <p:cNvSpPr/>
          <p:nvPr/>
        </p:nvSpPr>
        <p:spPr>
          <a:xfrm>
            <a:off x="10082241" y="5904428"/>
            <a:ext cx="141316" cy="141316"/>
          </a:xfrm>
          <a:prstGeom prst="flowChartConnector">
            <a:avLst/>
          </a:prstGeom>
          <a:solidFill>
            <a:srgbClr val="66FF33"/>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9" name="Conector 29">
            <a:extLst>
              <a:ext uri="{FF2B5EF4-FFF2-40B4-BE49-F238E27FC236}">
                <a16:creationId xmlns:a16="http://schemas.microsoft.com/office/drawing/2014/main" id="{7221C933-889D-4833-BB41-B6846E99026C}"/>
              </a:ext>
            </a:extLst>
          </p:cNvPr>
          <p:cNvSpPr/>
          <p:nvPr/>
        </p:nvSpPr>
        <p:spPr>
          <a:xfrm>
            <a:off x="10078595" y="6196270"/>
            <a:ext cx="141316" cy="141316"/>
          </a:xfrm>
          <a:prstGeom prst="flowChartConnector">
            <a:avLst/>
          </a:prstGeom>
          <a:solidFill>
            <a:srgbClr val="3333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80" name="Conector 43">
            <a:extLst>
              <a:ext uri="{FF2B5EF4-FFF2-40B4-BE49-F238E27FC236}">
                <a16:creationId xmlns:a16="http://schemas.microsoft.com/office/drawing/2014/main" id="{B15271E6-A46E-4A6B-A6F8-55BC2D8CB754}"/>
              </a:ext>
            </a:extLst>
          </p:cNvPr>
          <p:cNvSpPr/>
          <p:nvPr/>
        </p:nvSpPr>
        <p:spPr>
          <a:xfrm>
            <a:off x="10297995" y="2076102"/>
            <a:ext cx="141316" cy="141316"/>
          </a:xfrm>
          <a:prstGeom prst="flowChartConnector">
            <a:avLst/>
          </a:prstGeom>
          <a:solidFill>
            <a:srgbClr val="42A4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 name="Rectángulo redondeado 16">
            <a:extLst>
              <a:ext uri="{FF2B5EF4-FFF2-40B4-BE49-F238E27FC236}">
                <a16:creationId xmlns:a16="http://schemas.microsoft.com/office/drawing/2014/main" id="{50B72395-8CB6-3AD5-71DD-838091B9D9F6}"/>
              </a:ext>
            </a:extLst>
          </p:cNvPr>
          <p:cNvSpPr/>
          <p:nvPr/>
        </p:nvSpPr>
        <p:spPr>
          <a:xfrm>
            <a:off x="1270056" y="639293"/>
            <a:ext cx="4024738" cy="35307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FRAMEWORK DI ENTRECOMP</a:t>
            </a:r>
          </a:p>
        </p:txBody>
      </p:sp>
      <p:sp>
        <p:nvSpPr>
          <p:cNvPr id="6" name="Rectángulo redondeado 17">
            <a:extLst>
              <a:ext uri="{FF2B5EF4-FFF2-40B4-BE49-F238E27FC236}">
                <a16:creationId xmlns:a16="http://schemas.microsoft.com/office/drawing/2014/main" id="{0954303C-22BB-C3FC-E26A-C4289F1A1039}"/>
              </a:ext>
            </a:extLst>
          </p:cNvPr>
          <p:cNvSpPr/>
          <p:nvPr/>
        </p:nvSpPr>
        <p:spPr>
          <a:xfrm>
            <a:off x="6334853" y="638462"/>
            <a:ext cx="3743742" cy="40207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LE 15 MIGLIORI COMPETENZE DEL 2025</a:t>
            </a:r>
          </a:p>
        </p:txBody>
      </p:sp>
      <p:graphicFrame>
        <p:nvGraphicFramePr>
          <p:cNvPr id="7" name="Diagrama 3">
            <a:extLst>
              <a:ext uri="{FF2B5EF4-FFF2-40B4-BE49-F238E27FC236}">
                <a16:creationId xmlns:a16="http://schemas.microsoft.com/office/drawing/2014/main" id="{BD8E5195-90EF-F852-D681-F4DC7D5ECD8C}"/>
              </a:ext>
            </a:extLst>
          </p:cNvPr>
          <p:cNvGraphicFramePr/>
          <p:nvPr>
            <p:extLst>
              <p:ext uri="{D42A27DB-BD31-4B8C-83A1-F6EECF244321}">
                <p14:modId xmlns:p14="http://schemas.microsoft.com/office/powerpoint/2010/main" val="1040919043"/>
              </p:ext>
            </p:extLst>
          </p:nvPr>
        </p:nvGraphicFramePr>
        <p:xfrm>
          <a:off x="6395272" y="1987518"/>
          <a:ext cx="3926378" cy="4434446"/>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graphicFrame>
        <p:nvGraphicFramePr>
          <p:cNvPr id="9" name="Diagrama 2">
            <a:extLst>
              <a:ext uri="{FF2B5EF4-FFF2-40B4-BE49-F238E27FC236}">
                <a16:creationId xmlns:a16="http://schemas.microsoft.com/office/drawing/2014/main" id="{E873F723-A5FB-3FEA-A2E3-B3045842FF23}"/>
              </a:ext>
            </a:extLst>
          </p:cNvPr>
          <p:cNvGraphicFramePr/>
          <p:nvPr>
            <p:extLst>
              <p:ext uri="{D42A27DB-BD31-4B8C-83A1-F6EECF244321}">
                <p14:modId xmlns:p14="http://schemas.microsoft.com/office/powerpoint/2010/main" val="104070158"/>
              </p:ext>
            </p:extLst>
          </p:nvPr>
        </p:nvGraphicFramePr>
        <p:xfrm>
          <a:off x="1399812" y="1998058"/>
          <a:ext cx="3926378" cy="4413367"/>
        </p:xfrm>
        <a:graphic>
          <a:graphicData uri="http://schemas.openxmlformats.org/drawingml/2006/diagram">
            <dgm:relIds xmlns:dgm="http://schemas.openxmlformats.org/drawingml/2006/diagram" xmlns:r="http://schemas.openxmlformats.org/officeDocument/2006/relationships" r:dm="rId11" r:lo="rId12" r:qs="rId13" r:cs="rId14"/>
          </a:graphicData>
        </a:graphic>
      </p:graphicFrame>
    </p:spTree>
    <p:extLst>
      <p:ext uri="{BB962C8B-B14F-4D97-AF65-F5344CB8AC3E}">
        <p14:creationId xmlns:p14="http://schemas.microsoft.com/office/powerpoint/2010/main" val="2578485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5" descr="A close up of a logo  Description automatically generated">
            <a:extLst>
              <a:ext uri="{FF2B5EF4-FFF2-40B4-BE49-F238E27FC236}">
                <a16:creationId xmlns:a16="http://schemas.microsoft.com/office/drawing/2014/main" id="{37A80755-A47E-5A4B-BC66-5A987B2FA067}"/>
              </a:ext>
            </a:extLst>
          </p:cNvPr>
          <p:cNvPicPr>
            <a:picLocks noChangeAspect="1"/>
          </p:cNvPicPr>
          <p:nvPr/>
        </p:nvPicPr>
        <p:blipFill>
          <a:blip r:embed="rId3"/>
          <a:stretch>
            <a:fillRect/>
          </a:stretch>
        </p:blipFill>
        <p:spPr>
          <a:xfrm>
            <a:off x="8128000" y="2270529"/>
            <a:ext cx="3228627" cy="3394484"/>
          </a:xfrm>
          <a:prstGeom prst="rect">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pic>
        <p:nvPicPr>
          <p:cNvPr id="5" name="Picture 4">
            <a:extLst>
              <a:ext uri="{FF2B5EF4-FFF2-40B4-BE49-F238E27FC236}">
                <a16:creationId xmlns:a16="http://schemas.microsoft.com/office/drawing/2014/main" id="{2F0EC7A7-C6AF-5F4E-3857-BB32CED1E64F}"/>
              </a:ext>
            </a:extLst>
          </p:cNvPr>
          <p:cNvPicPr>
            <a:picLocks noChangeAspect="1"/>
          </p:cNvPicPr>
          <p:nvPr/>
        </p:nvPicPr>
        <p:blipFill>
          <a:blip r:embed="rId4"/>
          <a:stretch>
            <a:fillRect/>
          </a:stretch>
        </p:blipFill>
        <p:spPr>
          <a:xfrm>
            <a:off x="1591056" y="939799"/>
            <a:ext cx="5140614" cy="5541799"/>
          </a:xfrm>
          <a:prstGeom prst="rect">
            <a:avLst/>
          </a:prstGeom>
        </p:spPr>
      </p:pic>
    </p:spTree>
    <p:extLst>
      <p:ext uri="{BB962C8B-B14F-4D97-AF65-F5344CB8AC3E}">
        <p14:creationId xmlns:p14="http://schemas.microsoft.com/office/powerpoint/2010/main" val="1831362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0075FE-72FD-538C-ED83-C1890B68F341}"/>
              </a:ext>
            </a:extLst>
          </p:cNvPr>
          <p:cNvPicPr>
            <a:picLocks noChangeAspect="1"/>
          </p:cNvPicPr>
          <p:nvPr/>
        </p:nvPicPr>
        <p:blipFill>
          <a:blip r:embed="rId3"/>
          <a:stretch>
            <a:fillRect/>
          </a:stretch>
        </p:blipFill>
        <p:spPr>
          <a:xfrm>
            <a:off x="1298448" y="692238"/>
            <a:ext cx="8796528" cy="6020042"/>
          </a:xfrm>
          <a:prstGeom prst="rect">
            <a:avLst/>
          </a:prstGeom>
        </p:spPr>
      </p:pic>
    </p:spTree>
    <p:extLst>
      <p:ext uri="{BB962C8B-B14F-4D97-AF65-F5344CB8AC3E}">
        <p14:creationId xmlns:p14="http://schemas.microsoft.com/office/powerpoint/2010/main" val="34404556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B0C2FE-0A24-D272-FBF3-7D940F67999D}"/>
              </a:ext>
            </a:extLst>
          </p:cNvPr>
          <p:cNvPicPr>
            <a:picLocks noChangeAspect="1"/>
          </p:cNvPicPr>
          <p:nvPr/>
        </p:nvPicPr>
        <p:blipFill>
          <a:blip r:embed="rId3"/>
          <a:stretch>
            <a:fillRect/>
          </a:stretch>
        </p:blipFill>
        <p:spPr>
          <a:xfrm>
            <a:off x="1266151" y="675891"/>
            <a:ext cx="9659698" cy="5506218"/>
          </a:xfrm>
          <a:prstGeom prst="rect">
            <a:avLst/>
          </a:prstGeom>
        </p:spPr>
      </p:pic>
    </p:spTree>
    <p:extLst>
      <p:ext uri="{BB962C8B-B14F-4D97-AF65-F5344CB8AC3E}">
        <p14:creationId xmlns:p14="http://schemas.microsoft.com/office/powerpoint/2010/main" val="221356208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2"/>
          <p:cNvSpPr txBox="1">
            <a:spLocks/>
          </p:cNvSpPr>
          <p:nvPr/>
        </p:nvSpPr>
        <p:spPr>
          <a:xfrm>
            <a:off x="689610" y="1574166"/>
            <a:ext cx="10740390" cy="4797606"/>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17" indent="-342917" algn="l" defTabSz="914446">
              <a:buFont typeface="Wingdings" panose="05000000000000000000" pitchFamily="2" charset="2"/>
              <a:buChar char="q"/>
              <a:defRPr sz="1600" b="1">
                <a:solidFill>
                  <a:prstClr val="black"/>
                </a:solidFill>
              </a:defRPr>
            </a:pPr>
            <a:r>
              <a:rPr dirty="0"/>
              <a:t>Per </a:t>
            </a:r>
            <a:r>
              <a:rPr dirty="0" err="1"/>
              <a:t>ulteriori</a:t>
            </a:r>
            <a:r>
              <a:rPr dirty="0"/>
              <a:t> </a:t>
            </a:r>
            <a:r>
              <a:rPr dirty="0" err="1"/>
              <a:t>risorse</a:t>
            </a:r>
            <a:r>
              <a:rPr dirty="0"/>
              <a:t>, il </a:t>
            </a:r>
            <a:r>
              <a:rPr dirty="0" err="1"/>
              <a:t>tuo</a:t>
            </a:r>
            <a:r>
              <a:rPr dirty="0"/>
              <a:t> </a:t>
            </a:r>
            <a:r>
              <a:rPr dirty="0" err="1"/>
              <a:t>sportello</a:t>
            </a:r>
            <a:r>
              <a:rPr dirty="0"/>
              <a:t> </a:t>
            </a:r>
            <a:r>
              <a:rPr dirty="0" err="1"/>
              <a:t>unico</a:t>
            </a:r>
            <a:r>
              <a:rPr dirty="0"/>
              <a:t> per </a:t>
            </a:r>
            <a:r>
              <a:rPr dirty="0" err="1"/>
              <a:t>l'apprendimento</a:t>
            </a:r>
            <a:r>
              <a:rPr dirty="0"/>
              <a:t> </a:t>
            </a:r>
            <a:r>
              <a:rPr dirty="0" err="1"/>
              <a:t>imprenditoriale</a:t>
            </a:r>
            <a:r>
              <a:rPr dirty="0"/>
              <a:t>:</a:t>
            </a:r>
          </a:p>
          <a:p>
            <a:pPr lvl="1" algn="l" defTabSz="914446">
              <a:defRPr sz="1600">
                <a:solidFill>
                  <a:prstClr val="black"/>
                </a:solidFill>
                <a:hlinkClick r:id="rId3"/>
              </a:defRPr>
            </a:pPr>
            <a:r>
              <a:rPr dirty="0"/>
              <a:t>www.entrecomp.com</a:t>
            </a:r>
            <a:endParaRPr sz="1200" dirty="0">
              <a:solidFill>
                <a:prstClr val="black"/>
              </a:solidFill>
            </a:endParaRPr>
          </a:p>
          <a:p>
            <a:pPr lvl="1" algn="l" defTabSz="914446">
              <a:defRPr sz="1600">
                <a:solidFill>
                  <a:prstClr val="black"/>
                </a:solidFill>
                <a:hlinkClick r:id="rId4"/>
              </a:defRPr>
            </a:pPr>
            <a:r>
              <a:rPr dirty="0"/>
              <a:t>https://ec.europa.eu/social/main.jsp?catId=1317&amp;langId=en</a:t>
            </a:r>
            <a:endParaRPr sz="1200" dirty="0">
              <a:solidFill>
                <a:prstClr val="black"/>
              </a:solidFill>
            </a:endParaRPr>
          </a:p>
          <a:p>
            <a:pPr lvl="1" algn="l" defTabSz="914446">
              <a:defRPr sz="1600">
                <a:solidFill>
                  <a:prstClr val="black"/>
                </a:solidFill>
                <a:hlinkClick r:id="rId5"/>
              </a:defRPr>
            </a:pPr>
            <a:r>
              <a:rPr dirty="0"/>
              <a:t>https://entrecompeurope.eu/wp-content/uploads/2020/12/EntreComp_A_Practical_Guide_EN.pdf</a:t>
            </a:r>
            <a:endParaRPr sz="1200" dirty="0">
              <a:solidFill>
                <a:prstClr val="black"/>
              </a:solidFill>
            </a:endParaRPr>
          </a:p>
          <a:p>
            <a:pPr algn="l" defTabSz="914446"/>
            <a:endParaRPr sz="1600" dirty="0">
              <a:solidFill>
                <a:prstClr val="black"/>
              </a:solidFill>
            </a:endParaRPr>
          </a:p>
          <a:p>
            <a:pPr marL="342917" indent="-342917" algn="l" defTabSz="914446">
              <a:lnSpc>
                <a:spcPct val="150000"/>
              </a:lnSpc>
              <a:buFont typeface="Wingdings" panose="05000000000000000000" pitchFamily="2" charset="2"/>
              <a:buChar char="q"/>
              <a:defRPr sz="1600"/>
            </a:pPr>
            <a:r>
              <a:rPr b="1" dirty="0" err="1">
                <a:solidFill>
                  <a:prstClr val="black"/>
                </a:solidFill>
                <a:ea typeface="Calibri" panose="020F0502020204030204" pitchFamily="34" charset="0"/>
              </a:rPr>
              <a:t>L'EntreComp</a:t>
            </a:r>
            <a:r>
              <a:rPr b="1" dirty="0">
                <a:solidFill>
                  <a:prstClr val="black"/>
                </a:solidFill>
                <a:ea typeface="Calibri" panose="020F0502020204030204" pitchFamily="34" charset="0"/>
              </a:rPr>
              <a:t> Flower </a:t>
            </a:r>
            <a:r>
              <a:rPr b="1" dirty="0" err="1">
                <a:solidFill>
                  <a:prstClr val="black"/>
                </a:solidFill>
                <a:ea typeface="Calibri" panose="020F0502020204030204" pitchFamily="34" charset="0"/>
              </a:rPr>
              <a:t>multilingue</a:t>
            </a:r>
            <a:r>
              <a:rPr dirty="0">
                <a:solidFill>
                  <a:prstClr val="black"/>
                </a:solidFill>
                <a:ea typeface="Calibri" panose="020F0502020204030204" pitchFamily="34" charset="0"/>
              </a:rPr>
              <a:t> (7 lingue) </a:t>
            </a:r>
            <a:r>
              <a:rPr dirty="0" err="1">
                <a:solidFill>
                  <a:prstClr val="black"/>
                </a:solidFill>
                <a:ea typeface="Calibri" panose="020F0502020204030204" pitchFamily="34" charset="0"/>
              </a:rPr>
              <a:t>disponibile</a:t>
            </a:r>
            <a:r>
              <a:rPr dirty="0">
                <a:solidFill>
                  <a:prstClr val="black"/>
                </a:solidFill>
                <a:ea typeface="Calibri" panose="020F0502020204030204" pitchFamily="34" charset="0"/>
              </a:rPr>
              <a:t> </a:t>
            </a:r>
            <a:r>
              <a:rPr dirty="0" err="1">
                <a:solidFill>
                  <a:prstClr val="black"/>
                </a:solidFill>
                <a:ea typeface="Calibri" panose="020F0502020204030204" pitchFamily="34" charset="0"/>
              </a:rPr>
              <a:t>sulla</a:t>
            </a:r>
            <a:r>
              <a:rPr dirty="0">
                <a:solidFill>
                  <a:prstClr val="black"/>
                </a:solidFill>
                <a:ea typeface="Calibri" panose="020F0502020204030204" pitchFamily="34" charset="0"/>
              </a:rPr>
              <a:t> </a:t>
            </a:r>
            <a:r>
              <a:rPr dirty="0" err="1">
                <a:solidFill>
                  <a:prstClr val="black"/>
                </a:solidFill>
                <a:ea typeface="Calibri" panose="020F0502020204030204" pitchFamily="34" charset="0"/>
              </a:rPr>
              <a:t>piattaforma</a:t>
            </a:r>
            <a:r>
              <a:rPr dirty="0">
                <a:solidFill>
                  <a:srgbClr val="68969D"/>
                </a:solidFill>
                <a:ea typeface="Calibri" panose="020F0502020204030204" pitchFamily="34" charset="0"/>
              </a:rPr>
              <a:t>: </a:t>
            </a:r>
            <a:endParaRPr lang="fr-BE" dirty="0">
              <a:solidFill>
                <a:srgbClr val="68969D"/>
              </a:solidFill>
              <a:ea typeface="Calibri" panose="020F0502020204030204" pitchFamily="34" charset="0"/>
            </a:endParaRPr>
          </a:p>
          <a:p>
            <a:pPr lvl="1" algn="l" defTabSz="914446">
              <a:lnSpc>
                <a:spcPct val="150000"/>
              </a:lnSpc>
              <a:defRPr sz="1600"/>
            </a:pPr>
            <a:r>
              <a:rPr dirty="0">
                <a:solidFill>
                  <a:srgbClr val="3B3B3B"/>
                </a:solidFill>
                <a:hlinkClick r:id="rId6"/>
              </a:rPr>
              <a:t>https://entrecomp.thinqi.com/repository/resource/cefcb97b-8f32-4e70-8581-77b712c3fa86/en</a:t>
            </a:r>
            <a:r>
              <a:rPr dirty="0">
                <a:solidFill>
                  <a:srgbClr val="3B3B3B"/>
                </a:solidFill>
              </a:rPr>
              <a:t> </a:t>
            </a:r>
            <a:endParaRPr lang="en-GB" sz="1200" dirty="0">
              <a:solidFill>
                <a:srgbClr val="3B3B3B"/>
              </a:solidFill>
            </a:endParaRPr>
          </a:p>
          <a:p>
            <a:pPr marL="342917" indent="-342917" algn="l" defTabSz="914446">
              <a:lnSpc>
                <a:spcPct val="150000"/>
              </a:lnSpc>
              <a:buFont typeface="Wingdings" panose="05000000000000000000" pitchFamily="2" charset="2"/>
              <a:buChar char="q"/>
              <a:defRPr sz="1600">
                <a:solidFill>
                  <a:srgbClr val="3B3B3B"/>
                </a:solidFill>
                <a:hlinkClick r:id="rId7"/>
              </a:defRPr>
            </a:pPr>
            <a:r>
              <a:rPr lang="en-GB" dirty="0"/>
              <a:t>https://entrecompeurope.eu/</a:t>
            </a:r>
            <a:endParaRPr lang="en-GB" sz="1600" dirty="0">
              <a:solidFill>
                <a:srgbClr val="3B3B3B"/>
              </a:solidFill>
            </a:endParaRPr>
          </a:p>
          <a:p>
            <a:pPr marL="342917" indent="-342917" algn="l" defTabSz="914446">
              <a:lnSpc>
                <a:spcPct val="150000"/>
              </a:lnSpc>
              <a:buFont typeface="Wingdings" panose="05000000000000000000" pitchFamily="2" charset="2"/>
              <a:buChar char="q"/>
              <a:defRPr sz="1600">
                <a:solidFill>
                  <a:srgbClr val="3B3B3B"/>
                </a:solidFill>
                <a:hlinkClick r:id="rId8"/>
              </a:defRPr>
            </a:pPr>
            <a:r>
              <a:rPr lang="en-GB" dirty="0"/>
              <a:t>https://entrecomp360.eu/tools/</a:t>
            </a:r>
            <a:endParaRPr lang="en-GB" sz="1600" dirty="0">
              <a:solidFill>
                <a:srgbClr val="3B3B3B"/>
              </a:solidFill>
            </a:endParaRPr>
          </a:p>
          <a:p>
            <a:pPr marL="342917" indent="-342917" algn="l" defTabSz="914446">
              <a:lnSpc>
                <a:spcPct val="150000"/>
              </a:lnSpc>
              <a:buFont typeface="Wingdings" panose="05000000000000000000" pitchFamily="2" charset="2"/>
              <a:buChar char="q"/>
              <a:defRPr sz="1600"/>
            </a:pPr>
            <a:r>
              <a:rPr b="1" dirty="0" err="1">
                <a:solidFill>
                  <a:prstClr val="black"/>
                </a:solidFill>
                <a:ea typeface="Calibri" panose="020F0502020204030204" pitchFamily="34" charset="0"/>
              </a:rPr>
              <a:t>Cos'è</a:t>
            </a:r>
            <a:r>
              <a:rPr b="1" dirty="0">
                <a:solidFill>
                  <a:prstClr val="black"/>
                </a:solidFill>
                <a:ea typeface="Calibri" panose="020F0502020204030204" pitchFamily="34" charset="0"/>
              </a:rPr>
              <a:t> il framework EntreComp? </a:t>
            </a:r>
            <a:r>
              <a:rPr dirty="0">
                <a:solidFill>
                  <a:srgbClr val="3B3B3B"/>
                </a:solidFill>
                <a:hlinkClick r:id="rId9"/>
              </a:rPr>
              <a:t>https://entrecomp.thinqi.com/go/ewwnw8</a:t>
            </a:r>
            <a:r>
              <a:rPr b="1" dirty="0">
                <a:solidFill>
                  <a:srgbClr val="68969D"/>
                </a:solidFill>
              </a:rPr>
              <a:t> </a:t>
            </a:r>
            <a:endParaRPr sz="1600" b="1" dirty="0">
              <a:solidFill>
                <a:srgbClr val="68969D"/>
              </a:solidFill>
            </a:endParaRPr>
          </a:p>
          <a:p>
            <a:pPr marL="354013" indent="-354013" algn="l" defTabSz="914446">
              <a:lnSpc>
                <a:spcPct val="150000"/>
              </a:lnSpc>
              <a:buFont typeface="Wingdings" panose="05000000000000000000" pitchFamily="2" charset="2"/>
              <a:buChar char="q"/>
              <a:defRPr sz="1600"/>
            </a:pPr>
            <a:r>
              <a:rPr b="1" dirty="0">
                <a:solidFill>
                  <a:prstClr val="black"/>
                </a:solidFill>
                <a:ea typeface="Calibri" panose="020F0502020204030204" pitchFamily="34" charset="0"/>
              </a:rPr>
              <a:t>EntreComp Into Action - </a:t>
            </a:r>
            <a:r>
              <a:rPr dirty="0">
                <a:solidFill>
                  <a:srgbClr val="68969D"/>
                </a:solidFill>
                <a:hlinkClick r:id="rId10"/>
              </a:rPr>
              <a:t>https://publications.jrc.ec.europa.eu/repository/handle/JRC109128</a:t>
            </a:r>
            <a:endParaRPr sz="1600" dirty="0">
              <a:solidFill>
                <a:srgbClr val="68969D"/>
              </a:solidFill>
            </a:endParaRPr>
          </a:p>
          <a:p>
            <a:pPr marL="342917" indent="-342917" defTabSz="914446">
              <a:lnSpc>
                <a:spcPct val="150000"/>
              </a:lnSpc>
              <a:buFont typeface="Wingdings" panose="05000000000000000000" pitchFamily="2" charset="2"/>
              <a:buChar char="Ø"/>
            </a:pPr>
            <a:endParaRPr sz="1600" b="1" dirty="0">
              <a:solidFill>
                <a:srgbClr val="68969D"/>
              </a:solidFill>
            </a:endParaRPr>
          </a:p>
          <a:p>
            <a:pPr marL="342917" indent="-342917" defTabSz="914446">
              <a:lnSpc>
                <a:spcPct val="150000"/>
              </a:lnSpc>
              <a:buFont typeface="Wingdings" panose="05000000000000000000" pitchFamily="2" charset="2"/>
              <a:buChar char="Ø"/>
            </a:pPr>
            <a:endParaRPr sz="1600" b="1" dirty="0">
              <a:solidFill>
                <a:srgbClr val="68969D"/>
              </a:solidFill>
              <a:ea typeface="Calibri" panose="020F0502020204030204" pitchFamily="34" charset="0"/>
            </a:endParaRPr>
          </a:p>
          <a:p>
            <a:pPr defTabSz="914446"/>
            <a:endParaRPr sz="1600" dirty="0">
              <a:solidFill>
                <a:prstClr val="black"/>
              </a:solidFill>
            </a:endParaRPr>
          </a:p>
          <a:p>
            <a:pPr defTabSz="914446"/>
            <a:endParaRPr sz="1600" dirty="0">
              <a:solidFill>
                <a:prstClr val="black"/>
              </a:solidFill>
            </a:endParaRPr>
          </a:p>
        </p:txBody>
      </p:sp>
    </p:spTree>
    <p:extLst>
      <p:ext uri="{BB962C8B-B14F-4D97-AF65-F5344CB8AC3E}">
        <p14:creationId xmlns:p14="http://schemas.microsoft.com/office/powerpoint/2010/main" val="25789735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8"/>
          <p:cNvGrpSpPr/>
          <p:nvPr/>
        </p:nvGrpSpPr>
        <p:grpSpPr>
          <a:xfrm>
            <a:off x="8099708" y="680720"/>
            <a:ext cx="3406493" cy="1083002"/>
            <a:chOff x="0" y="0"/>
            <a:chExt cx="6261702" cy="2166004"/>
          </a:xfrm>
        </p:grpSpPr>
        <p:sp>
          <p:nvSpPr>
            <p:cNvPr id="9" name="AutoShape 9"/>
            <p:cNvSpPr/>
            <p:nvPr/>
          </p:nvSpPr>
          <p:spPr>
            <a:xfrm>
              <a:off x="0" y="2000636"/>
              <a:ext cx="1166563" cy="165368"/>
            </a:xfrm>
            <a:prstGeom prst="rect">
              <a:avLst/>
            </a:prstGeom>
            <a:solidFill>
              <a:srgbClr val="68969E"/>
            </a:solidFill>
          </p:spPr>
          <p:txBody>
            <a:bodyPr/>
            <a:lstStyle/>
            <a:p>
              <a:endParaRPr lang="en-GB"/>
            </a:p>
          </p:txBody>
        </p:sp>
        <p:sp>
          <p:nvSpPr>
            <p:cNvPr id="10" name="TextBox 10"/>
            <p:cNvSpPr txBox="1"/>
            <p:nvPr/>
          </p:nvSpPr>
          <p:spPr>
            <a:xfrm>
              <a:off x="136348" y="0"/>
              <a:ext cx="6125354" cy="1384994"/>
            </a:xfrm>
            <a:prstGeom prst="rect">
              <a:avLst/>
            </a:prstGeom>
          </p:spPr>
          <p:txBody>
            <a:bodyPr lIns="0" tIns="0" rIns="0" bIns="0" anchor="t">
              <a:spAutoFit/>
            </a:bodyPr>
            <a:lstStyle/>
            <a:p>
              <a:pPr>
                <a:lnSpc>
                  <a:spcPts val="2719"/>
                </a:lnSpc>
                <a:defRPr sz="2267">
                  <a:solidFill>
                    <a:srgbClr val="050707"/>
                  </a:solidFill>
                  <a:latin typeface="Open Sans Extra Bold"/>
                </a:defRPr>
              </a:pPr>
              <a:r>
                <a:rPr lang="fr-BE" dirty="0"/>
                <a:t>LA </a:t>
              </a:r>
              <a:r>
                <a:rPr dirty="0"/>
                <a:t>PIATTAFORMA ENTRECOMP</a:t>
              </a:r>
            </a:p>
          </p:txBody>
        </p:sp>
      </p:grpSp>
      <p:pic>
        <p:nvPicPr>
          <p:cNvPr id="14" name="Picture 13" descr="Qr code  Description automatically generated">
            <a:extLst>
              <a:ext uri="{FF2B5EF4-FFF2-40B4-BE49-F238E27FC236}">
                <a16:creationId xmlns:a16="http://schemas.microsoft.com/office/drawing/2014/main" id="{9F0E5316-289E-097A-1179-32F9514A8BC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75350" y="2025106"/>
            <a:ext cx="3130850" cy="3130850"/>
          </a:xfrm>
          <a:prstGeom prst="rect">
            <a:avLst/>
          </a:prstGeom>
        </p:spPr>
      </p:pic>
      <p:pic>
        <p:nvPicPr>
          <p:cNvPr id="1026" name="Picture 2" descr=" ">
            <a:extLst>
              <a:ext uri="{FF2B5EF4-FFF2-40B4-BE49-F238E27FC236}">
                <a16:creationId xmlns:a16="http://schemas.microsoft.com/office/drawing/2014/main" id="{56B9ECDC-7881-AF41-17EE-FD96181E42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1575523"/>
            <a:ext cx="7413908" cy="37069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EBC23-8F1E-8B7E-A51A-6B143AAAAF18}"/>
              </a:ext>
            </a:extLst>
          </p:cNvPr>
          <p:cNvSpPr>
            <a:spLocks noGrp="1"/>
          </p:cNvSpPr>
          <p:nvPr>
            <p:ph type="ctrTitle"/>
          </p:nvPr>
        </p:nvSpPr>
        <p:spPr/>
        <p:txBody>
          <a:bodyPr/>
          <a:lstStyle/>
          <a:p>
            <a:r>
              <a:rPr lang="fr-BE" dirty="0" err="1"/>
              <a:t>Alcuni</a:t>
            </a:r>
            <a:r>
              <a:rPr lang="fr-BE" dirty="0"/>
              <a:t> </a:t>
            </a:r>
            <a:r>
              <a:rPr lang="fr-BE" dirty="0" err="1"/>
              <a:t>esempi</a:t>
            </a:r>
            <a:r>
              <a:rPr lang="fr-BE" dirty="0"/>
              <a:t>:</a:t>
            </a:r>
            <a:endParaRPr lang="en-GB" dirty="0"/>
          </a:p>
        </p:txBody>
      </p:sp>
    </p:spTree>
    <p:extLst>
      <p:ext uri="{BB962C8B-B14F-4D97-AF65-F5344CB8AC3E}">
        <p14:creationId xmlns:p14="http://schemas.microsoft.com/office/powerpoint/2010/main" val="848105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 name="Content Placeholder 13" descr="Logo, icon  Description automatically generated">
            <a:extLst>
              <a:ext uri="{FF2B5EF4-FFF2-40B4-BE49-F238E27FC236}">
                <a16:creationId xmlns:a16="http://schemas.microsoft.com/office/drawing/2014/main" id="{12C6AFF0-B562-2398-EFB1-69BD0A8A968A}"/>
              </a:ext>
            </a:extLst>
          </p:cNvPr>
          <p:cNvPicPr>
            <a:picLocks noChangeAspect="1"/>
          </p:cNvPicPr>
          <p:nvPr/>
        </p:nvPicPr>
        <p:blipFill>
          <a:blip r:embed="rId3"/>
          <a:stretch>
            <a:fillRect/>
          </a:stretch>
        </p:blipFill>
        <p:spPr>
          <a:xfrm>
            <a:off x="594360" y="537058"/>
            <a:ext cx="2438118" cy="1725894"/>
          </a:xfrm>
          <a:prstGeom prst="rect">
            <a:avLst/>
          </a:prstGeom>
        </p:spPr>
      </p:pic>
      <p:pic>
        <p:nvPicPr>
          <p:cNvPr id="46" name="Content Placeholder 11">
            <a:extLst>
              <a:ext uri="{FF2B5EF4-FFF2-40B4-BE49-F238E27FC236}">
                <a16:creationId xmlns:a16="http://schemas.microsoft.com/office/drawing/2014/main" id="{BA71739D-60F0-70D4-DB58-C8A3442B6A2A}"/>
              </a:ext>
            </a:extLst>
          </p:cNvPr>
          <p:cNvPicPr>
            <a:picLocks noChangeAspect="1"/>
          </p:cNvPicPr>
          <p:nvPr/>
        </p:nvPicPr>
        <p:blipFill>
          <a:blip r:embed="rId4"/>
          <a:stretch>
            <a:fillRect/>
          </a:stretch>
        </p:blipFill>
        <p:spPr>
          <a:xfrm>
            <a:off x="766559" y="2693610"/>
            <a:ext cx="4945626" cy="3627332"/>
          </a:xfrm>
          <a:prstGeom prst="rect">
            <a:avLst/>
          </a:prstGeom>
        </p:spPr>
      </p:pic>
      <p:pic>
        <p:nvPicPr>
          <p:cNvPr id="47" name="Picture 46">
            <a:extLst>
              <a:ext uri="{FF2B5EF4-FFF2-40B4-BE49-F238E27FC236}">
                <a16:creationId xmlns:a16="http://schemas.microsoft.com/office/drawing/2014/main" id="{883F1253-0E86-1837-B25B-1541A641BF4F}"/>
              </a:ext>
            </a:extLst>
          </p:cNvPr>
          <p:cNvPicPr>
            <a:picLocks noChangeAspect="1"/>
          </p:cNvPicPr>
          <p:nvPr/>
        </p:nvPicPr>
        <p:blipFill>
          <a:blip r:embed="rId5"/>
          <a:stretch>
            <a:fillRect/>
          </a:stretch>
        </p:blipFill>
        <p:spPr>
          <a:xfrm>
            <a:off x="7520858" y="742574"/>
            <a:ext cx="3246283" cy="3040755"/>
          </a:xfrm>
          <a:prstGeom prst="rect">
            <a:avLst/>
          </a:prstGeom>
        </p:spPr>
      </p:pic>
      <p:pic>
        <p:nvPicPr>
          <p:cNvPr id="48" name="Picture 47">
            <a:extLst>
              <a:ext uri="{FF2B5EF4-FFF2-40B4-BE49-F238E27FC236}">
                <a16:creationId xmlns:a16="http://schemas.microsoft.com/office/drawing/2014/main" id="{1279F678-43EF-7A4B-7139-0D52839018DC}"/>
              </a:ext>
            </a:extLst>
          </p:cNvPr>
          <p:cNvPicPr>
            <a:picLocks noChangeAspect="1"/>
          </p:cNvPicPr>
          <p:nvPr/>
        </p:nvPicPr>
        <p:blipFill>
          <a:blip r:embed="rId6"/>
          <a:stretch>
            <a:fillRect/>
          </a:stretch>
        </p:blipFill>
        <p:spPr>
          <a:xfrm>
            <a:off x="6096000" y="4193509"/>
            <a:ext cx="6096000" cy="1972805"/>
          </a:xfrm>
          <a:prstGeom prst="rect">
            <a:avLst/>
          </a:prstGeom>
        </p:spPr>
      </p:pic>
      <p:sp>
        <p:nvSpPr>
          <p:cNvPr id="49" name="TextBox 5">
            <a:extLst>
              <a:ext uri="{FF2B5EF4-FFF2-40B4-BE49-F238E27FC236}">
                <a16:creationId xmlns:a16="http://schemas.microsoft.com/office/drawing/2014/main" id="{1C186CB6-3F78-DF75-DC70-84EED45AA53C}"/>
              </a:ext>
            </a:extLst>
          </p:cNvPr>
          <p:cNvSpPr txBox="1"/>
          <p:nvPr/>
        </p:nvSpPr>
        <p:spPr>
          <a:xfrm>
            <a:off x="4310831" y="6263212"/>
            <a:ext cx="3258164" cy="413126"/>
          </a:xfrm>
          <a:prstGeom prst="rect">
            <a:avLst/>
          </a:prstGeom>
        </p:spPr>
        <p:txBody>
          <a:bodyPr wrap="square" lIns="0" tIns="0" rIns="0" bIns="0" anchor="t">
            <a:spAutoFit/>
          </a:bodyPr>
          <a:lstStyle/>
          <a:p>
            <a:pPr algn="l">
              <a:lnSpc>
                <a:spcPts val="3900"/>
              </a:lnSpc>
              <a:defRPr sz="1200" b="1">
                <a:solidFill>
                  <a:schemeClr val="accent1"/>
                </a:solidFill>
                <a:latin typeface="Montserrat Black" panose="00000A00000000000000" pitchFamily="2" charset="0"/>
              </a:defRPr>
            </a:pPr>
            <a:r>
              <a:t>www.entrecompeurope.eu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3"/>
          <a:srcRect/>
          <a:stretch>
            <a:fillRect/>
          </a:stretch>
        </p:blipFill>
        <p:spPr>
          <a:xfrm>
            <a:off x="906926" y="627216"/>
            <a:ext cx="4340477" cy="1228436"/>
          </a:xfrm>
          <a:prstGeom prst="rect">
            <a:avLst/>
          </a:prstGeom>
        </p:spPr>
      </p:pic>
      <p:pic>
        <p:nvPicPr>
          <p:cNvPr id="3" name="Picture 2" descr="Logo, company name  Description automatically generated">
            <a:extLst>
              <a:ext uri="{FF2B5EF4-FFF2-40B4-BE49-F238E27FC236}">
                <a16:creationId xmlns:a16="http://schemas.microsoft.com/office/drawing/2014/main" id="{49AF7B89-4F32-7F15-485B-A8AA8E07E70C}"/>
              </a:ext>
            </a:extLst>
          </p:cNvPr>
          <p:cNvPicPr>
            <a:picLocks noChangeAspect="1"/>
          </p:cNvPicPr>
          <p:nvPr/>
        </p:nvPicPr>
        <p:blipFill>
          <a:blip r:embed="rId4"/>
          <a:stretch>
            <a:fillRect/>
          </a:stretch>
        </p:blipFill>
        <p:spPr>
          <a:xfrm>
            <a:off x="863601" y="4944409"/>
            <a:ext cx="10855962" cy="1628394"/>
          </a:xfrm>
          <a:prstGeom prst="rect">
            <a:avLst/>
          </a:prstGeom>
        </p:spPr>
      </p:pic>
      <p:graphicFrame>
        <p:nvGraphicFramePr>
          <p:cNvPr id="2" name="Diagram 1">
            <a:extLst>
              <a:ext uri="{FF2B5EF4-FFF2-40B4-BE49-F238E27FC236}">
                <a16:creationId xmlns:a16="http://schemas.microsoft.com/office/drawing/2014/main" id="{EF7EAE58-3689-FF3F-D37C-D57F1E239214}"/>
              </a:ext>
            </a:extLst>
          </p:cNvPr>
          <p:cNvGraphicFramePr/>
          <p:nvPr>
            <p:extLst>
              <p:ext uri="{D42A27DB-BD31-4B8C-83A1-F6EECF244321}">
                <p14:modId xmlns:p14="http://schemas.microsoft.com/office/powerpoint/2010/main" val="3610115764"/>
              </p:ext>
            </p:extLst>
          </p:nvPr>
        </p:nvGraphicFramePr>
        <p:xfrm>
          <a:off x="863601" y="3248167"/>
          <a:ext cx="11254628" cy="137655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pic>
        <p:nvPicPr>
          <p:cNvPr id="4" name="Picture 3" descr="Diagram, application  Description automatically generated with medium confidence">
            <a:extLst>
              <a:ext uri="{FF2B5EF4-FFF2-40B4-BE49-F238E27FC236}">
                <a16:creationId xmlns:a16="http://schemas.microsoft.com/office/drawing/2014/main" id="{07E27FE1-BBBF-66C2-337E-51AE53EFAA22}"/>
              </a:ext>
            </a:extLst>
          </p:cNvPr>
          <p:cNvPicPr>
            <a:picLocks noChangeAspect="1"/>
          </p:cNvPicPr>
          <p:nvPr/>
        </p:nvPicPr>
        <p:blipFill>
          <a:blip r:embed="rId10"/>
          <a:stretch>
            <a:fillRect/>
          </a:stretch>
        </p:blipFill>
        <p:spPr>
          <a:xfrm>
            <a:off x="8199192" y="752435"/>
            <a:ext cx="3520371" cy="2534668"/>
          </a:xfrm>
          <a:prstGeom prst="rect">
            <a:avLst/>
          </a:prstGeom>
        </p:spPr>
      </p:pic>
    </p:spTree>
    <p:extLst>
      <p:ext uri="{BB962C8B-B14F-4D97-AF65-F5344CB8AC3E}">
        <p14:creationId xmlns:p14="http://schemas.microsoft.com/office/powerpoint/2010/main" val="4004241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70DA4-3E78-419A-6DCC-177EA64A9B1C}"/>
              </a:ext>
            </a:extLst>
          </p:cNvPr>
          <p:cNvSpPr>
            <a:spLocks noGrp="1"/>
          </p:cNvSpPr>
          <p:nvPr>
            <p:ph type="ctrTitle"/>
          </p:nvPr>
        </p:nvSpPr>
        <p:spPr>
          <a:xfrm>
            <a:off x="1524000" y="2235200"/>
            <a:ext cx="9144000" cy="2387600"/>
          </a:xfrm>
        </p:spPr>
        <p:txBody>
          <a:bodyPr/>
          <a:lstStyle/>
          <a:p>
            <a:r>
              <a:rPr lang="en-US" dirty="0"/>
              <a:t>The entrepreneurial employee in the public and private sector What, Why, How</a:t>
            </a:r>
            <a:endParaRPr lang="en-GB" dirty="0"/>
          </a:p>
        </p:txBody>
      </p:sp>
      <p:sp>
        <p:nvSpPr>
          <p:cNvPr id="3" name="Subtitle 2">
            <a:extLst>
              <a:ext uri="{FF2B5EF4-FFF2-40B4-BE49-F238E27FC236}">
                <a16:creationId xmlns:a16="http://schemas.microsoft.com/office/drawing/2014/main" id="{E7F8BA07-4B32-058A-8BE9-6D1B0605AF40}"/>
              </a:ext>
            </a:extLst>
          </p:cNvPr>
          <p:cNvSpPr>
            <a:spLocks noGrp="1"/>
          </p:cNvSpPr>
          <p:nvPr>
            <p:ph type="subTitle" idx="1"/>
          </p:nvPr>
        </p:nvSpPr>
        <p:spPr>
          <a:xfrm>
            <a:off x="1524000" y="4748980"/>
            <a:ext cx="9144000" cy="508819"/>
          </a:xfrm>
        </p:spPr>
        <p:txBody>
          <a:bodyPr/>
          <a:lstStyle/>
          <a:p>
            <a:r>
              <a:rPr lang="en-US" dirty="0">
                <a:hlinkClick r:id="rId3"/>
              </a:rPr>
              <a:t>Repository - EntreComp Community (thinqi.com)</a:t>
            </a:r>
            <a:endParaRPr lang="en-GB" dirty="0"/>
          </a:p>
        </p:txBody>
      </p:sp>
    </p:spTree>
    <p:extLst>
      <p:ext uri="{BB962C8B-B14F-4D97-AF65-F5344CB8AC3E}">
        <p14:creationId xmlns:p14="http://schemas.microsoft.com/office/powerpoint/2010/main" val="6052247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627797" y="724885"/>
            <a:ext cx="11908531" cy="756617"/>
          </a:xfrm>
          <a:prstGeom prst="rect">
            <a:avLst/>
          </a:prstGeom>
        </p:spPr>
        <p:txBody>
          <a:bodyPr wrap="square" lIns="0" tIns="0" rIns="0" bIns="0" anchor="t">
            <a:spAutoFit/>
          </a:bodyPr>
          <a:lstStyle/>
          <a:p>
            <a:pPr>
              <a:lnSpc>
                <a:spcPts val="5867"/>
              </a:lnSpc>
              <a:defRPr sz="5334" b="1">
                <a:solidFill>
                  <a:srgbClr val="E97E36"/>
                </a:solidFill>
                <a:latin typeface="+mj-lt"/>
              </a:defRPr>
            </a:pPr>
            <a:r>
              <a:rPr dirty="0" err="1">
                <a:solidFill>
                  <a:schemeClr val="tx2"/>
                </a:solidFill>
              </a:rPr>
              <a:t>Cos'è</a:t>
            </a:r>
            <a:r>
              <a:rPr dirty="0">
                <a:solidFill>
                  <a:schemeClr val="tx2"/>
                </a:solidFill>
              </a:rPr>
              <a:t> EntreComp?</a:t>
            </a:r>
          </a:p>
        </p:txBody>
      </p:sp>
      <p:sp>
        <p:nvSpPr>
          <p:cNvPr id="9" name="TextBox 9"/>
          <p:cNvSpPr txBox="1"/>
          <p:nvPr/>
        </p:nvSpPr>
        <p:spPr>
          <a:xfrm>
            <a:off x="627797" y="1576895"/>
            <a:ext cx="9631081" cy="185307"/>
          </a:xfrm>
          <a:prstGeom prst="rect">
            <a:avLst/>
          </a:prstGeom>
        </p:spPr>
        <p:txBody>
          <a:bodyPr wrap="square" lIns="0" tIns="0" rIns="0" bIns="0" anchor="t">
            <a:spAutoFit/>
          </a:bodyPr>
          <a:lstStyle/>
          <a:p>
            <a:pPr>
              <a:lnSpc>
                <a:spcPts val="1440"/>
              </a:lnSpc>
              <a:defRPr sz="1200" b="1">
                <a:solidFill>
                  <a:srgbClr val="68969E"/>
                </a:solidFill>
                <a:latin typeface="+mj-lt"/>
              </a:defRPr>
            </a:pPr>
            <a:r>
              <a:rPr sz="1600" dirty="0">
                <a:solidFill>
                  <a:schemeClr val="accent1"/>
                </a:solidFill>
              </a:rPr>
              <a:t>Quadro </a:t>
            </a:r>
            <a:r>
              <a:rPr sz="1600" dirty="0" err="1">
                <a:solidFill>
                  <a:schemeClr val="accent1"/>
                </a:solidFill>
              </a:rPr>
              <a:t>europeo</a:t>
            </a:r>
            <a:r>
              <a:rPr sz="1600" dirty="0">
                <a:solidFill>
                  <a:schemeClr val="accent1"/>
                </a:solidFill>
              </a:rPr>
              <a:t> </a:t>
            </a:r>
            <a:r>
              <a:rPr sz="1600" dirty="0" err="1">
                <a:solidFill>
                  <a:schemeClr val="accent1"/>
                </a:solidFill>
              </a:rPr>
              <a:t>delle</a:t>
            </a:r>
            <a:r>
              <a:rPr sz="1600" dirty="0">
                <a:solidFill>
                  <a:schemeClr val="accent1"/>
                </a:solidFill>
              </a:rPr>
              <a:t> </a:t>
            </a:r>
            <a:r>
              <a:rPr sz="1600" dirty="0" err="1">
                <a:solidFill>
                  <a:schemeClr val="accent1"/>
                </a:solidFill>
              </a:rPr>
              <a:t>competenze</a:t>
            </a:r>
            <a:r>
              <a:rPr sz="1600" dirty="0">
                <a:solidFill>
                  <a:schemeClr val="accent1"/>
                </a:solidFill>
              </a:rPr>
              <a:t> </a:t>
            </a:r>
            <a:r>
              <a:rPr sz="1600" dirty="0" err="1">
                <a:solidFill>
                  <a:schemeClr val="accent1"/>
                </a:solidFill>
              </a:rPr>
              <a:t>imprenditoriali</a:t>
            </a:r>
            <a:r>
              <a:rPr sz="1600" dirty="0">
                <a:solidFill>
                  <a:schemeClr val="accent1"/>
                </a:solidFill>
              </a:rPr>
              <a:t> (EntreComp)</a:t>
            </a:r>
          </a:p>
        </p:txBody>
      </p:sp>
      <p:pic>
        <p:nvPicPr>
          <p:cNvPr id="7" name="Resim 5">
            <a:extLst>
              <a:ext uri="{FF2B5EF4-FFF2-40B4-BE49-F238E27FC236}">
                <a16:creationId xmlns:a16="http://schemas.microsoft.com/office/drawing/2014/main" id="{6BD2FBBD-EB06-BD01-5048-249C07B0DA0B}"/>
              </a:ext>
            </a:extLst>
          </p:cNvPr>
          <p:cNvPicPr>
            <a:picLocks noChangeAspect="1"/>
          </p:cNvPicPr>
          <p:nvPr/>
        </p:nvPicPr>
        <p:blipFill>
          <a:blip r:embed="rId3"/>
          <a:stretch>
            <a:fillRect/>
          </a:stretch>
        </p:blipFill>
        <p:spPr>
          <a:xfrm>
            <a:off x="7712127" y="2734650"/>
            <a:ext cx="4090458" cy="3884514"/>
          </a:xfrm>
          <a:prstGeom prst="rect">
            <a:avLst/>
          </a:prstGeom>
        </p:spPr>
      </p:pic>
      <p:sp>
        <p:nvSpPr>
          <p:cNvPr id="10" name="Metin kutusu 6">
            <a:extLst>
              <a:ext uri="{FF2B5EF4-FFF2-40B4-BE49-F238E27FC236}">
                <a16:creationId xmlns:a16="http://schemas.microsoft.com/office/drawing/2014/main" id="{A05B35E8-AEB7-0336-9FB1-8CB980C05056}"/>
              </a:ext>
            </a:extLst>
          </p:cNvPr>
          <p:cNvSpPr txBox="1"/>
          <p:nvPr/>
        </p:nvSpPr>
        <p:spPr>
          <a:xfrm>
            <a:off x="627797" y="2149875"/>
            <a:ext cx="10167582" cy="1015663"/>
          </a:xfrm>
          <a:prstGeom prst="rect">
            <a:avLst/>
          </a:prstGeom>
          <a:noFill/>
        </p:spPr>
        <p:txBody>
          <a:bodyPr wrap="square">
            <a:spAutoFit/>
          </a:bodyPr>
          <a:lstStyle/>
          <a:p>
            <a:pPr defTabSz="914446">
              <a:defRPr sz="1600">
                <a:solidFill>
                  <a:prstClr val="black"/>
                </a:solidFill>
              </a:defRPr>
            </a:pPr>
            <a:r>
              <a:rPr sz="2000" dirty="0" err="1"/>
              <a:t>L'imprenditorialità</a:t>
            </a:r>
            <a:r>
              <a:rPr sz="2000" dirty="0"/>
              <a:t> è </a:t>
            </a:r>
            <a:r>
              <a:rPr sz="2000" dirty="0" err="1"/>
              <a:t>riconosciuta</a:t>
            </a:r>
            <a:r>
              <a:rPr sz="2000" dirty="0"/>
              <a:t> </a:t>
            </a:r>
            <a:r>
              <a:rPr sz="2000" dirty="0" err="1"/>
              <a:t>dalla</a:t>
            </a:r>
            <a:r>
              <a:rPr sz="2000" dirty="0"/>
              <a:t> </a:t>
            </a:r>
            <a:r>
              <a:rPr sz="2000" dirty="0" err="1"/>
              <a:t>Commissione</a:t>
            </a:r>
            <a:r>
              <a:rPr sz="2000" dirty="0"/>
              <a:t> </a:t>
            </a:r>
            <a:r>
              <a:rPr lang="fr-BE" sz="2000" dirty="0"/>
              <a:t>E</a:t>
            </a:r>
            <a:r>
              <a:rPr sz="2000" dirty="0" err="1"/>
              <a:t>uropea</a:t>
            </a:r>
            <a:r>
              <a:rPr sz="2000" dirty="0"/>
              <a:t> come </a:t>
            </a:r>
            <a:r>
              <a:rPr sz="2000" b="1" dirty="0" err="1"/>
              <a:t>una</a:t>
            </a:r>
            <a:r>
              <a:rPr sz="2000" b="1" dirty="0"/>
              <a:t> </a:t>
            </a:r>
            <a:r>
              <a:rPr sz="2000" b="1" dirty="0" err="1"/>
              <a:t>delle</a:t>
            </a:r>
            <a:r>
              <a:rPr sz="2000" b="1" dirty="0"/>
              <a:t> otto </a:t>
            </a:r>
            <a:r>
              <a:rPr sz="2000" b="1" dirty="0" err="1"/>
              <a:t>competenze</a:t>
            </a:r>
            <a:r>
              <a:rPr sz="2000" b="1" dirty="0"/>
              <a:t> </a:t>
            </a:r>
            <a:r>
              <a:rPr sz="2000" b="1" dirty="0" err="1"/>
              <a:t>necessarie</a:t>
            </a:r>
            <a:r>
              <a:rPr sz="2000" b="1" dirty="0"/>
              <a:t> </a:t>
            </a:r>
            <a:r>
              <a:rPr sz="2000" dirty="0"/>
              <a:t>per tutti i </a:t>
            </a:r>
            <a:r>
              <a:rPr sz="2000" dirty="0" err="1"/>
              <a:t>membri</a:t>
            </a:r>
            <a:r>
              <a:rPr sz="2000" dirty="0"/>
              <a:t> di </a:t>
            </a:r>
            <a:r>
              <a:rPr sz="2000" dirty="0" err="1"/>
              <a:t>una</a:t>
            </a:r>
            <a:r>
              <a:rPr sz="2000" dirty="0"/>
              <a:t> </a:t>
            </a:r>
            <a:r>
              <a:rPr sz="2000" dirty="0" err="1"/>
              <a:t>società</a:t>
            </a:r>
            <a:r>
              <a:rPr sz="2000" dirty="0"/>
              <a:t> </a:t>
            </a:r>
            <a:r>
              <a:rPr sz="2000" dirty="0" err="1"/>
              <a:t>basata</a:t>
            </a:r>
            <a:r>
              <a:rPr sz="2000" dirty="0"/>
              <a:t> </a:t>
            </a:r>
            <a:r>
              <a:rPr sz="2000" dirty="0" err="1"/>
              <a:t>sulla</a:t>
            </a:r>
            <a:r>
              <a:rPr sz="2000" dirty="0"/>
              <a:t> </a:t>
            </a:r>
            <a:r>
              <a:rPr sz="2000" dirty="0" err="1"/>
              <a:t>conoscenza</a:t>
            </a:r>
            <a:r>
              <a:rPr sz="2000" dirty="0"/>
              <a:t>. </a:t>
            </a:r>
            <a:endParaRPr sz="2000" dirty="0">
              <a:solidFill>
                <a:prstClr val="black"/>
              </a:solidFill>
            </a:endParaRPr>
          </a:p>
        </p:txBody>
      </p:sp>
      <p:sp>
        <p:nvSpPr>
          <p:cNvPr id="11" name="İçerik Yer Tutucusu 2">
            <a:extLst>
              <a:ext uri="{FF2B5EF4-FFF2-40B4-BE49-F238E27FC236}">
                <a16:creationId xmlns:a16="http://schemas.microsoft.com/office/drawing/2014/main" id="{0B514381-CD3B-F206-83B9-C47875AC4CA1}"/>
              </a:ext>
            </a:extLst>
          </p:cNvPr>
          <p:cNvSpPr txBox="1">
            <a:spLocks/>
          </p:cNvSpPr>
          <p:nvPr/>
        </p:nvSpPr>
        <p:spPr>
          <a:xfrm>
            <a:off x="627797" y="3440791"/>
            <a:ext cx="6478138" cy="2472232"/>
          </a:xfrm>
          <a:prstGeom prst="rect">
            <a:avLst/>
          </a:prstGeom>
        </p:spPr>
        <p:txBody>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defTabSz="914446">
              <a:defRPr sz="2133">
                <a:solidFill>
                  <a:prstClr val="black"/>
                </a:solidFill>
              </a:defRPr>
            </a:pPr>
            <a:r>
              <a:rPr sz="2000" dirty="0">
                <a:latin typeface="+mj-lt"/>
              </a:rPr>
              <a:t>EntreComp è un </a:t>
            </a:r>
            <a:r>
              <a:rPr sz="2000" b="1" dirty="0" err="1">
                <a:latin typeface="+mj-lt"/>
              </a:rPr>
              <a:t>quadro</a:t>
            </a:r>
            <a:r>
              <a:rPr sz="2000" b="1" dirty="0">
                <a:latin typeface="+mj-lt"/>
              </a:rPr>
              <a:t> di </a:t>
            </a:r>
            <a:r>
              <a:rPr sz="2000" b="1" dirty="0" err="1">
                <a:latin typeface="+mj-lt"/>
              </a:rPr>
              <a:t>riferimento</a:t>
            </a:r>
            <a:r>
              <a:rPr sz="2000" b="1" dirty="0">
                <a:latin typeface="+mj-lt"/>
              </a:rPr>
              <a:t> </a:t>
            </a:r>
            <a:r>
              <a:rPr sz="2000" dirty="0" err="1">
                <a:latin typeface="+mj-lt"/>
              </a:rPr>
              <a:t>completo</a:t>
            </a:r>
            <a:r>
              <a:rPr sz="2000" dirty="0">
                <a:latin typeface="+mj-lt"/>
              </a:rPr>
              <a:t>, </a:t>
            </a:r>
            <a:r>
              <a:rPr sz="2000" dirty="0" err="1">
                <a:latin typeface="+mj-lt"/>
              </a:rPr>
              <a:t>flessibile</a:t>
            </a:r>
            <a:r>
              <a:rPr sz="2000" dirty="0">
                <a:latin typeface="+mj-lt"/>
              </a:rPr>
              <a:t> e </a:t>
            </a:r>
            <a:r>
              <a:rPr sz="2000" dirty="0" err="1">
                <a:latin typeface="+mj-lt"/>
              </a:rPr>
              <a:t>polivalente</a:t>
            </a:r>
            <a:r>
              <a:rPr sz="2000" dirty="0">
                <a:latin typeface="+mj-lt"/>
              </a:rPr>
              <a:t> </a:t>
            </a:r>
            <a:r>
              <a:rPr sz="2000" dirty="0" err="1">
                <a:latin typeface="+mj-lt"/>
              </a:rPr>
              <a:t>progettato</a:t>
            </a:r>
            <a:r>
              <a:rPr sz="2000" dirty="0">
                <a:latin typeface="+mj-lt"/>
              </a:rPr>
              <a:t> per </a:t>
            </a:r>
            <a:r>
              <a:rPr sz="2000" dirty="0" err="1">
                <a:latin typeface="+mj-lt"/>
              </a:rPr>
              <a:t>aiutar</a:t>
            </a:r>
            <a:r>
              <a:rPr lang="fr-BE" sz="2000" dirty="0">
                <a:latin typeface="+mj-lt"/>
              </a:rPr>
              <a:t>e</a:t>
            </a:r>
            <a:r>
              <a:rPr sz="2000" dirty="0">
                <a:latin typeface="+mj-lt"/>
              </a:rPr>
              <a:t> a </a:t>
            </a:r>
            <a:r>
              <a:rPr sz="2000" dirty="0" err="1">
                <a:latin typeface="+mj-lt"/>
              </a:rPr>
              <a:t>capire</a:t>
            </a:r>
            <a:r>
              <a:rPr sz="2000" dirty="0">
                <a:latin typeface="+mj-lt"/>
              </a:rPr>
              <a:t> </a:t>
            </a:r>
            <a:r>
              <a:rPr sz="2000" dirty="0" err="1">
                <a:latin typeface="+mj-lt"/>
              </a:rPr>
              <a:t>cosa</a:t>
            </a:r>
            <a:r>
              <a:rPr sz="2000" dirty="0">
                <a:latin typeface="+mj-lt"/>
              </a:rPr>
              <a:t> </a:t>
            </a:r>
            <a:r>
              <a:rPr sz="2000" dirty="0" err="1">
                <a:latin typeface="+mj-lt"/>
              </a:rPr>
              <a:t>si</a:t>
            </a:r>
            <a:r>
              <a:rPr sz="2000" dirty="0">
                <a:latin typeface="+mj-lt"/>
              </a:rPr>
              <a:t> </a:t>
            </a:r>
            <a:r>
              <a:rPr sz="2000" dirty="0" err="1">
                <a:latin typeface="+mj-lt"/>
              </a:rPr>
              <a:t>intende</a:t>
            </a:r>
            <a:r>
              <a:rPr sz="2000" dirty="0">
                <a:latin typeface="+mj-lt"/>
              </a:rPr>
              <a:t> per </a:t>
            </a:r>
            <a:r>
              <a:rPr sz="2000" b="1" dirty="0" err="1">
                <a:latin typeface="+mj-lt"/>
              </a:rPr>
              <a:t>imprenditorialità</a:t>
            </a:r>
            <a:r>
              <a:rPr sz="2000" b="1" dirty="0">
                <a:latin typeface="+mj-lt"/>
              </a:rPr>
              <a:t> come </a:t>
            </a:r>
            <a:r>
              <a:rPr sz="2000" b="1" dirty="0" err="1">
                <a:latin typeface="+mj-lt"/>
              </a:rPr>
              <a:t>competenza</a:t>
            </a:r>
            <a:r>
              <a:rPr sz="2000" b="1" dirty="0">
                <a:latin typeface="+mj-lt"/>
              </a:rPr>
              <a:t> </a:t>
            </a:r>
            <a:r>
              <a:rPr sz="2000" b="1" dirty="0" err="1">
                <a:latin typeface="+mj-lt"/>
              </a:rPr>
              <a:t>chiave</a:t>
            </a:r>
            <a:r>
              <a:rPr sz="2000" b="1" dirty="0">
                <a:latin typeface="+mj-lt"/>
              </a:rPr>
              <a:t> per </a:t>
            </a:r>
            <a:r>
              <a:rPr sz="2000" b="1" dirty="0" err="1">
                <a:latin typeface="+mj-lt"/>
              </a:rPr>
              <a:t>l'apprendimento</a:t>
            </a:r>
            <a:r>
              <a:rPr sz="2000" b="1" dirty="0">
                <a:latin typeface="+mj-lt"/>
              </a:rPr>
              <a:t> </a:t>
            </a:r>
            <a:r>
              <a:rPr sz="2000" b="1" dirty="0" err="1">
                <a:latin typeface="+mj-lt"/>
              </a:rPr>
              <a:t>permanente</a:t>
            </a:r>
            <a:r>
              <a:rPr sz="2000" b="1" dirty="0">
                <a:latin typeface="+mj-lt"/>
              </a:rPr>
              <a:t> </a:t>
            </a:r>
            <a:r>
              <a:rPr sz="2000" dirty="0">
                <a:latin typeface="+mj-lt"/>
              </a:rPr>
              <a:t>e per </a:t>
            </a:r>
            <a:r>
              <a:rPr sz="2000" dirty="0" err="1">
                <a:latin typeface="+mj-lt"/>
              </a:rPr>
              <a:t>essere</a:t>
            </a:r>
            <a:r>
              <a:rPr sz="2000" dirty="0">
                <a:latin typeface="+mj-lt"/>
              </a:rPr>
              <a:t> in </a:t>
            </a:r>
            <a:r>
              <a:rPr sz="2000" dirty="0" err="1">
                <a:latin typeface="+mj-lt"/>
              </a:rPr>
              <a:t>grado</a:t>
            </a:r>
            <a:r>
              <a:rPr sz="2000" dirty="0">
                <a:latin typeface="+mj-lt"/>
              </a:rPr>
              <a:t> di </a:t>
            </a:r>
            <a:r>
              <a:rPr sz="2000" dirty="0" err="1">
                <a:latin typeface="+mj-lt"/>
              </a:rPr>
              <a:t>utilizzarlo</a:t>
            </a:r>
            <a:r>
              <a:rPr sz="2000" dirty="0">
                <a:latin typeface="+mj-lt"/>
              </a:rPr>
              <a:t> </a:t>
            </a:r>
            <a:r>
              <a:rPr lang="fr-BE" sz="2000" dirty="0">
                <a:latin typeface="+mj-lt"/>
              </a:rPr>
              <a:t>in </a:t>
            </a:r>
            <a:r>
              <a:rPr lang="fr-BE" sz="2000" dirty="0" err="1">
                <a:latin typeface="+mj-lt"/>
              </a:rPr>
              <a:t>diversi</a:t>
            </a:r>
            <a:r>
              <a:rPr lang="fr-BE" sz="2000" dirty="0">
                <a:latin typeface="+mj-lt"/>
              </a:rPr>
              <a:t> </a:t>
            </a:r>
            <a:r>
              <a:rPr lang="fr-BE" sz="2000" dirty="0" err="1">
                <a:latin typeface="+mj-lt"/>
              </a:rPr>
              <a:t>contesti</a:t>
            </a:r>
            <a:r>
              <a:rPr sz="2000" dirty="0">
                <a:latin typeface="+mj-lt"/>
              </a:rPr>
              <a:t>.  </a:t>
            </a:r>
            <a:endParaRPr sz="2000" dirty="0">
              <a:solidFill>
                <a:prstClr val="black"/>
              </a:solidFill>
              <a:latin typeface="+mj-lt"/>
            </a:endParaRPr>
          </a:p>
        </p:txBody>
      </p:sp>
    </p:spTree>
    <p:extLst>
      <p:ext uri="{BB962C8B-B14F-4D97-AF65-F5344CB8AC3E}">
        <p14:creationId xmlns:p14="http://schemas.microsoft.com/office/powerpoint/2010/main" val="9680865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fade">
                                      <p:cBhvr>
                                        <p:cTn id="7" dur="1000"/>
                                        <p:tgtEl>
                                          <p:spTgt spid="10">
                                            <p:txEl>
                                              <p:pRg st="0" end="0"/>
                                            </p:txEl>
                                          </p:spTgt>
                                        </p:tgtEl>
                                      </p:cBhvr>
                                    </p:animEffect>
                                    <p:anim calcmode="lin" valueType="num">
                                      <p:cBhvr>
                                        <p:cTn id="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fade">
                                      <p:cBhvr>
                                        <p:cTn id="14" dur="1000"/>
                                        <p:tgtEl>
                                          <p:spTgt spid="11">
                                            <p:txEl>
                                              <p:pRg st="0" end="0"/>
                                            </p:txEl>
                                          </p:spTgt>
                                        </p:tgtEl>
                                      </p:cBhvr>
                                    </p:animEffect>
                                    <p:anim calcmode="lin" valueType="num">
                                      <p:cBhvr>
                                        <p:cTn id="15"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Hexagon 5">
            <a:extLst>
              <a:ext uri="{FF2B5EF4-FFF2-40B4-BE49-F238E27FC236}">
                <a16:creationId xmlns:a16="http://schemas.microsoft.com/office/drawing/2014/main" id="{77DAC75C-B4C4-C561-182B-A988AEF8219C}"/>
              </a:ext>
            </a:extLst>
          </p:cNvPr>
          <p:cNvSpPr/>
          <p:nvPr/>
        </p:nvSpPr>
        <p:spPr>
          <a:xfrm rot="5400000">
            <a:off x="6989143" y="235758"/>
            <a:ext cx="2754940" cy="2541858"/>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BE" sz="2000" b="1" dirty="0">
                <a:solidFill>
                  <a:schemeClr val="bg1"/>
                </a:solidFill>
                <a:hlinkClick r:id="rId2">
                  <a:extLst>
                    <a:ext uri="{A12FA001-AC4F-418D-AE19-62706E023703}">
                      <ahyp:hlinkClr xmlns:ahyp="http://schemas.microsoft.com/office/drawing/2018/hyperlinkcolor" val="tx"/>
                    </a:ext>
                  </a:extLst>
                </a:hlinkClick>
              </a:rPr>
              <a:t>DigComp</a:t>
            </a:r>
            <a:endParaRPr lang="en-GB" b="1" dirty="0">
              <a:solidFill>
                <a:schemeClr val="bg1"/>
              </a:solidFill>
            </a:endParaRPr>
          </a:p>
        </p:txBody>
      </p:sp>
      <p:sp>
        <p:nvSpPr>
          <p:cNvPr id="8" name="Hexagon 7">
            <a:extLst>
              <a:ext uri="{FF2B5EF4-FFF2-40B4-BE49-F238E27FC236}">
                <a16:creationId xmlns:a16="http://schemas.microsoft.com/office/drawing/2014/main" id="{30BACB64-AE1A-5C61-FF39-26719608FD61}"/>
              </a:ext>
            </a:extLst>
          </p:cNvPr>
          <p:cNvSpPr/>
          <p:nvPr/>
        </p:nvSpPr>
        <p:spPr>
          <a:xfrm rot="5400000">
            <a:off x="4041603" y="235757"/>
            <a:ext cx="2754940" cy="2541858"/>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BE" sz="2000" b="1" dirty="0"/>
              <a:t>EntreComp</a:t>
            </a:r>
            <a:endParaRPr lang="en-GB" b="1" dirty="0"/>
          </a:p>
        </p:txBody>
      </p:sp>
      <p:sp>
        <p:nvSpPr>
          <p:cNvPr id="9" name="Hexagon 8">
            <a:extLst>
              <a:ext uri="{FF2B5EF4-FFF2-40B4-BE49-F238E27FC236}">
                <a16:creationId xmlns:a16="http://schemas.microsoft.com/office/drawing/2014/main" id="{2CD16E6F-4597-F979-5382-624A9D4C18B1}"/>
              </a:ext>
            </a:extLst>
          </p:cNvPr>
          <p:cNvSpPr/>
          <p:nvPr/>
        </p:nvSpPr>
        <p:spPr>
          <a:xfrm rot="5400000">
            <a:off x="2567834" y="2572532"/>
            <a:ext cx="2754937" cy="2541858"/>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BE" sz="2000" b="1" dirty="0">
                <a:solidFill>
                  <a:schemeClr val="bg1"/>
                </a:solidFill>
                <a:hlinkClick r:id="rId3">
                  <a:extLst>
                    <a:ext uri="{A12FA001-AC4F-418D-AE19-62706E023703}">
                      <ahyp:hlinkClr xmlns:ahyp="http://schemas.microsoft.com/office/drawing/2018/hyperlinkcolor" val="tx"/>
                    </a:ext>
                  </a:extLst>
                </a:hlinkClick>
              </a:rPr>
              <a:t>GreenComp</a:t>
            </a:r>
            <a:endParaRPr lang="en-GB" b="1" dirty="0">
              <a:solidFill>
                <a:schemeClr val="bg1"/>
              </a:solidFill>
            </a:endParaRPr>
          </a:p>
        </p:txBody>
      </p:sp>
      <p:sp>
        <p:nvSpPr>
          <p:cNvPr id="10" name="Hexagon 9">
            <a:extLst>
              <a:ext uri="{FF2B5EF4-FFF2-40B4-BE49-F238E27FC236}">
                <a16:creationId xmlns:a16="http://schemas.microsoft.com/office/drawing/2014/main" id="{EB52276C-52DE-0DAE-FED6-4087F6DFAF52}"/>
              </a:ext>
            </a:extLst>
          </p:cNvPr>
          <p:cNvSpPr/>
          <p:nvPr/>
        </p:nvSpPr>
        <p:spPr>
          <a:xfrm rot="5400000">
            <a:off x="5515373" y="2572532"/>
            <a:ext cx="2754940" cy="2541858"/>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r>
              <a:rPr lang="fr-BE" sz="2000" b="1" dirty="0">
                <a:solidFill>
                  <a:schemeClr val="bg1"/>
                </a:solidFill>
                <a:hlinkClick r:id="rId4">
                  <a:extLst>
                    <a:ext uri="{A12FA001-AC4F-418D-AE19-62706E023703}">
                      <ahyp:hlinkClr xmlns:ahyp="http://schemas.microsoft.com/office/drawing/2018/hyperlinkcolor" val="tx"/>
                    </a:ext>
                  </a:extLst>
                </a:hlinkClick>
              </a:rPr>
              <a:t>LifeComp</a:t>
            </a:r>
            <a:endParaRPr lang="en-GB" b="1" dirty="0">
              <a:solidFill>
                <a:schemeClr val="bg1"/>
              </a:solidFill>
            </a:endParaRPr>
          </a:p>
        </p:txBody>
      </p:sp>
      <p:sp>
        <p:nvSpPr>
          <p:cNvPr id="11" name="Hexagon 10">
            <a:extLst>
              <a:ext uri="{FF2B5EF4-FFF2-40B4-BE49-F238E27FC236}">
                <a16:creationId xmlns:a16="http://schemas.microsoft.com/office/drawing/2014/main" id="{95522A2D-F521-3E58-3B1D-ABA5A0445527}"/>
              </a:ext>
            </a:extLst>
          </p:cNvPr>
          <p:cNvSpPr/>
          <p:nvPr/>
        </p:nvSpPr>
        <p:spPr>
          <a:xfrm rot="5400000">
            <a:off x="2567836" y="-2199345"/>
            <a:ext cx="2754938" cy="2541856"/>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endParaRPr lang="en-GB" b="1" dirty="0"/>
          </a:p>
        </p:txBody>
      </p:sp>
      <p:sp>
        <p:nvSpPr>
          <p:cNvPr id="12" name="Hexagon 11">
            <a:extLst>
              <a:ext uri="{FF2B5EF4-FFF2-40B4-BE49-F238E27FC236}">
                <a16:creationId xmlns:a16="http://schemas.microsoft.com/office/drawing/2014/main" id="{FB4D752D-11A4-EDB0-260E-698A4A1E7E72}"/>
              </a:ext>
            </a:extLst>
          </p:cNvPr>
          <p:cNvSpPr/>
          <p:nvPr/>
        </p:nvSpPr>
        <p:spPr>
          <a:xfrm rot="5400000">
            <a:off x="5515374" y="-2199345"/>
            <a:ext cx="2754938" cy="2541856"/>
          </a:xfrm>
          <a:prstGeom prst="hexagon">
            <a:avLst/>
          </a:prstGeom>
        </p:spPr>
        <p:style>
          <a:lnRef idx="2">
            <a:schemeClr val="accent1">
              <a:shade val="15000"/>
            </a:schemeClr>
          </a:lnRef>
          <a:fillRef idx="1">
            <a:schemeClr val="accent1"/>
          </a:fillRef>
          <a:effectRef idx="0">
            <a:schemeClr val="accent1"/>
          </a:effectRef>
          <a:fontRef idx="minor">
            <a:schemeClr val="lt1"/>
          </a:fontRef>
        </p:style>
        <p:txBody>
          <a:bodyPr vert="vert270" rtlCol="0" anchor="ctr"/>
          <a:lstStyle/>
          <a:p>
            <a:pPr algn="ctr"/>
            <a:endParaRPr lang="en-GB" b="1" dirty="0"/>
          </a:p>
        </p:txBody>
      </p:sp>
    </p:spTree>
    <p:extLst>
      <p:ext uri="{BB962C8B-B14F-4D97-AF65-F5344CB8AC3E}">
        <p14:creationId xmlns:p14="http://schemas.microsoft.com/office/powerpoint/2010/main" val="2442666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6" name="Picture 4" descr="DigiComPass – our new project! - European Initiative for Education">
            <a:extLst>
              <a:ext uri="{FF2B5EF4-FFF2-40B4-BE49-F238E27FC236}">
                <a16:creationId xmlns:a16="http://schemas.microsoft.com/office/drawing/2014/main" id="{7374099F-93A7-0A58-7791-BD27DA7F15D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95513" y="0"/>
            <a:ext cx="7799387"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928123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A15D91-A874-8679-C300-77DA042FE789}"/>
              </a:ext>
            </a:extLst>
          </p:cNvPr>
          <p:cNvSpPr>
            <a:spLocks noGrp="1"/>
          </p:cNvSpPr>
          <p:nvPr>
            <p:ph type="ctrTitle"/>
          </p:nvPr>
        </p:nvSpPr>
        <p:spPr>
          <a:xfrm>
            <a:off x="-1602260" y="-236495"/>
            <a:ext cx="9144000" cy="2387600"/>
          </a:xfrm>
        </p:spPr>
        <p:txBody>
          <a:bodyPr/>
          <a:lstStyle/>
          <a:p>
            <a:r>
              <a:rPr lang="fr-BE" dirty="0"/>
              <a:t>LifeComp</a:t>
            </a:r>
            <a:endParaRPr lang="en-GB" dirty="0"/>
          </a:p>
        </p:txBody>
      </p:sp>
      <p:pic>
        <p:nvPicPr>
          <p:cNvPr id="4098" name="Picture 2" descr="LifeComp tree of competences describes nine competences, organised in three areas: The &quot;personal&quot; area (P1, P2, P3), the &quot;social&quot; area (S1, S2, S3) and the &quot;learning to learn&quot; area (L1, L2, L3)">
            <a:extLst>
              <a:ext uri="{FF2B5EF4-FFF2-40B4-BE49-F238E27FC236}">
                <a16:creationId xmlns:a16="http://schemas.microsoft.com/office/drawing/2014/main" id="{8D95F8EE-840D-036A-3D65-D549C9CA35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9752" y="957305"/>
            <a:ext cx="9439275" cy="6134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470628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57F77-50A4-6DB0-39DA-C0E0CB2D3B49}"/>
              </a:ext>
            </a:extLst>
          </p:cNvPr>
          <p:cNvSpPr>
            <a:spLocks noGrp="1"/>
          </p:cNvSpPr>
          <p:nvPr>
            <p:ph type="ctrTitle"/>
          </p:nvPr>
        </p:nvSpPr>
        <p:spPr>
          <a:xfrm>
            <a:off x="-1626973" y="-867719"/>
            <a:ext cx="9144000" cy="2387600"/>
          </a:xfrm>
        </p:spPr>
        <p:txBody>
          <a:bodyPr/>
          <a:lstStyle/>
          <a:p>
            <a:r>
              <a:rPr lang="fr-BE" dirty="0"/>
              <a:t>GreenComp</a:t>
            </a:r>
            <a:endParaRPr lang="en-GB" dirty="0"/>
          </a:p>
        </p:txBody>
      </p:sp>
      <p:pic>
        <p:nvPicPr>
          <p:cNvPr id="5122" name="Picture 2" descr="GreenComp conceptual reference model">
            <a:extLst>
              <a:ext uri="{FF2B5EF4-FFF2-40B4-BE49-F238E27FC236}">
                <a16:creationId xmlns:a16="http://schemas.microsoft.com/office/drawing/2014/main" id="{A1B92AA3-6228-6B9F-5D5A-0960872319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9098" y="2054721"/>
            <a:ext cx="10325486" cy="48032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278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magine 2">
            <a:extLst>
              <a:ext uri="{FF2B5EF4-FFF2-40B4-BE49-F238E27FC236}">
                <a16:creationId xmlns:a16="http://schemas.microsoft.com/office/drawing/2014/main" id="{1B54F366-3283-5F45-9B72-46DE3C3080A5}"/>
              </a:ext>
            </a:extLst>
          </p:cNvPr>
          <p:cNvPicPr>
            <a:picLocks noChangeAspect="1"/>
          </p:cNvPicPr>
          <p:nvPr/>
        </p:nvPicPr>
        <p:blipFill>
          <a:blip r:embed="rId2"/>
          <a:stretch>
            <a:fillRect/>
          </a:stretch>
        </p:blipFill>
        <p:spPr>
          <a:xfrm>
            <a:off x="0" y="0"/>
            <a:ext cx="12192000" cy="6858000"/>
          </a:xfrm>
          <a:prstGeom prst="rect">
            <a:avLst/>
          </a:prstGeom>
        </p:spPr>
      </p:pic>
      <p:sp>
        <p:nvSpPr>
          <p:cNvPr id="4" name="CasellaDiTesto 3">
            <a:extLst>
              <a:ext uri="{FF2B5EF4-FFF2-40B4-BE49-F238E27FC236}">
                <a16:creationId xmlns:a16="http://schemas.microsoft.com/office/drawing/2014/main" id="{54040534-6010-F847-9701-830C2039E18C}"/>
              </a:ext>
            </a:extLst>
          </p:cNvPr>
          <p:cNvSpPr txBox="1"/>
          <p:nvPr/>
        </p:nvSpPr>
        <p:spPr>
          <a:xfrm>
            <a:off x="3932816" y="3677723"/>
            <a:ext cx="4326367" cy="1846018"/>
          </a:xfrm>
          <a:prstGeom prst="rect">
            <a:avLst/>
          </a:prstGeom>
          <a:noFill/>
        </p:spPr>
        <p:txBody>
          <a:bodyPr wrap="square">
            <a:spAutoFit/>
          </a:bodyPr>
          <a:lstStyle/>
          <a:p>
            <a:pPr algn="ctr">
              <a:defRPr>
                <a:solidFill>
                  <a:schemeClr val="bg1"/>
                </a:solidFill>
                <a:latin typeface="Montserrat Light" pitchFamily="2" charset="77"/>
              </a:defRPr>
            </a:pPr>
            <a:r>
              <a:rPr dirty="0" err="1"/>
              <a:t>Grazie</a:t>
            </a:r>
            <a:endParaRPr lang="fr-BE" dirty="0"/>
          </a:p>
          <a:p>
            <a:pPr algn="ctr">
              <a:defRPr>
                <a:solidFill>
                  <a:schemeClr val="bg1"/>
                </a:solidFill>
                <a:latin typeface="Montserrat Light" pitchFamily="2" charset="77"/>
              </a:defRPr>
            </a:pPr>
            <a:endParaRPr lang="fr-BE" dirty="0">
              <a:solidFill>
                <a:schemeClr val="bg1"/>
              </a:solidFill>
              <a:latin typeface="Montserrat Light" pitchFamily="2" charset="77"/>
            </a:endParaRPr>
          </a:p>
          <a:p>
            <a:pPr algn="ctr">
              <a:lnSpc>
                <a:spcPct val="150000"/>
              </a:lnSpc>
              <a:defRPr>
                <a:solidFill>
                  <a:schemeClr val="bg1"/>
                </a:solidFill>
                <a:latin typeface="Montserrat Light" pitchFamily="2" charset="77"/>
              </a:defRPr>
            </a:pPr>
            <a:r>
              <a:rPr lang="fr-BE" dirty="0">
                <a:solidFill>
                  <a:schemeClr val="bg1"/>
                </a:solidFill>
                <a:latin typeface="Montserrat Light" pitchFamily="2" charset="77"/>
                <a:hlinkClick r:id="rId3">
                  <a:extLst>
                    <a:ext uri="{A12FA001-AC4F-418D-AE19-62706E023703}">
                      <ahyp:hlinkClr xmlns:ahyp="http://schemas.microsoft.com/office/drawing/2018/hyperlinkcolor" val="tx"/>
                    </a:ext>
                  </a:extLst>
                </a:hlinkClick>
              </a:rPr>
              <a:t>bilanzola@eurochambres.eu</a:t>
            </a:r>
            <a:endParaRPr lang="fr-BE" dirty="0">
              <a:solidFill>
                <a:schemeClr val="bg1"/>
              </a:solidFill>
              <a:latin typeface="Montserrat Light" pitchFamily="2" charset="77"/>
            </a:endParaRPr>
          </a:p>
          <a:p>
            <a:pPr algn="ctr">
              <a:lnSpc>
                <a:spcPct val="150000"/>
              </a:lnSpc>
              <a:defRPr>
                <a:solidFill>
                  <a:schemeClr val="bg1"/>
                </a:solidFill>
                <a:latin typeface="Montserrat Light" pitchFamily="2" charset="77"/>
              </a:defRPr>
            </a:pPr>
            <a:r>
              <a:rPr lang="fr-BE" b="1" dirty="0">
                <a:solidFill>
                  <a:schemeClr val="bg1"/>
                </a:solidFill>
                <a:latin typeface="Montserrat Light" pitchFamily="2" charset="77"/>
              </a:rPr>
              <a:t>Greta Bilanzola, Senior Project </a:t>
            </a:r>
            <a:r>
              <a:rPr lang="fr-BE" b="1" dirty="0" err="1">
                <a:solidFill>
                  <a:schemeClr val="bg1"/>
                </a:solidFill>
                <a:latin typeface="Montserrat Light" pitchFamily="2" charset="77"/>
              </a:rPr>
              <a:t>Officer</a:t>
            </a:r>
            <a:r>
              <a:rPr lang="fr-BE" b="1" dirty="0">
                <a:solidFill>
                  <a:schemeClr val="bg1"/>
                </a:solidFill>
                <a:latin typeface="Montserrat Light" pitchFamily="2" charset="77"/>
              </a:rPr>
              <a:t>, Eurochambres</a:t>
            </a:r>
            <a:endParaRPr b="1" dirty="0">
              <a:solidFill>
                <a:schemeClr val="bg1"/>
              </a:solidFill>
              <a:latin typeface="Montserrat Light" pitchFamily="2" charset="77"/>
            </a:endParaRPr>
          </a:p>
        </p:txBody>
      </p:sp>
    </p:spTree>
    <p:extLst>
      <p:ext uri="{BB962C8B-B14F-4D97-AF65-F5344CB8AC3E}">
        <p14:creationId xmlns:p14="http://schemas.microsoft.com/office/powerpoint/2010/main" val="33644868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a:off x="685800" y="6127265"/>
            <a:ext cx="10820400" cy="22450"/>
          </a:xfrm>
          <a:prstGeom prst="rect">
            <a:avLst/>
          </a:prstGeom>
          <a:solidFill>
            <a:srgbClr val="68969E"/>
          </a:solidFill>
        </p:spPr>
        <p:txBody>
          <a:bodyPr/>
          <a:lstStyle/>
          <a:p>
            <a:endParaRPr lang="en-GB"/>
          </a:p>
        </p:txBody>
      </p:sp>
      <p:sp>
        <p:nvSpPr>
          <p:cNvPr id="22" name="TextBox 22"/>
          <p:cNvSpPr txBox="1"/>
          <p:nvPr/>
        </p:nvSpPr>
        <p:spPr>
          <a:xfrm>
            <a:off x="685800" y="1108478"/>
            <a:ext cx="10419449" cy="1021498"/>
          </a:xfrm>
          <a:prstGeom prst="rect">
            <a:avLst/>
          </a:prstGeom>
        </p:spPr>
        <p:txBody>
          <a:bodyPr wrap="square" lIns="0" tIns="0" rIns="0" bIns="0" anchor="t">
            <a:spAutoFit/>
          </a:bodyPr>
          <a:lstStyle/>
          <a:p>
            <a:pPr>
              <a:lnSpc>
                <a:spcPts val="4080"/>
              </a:lnSpc>
              <a:defRPr sz="3200" b="1">
                <a:solidFill>
                  <a:srgbClr val="E97E36"/>
                </a:solidFill>
                <a:latin typeface="+mj-lt"/>
              </a:defRPr>
            </a:pPr>
            <a:r>
              <a:rPr dirty="0">
                <a:solidFill>
                  <a:schemeClr val="accent1"/>
                </a:solidFill>
              </a:rPr>
              <a:t>In </a:t>
            </a:r>
            <a:r>
              <a:rPr dirty="0" err="1">
                <a:solidFill>
                  <a:schemeClr val="accent1"/>
                </a:solidFill>
              </a:rPr>
              <a:t>che</a:t>
            </a:r>
            <a:r>
              <a:rPr dirty="0">
                <a:solidFill>
                  <a:schemeClr val="accent1"/>
                </a:solidFill>
              </a:rPr>
              <a:t> modo EntreComp </a:t>
            </a:r>
            <a:r>
              <a:rPr dirty="0" err="1">
                <a:solidFill>
                  <a:schemeClr val="accent1"/>
                </a:solidFill>
              </a:rPr>
              <a:t>definisce</a:t>
            </a:r>
            <a:r>
              <a:rPr dirty="0">
                <a:solidFill>
                  <a:schemeClr val="accent1"/>
                </a:solidFill>
              </a:rPr>
              <a:t> </a:t>
            </a:r>
            <a:r>
              <a:rPr dirty="0" err="1">
                <a:solidFill>
                  <a:schemeClr val="accent1"/>
                </a:solidFill>
              </a:rPr>
              <a:t>l'imprenditorialità</a:t>
            </a:r>
            <a:r>
              <a:rPr dirty="0">
                <a:solidFill>
                  <a:schemeClr val="accent1"/>
                </a:solidFill>
              </a:rPr>
              <a:t> come </a:t>
            </a:r>
            <a:r>
              <a:rPr dirty="0" err="1">
                <a:solidFill>
                  <a:schemeClr val="accent1"/>
                </a:solidFill>
              </a:rPr>
              <a:t>competenza</a:t>
            </a:r>
            <a:r>
              <a:rPr dirty="0">
                <a:solidFill>
                  <a:schemeClr val="accent1"/>
                </a:solidFill>
              </a:rPr>
              <a:t>?</a:t>
            </a:r>
          </a:p>
        </p:txBody>
      </p:sp>
      <p:sp>
        <p:nvSpPr>
          <p:cNvPr id="44" name="Metin kutusu 3">
            <a:extLst>
              <a:ext uri="{FF2B5EF4-FFF2-40B4-BE49-F238E27FC236}">
                <a16:creationId xmlns:a16="http://schemas.microsoft.com/office/drawing/2014/main" id="{EC7F758D-AA04-DDA4-D1D4-B737921E201F}"/>
              </a:ext>
            </a:extLst>
          </p:cNvPr>
          <p:cNvSpPr txBox="1"/>
          <p:nvPr/>
        </p:nvSpPr>
        <p:spPr>
          <a:xfrm>
            <a:off x="685800" y="2514601"/>
            <a:ext cx="9923257" cy="1938992"/>
          </a:xfrm>
          <a:prstGeom prst="rect">
            <a:avLst/>
          </a:prstGeom>
          <a:noFill/>
        </p:spPr>
        <p:txBody>
          <a:bodyPr wrap="square">
            <a:spAutoFit/>
          </a:bodyPr>
          <a:lstStyle/>
          <a:p>
            <a:pPr defTabSz="914446">
              <a:defRPr sz="2400">
                <a:solidFill>
                  <a:srgbClr val="000000"/>
                </a:solidFill>
              </a:defRPr>
            </a:pPr>
            <a:r>
              <a:rPr dirty="0" err="1"/>
              <a:t>L'imprenditorialità</a:t>
            </a:r>
            <a:r>
              <a:rPr dirty="0"/>
              <a:t> come </a:t>
            </a:r>
            <a:r>
              <a:rPr dirty="0" err="1"/>
              <a:t>competenza</a:t>
            </a:r>
            <a:r>
              <a:rPr dirty="0"/>
              <a:t> è </a:t>
            </a:r>
            <a:r>
              <a:rPr dirty="0" err="1"/>
              <a:t>definita</a:t>
            </a:r>
            <a:r>
              <a:rPr dirty="0"/>
              <a:t> come la </a:t>
            </a:r>
            <a:r>
              <a:rPr b="1" dirty="0" err="1"/>
              <a:t>capacità</a:t>
            </a:r>
            <a:r>
              <a:rPr b="1" dirty="0"/>
              <a:t> di </a:t>
            </a:r>
            <a:r>
              <a:rPr b="1" dirty="0" err="1"/>
              <a:t>agire</a:t>
            </a:r>
            <a:r>
              <a:rPr b="1" dirty="0"/>
              <a:t> </a:t>
            </a:r>
            <a:r>
              <a:rPr b="1" dirty="0" err="1"/>
              <a:t>su</a:t>
            </a:r>
            <a:r>
              <a:rPr b="1" dirty="0"/>
              <a:t> </a:t>
            </a:r>
            <a:r>
              <a:rPr b="1" dirty="0" err="1"/>
              <a:t>opportunità</a:t>
            </a:r>
            <a:r>
              <a:rPr b="1" dirty="0"/>
              <a:t> e idee </a:t>
            </a:r>
            <a:r>
              <a:rPr dirty="0"/>
              <a:t>per </a:t>
            </a:r>
            <a:r>
              <a:rPr b="1" dirty="0" err="1"/>
              <a:t>creare</a:t>
            </a:r>
            <a:r>
              <a:rPr b="1" dirty="0"/>
              <a:t> </a:t>
            </a:r>
            <a:r>
              <a:rPr b="1" dirty="0" err="1"/>
              <a:t>valore</a:t>
            </a:r>
            <a:r>
              <a:rPr b="1" dirty="0"/>
              <a:t> per </a:t>
            </a:r>
            <a:r>
              <a:rPr b="1" dirty="0" err="1"/>
              <a:t>gli</a:t>
            </a:r>
            <a:r>
              <a:rPr b="1" dirty="0"/>
              <a:t> </a:t>
            </a:r>
            <a:r>
              <a:rPr b="1" dirty="0" err="1"/>
              <a:t>altri</a:t>
            </a:r>
            <a:r>
              <a:rPr dirty="0"/>
              <a:t>. </a:t>
            </a:r>
            <a:endParaRPr lang="fr-BE" dirty="0"/>
          </a:p>
          <a:p>
            <a:pPr defTabSz="914446">
              <a:defRPr sz="2400">
                <a:solidFill>
                  <a:srgbClr val="000000"/>
                </a:solidFill>
              </a:defRPr>
            </a:pPr>
            <a:endParaRPr lang="fr-BE" dirty="0"/>
          </a:p>
          <a:p>
            <a:pPr defTabSz="914446">
              <a:defRPr sz="2400">
                <a:solidFill>
                  <a:srgbClr val="000000"/>
                </a:solidFill>
              </a:defRPr>
            </a:pPr>
            <a:r>
              <a:rPr dirty="0"/>
              <a:t>Il </a:t>
            </a:r>
            <a:r>
              <a:rPr dirty="0" err="1"/>
              <a:t>valore</a:t>
            </a:r>
            <a:r>
              <a:rPr dirty="0"/>
              <a:t> </a:t>
            </a:r>
            <a:r>
              <a:rPr dirty="0" err="1"/>
              <a:t>creato</a:t>
            </a:r>
            <a:r>
              <a:rPr dirty="0"/>
              <a:t> </a:t>
            </a:r>
            <a:r>
              <a:rPr dirty="0" err="1"/>
              <a:t>può</a:t>
            </a:r>
            <a:r>
              <a:rPr dirty="0"/>
              <a:t> </a:t>
            </a:r>
            <a:r>
              <a:rPr dirty="0" err="1"/>
              <a:t>essere</a:t>
            </a:r>
            <a:r>
              <a:rPr dirty="0"/>
              <a:t> </a:t>
            </a:r>
            <a:r>
              <a:rPr b="1" dirty="0" err="1"/>
              <a:t>sociale</a:t>
            </a:r>
            <a:r>
              <a:rPr b="1" dirty="0"/>
              <a:t>, </a:t>
            </a:r>
            <a:r>
              <a:rPr b="1" dirty="0" err="1"/>
              <a:t>culturale</a:t>
            </a:r>
            <a:r>
              <a:rPr b="1" dirty="0"/>
              <a:t> o </a:t>
            </a:r>
            <a:r>
              <a:rPr b="1" dirty="0" err="1"/>
              <a:t>finanziario</a:t>
            </a:r>
            <a:r>
              <a:rPr dirty="0"/>
              <a:t>. </a:t>
            </a:r>
            <a:endParaRPr dirty="0">
              <a:solidFill>
                <a:prstClr val="black"/>
              </a:solidFill>
            </a:endParaRPr>
          </a:p>
        </p:txBody>
      </p:sp>
    </p:spTree>
    <p:extLst>
      <p:ext uri="{BB962C8B-B14F-4D97-AF65-F5344CB8AC3E}">
        <p14:creationId xmlns:p14="http://schemas.microsoft.com/office/powerpoint/2010/main" val="887228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4">
                                            <p:txEl>
                                              <p:pRg st="0" end="0"/>
                                            </p:txEl>
                                          </p:spTgt>
                                        </p:tgtEl>
                                        <p:attrNameLst>
                                          <p:attrName>style.visibility</p:attrName>
                                        </p:attrNameLst>
                                      </p:cBhvr>
                                      <p:to>
                                        <p:strVal val="visible"/>
                                      </p:to>
                                    </p:set>
                                    <p:anim calcmode="lin" valueType="num">
                                      <p:cBhvr additive="base">
                                        <p:cTn id="7" dur="500" fill="hold"/>
                                        <p:tgtEl>
                                          <p:spTgt spid="4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4">
                                            <p:txEl>
                                              <p:pRg st="2" end="2"/>
                                            </p:txEl>
                                          </p:spTgt>
                                        </p:tgtEl>
                                        <p:attrNameLst>
                                          <p:attrName>style.visibility</p:attrName>
                                        </p:attrNameLst>
                                      </p:cBhvr>
                                      <p:to>
                                        <p:strVal val="visible"/>
                                      </p:to>
                                    </p:set>
                                    <p:anim calcmode="lin" valueType="num">
                                      <p:cBhvr additive="base">
                                        <p:cTn id="13" dur="500" fill="hold"/>
                                        <p:tgtEl>
                                          <p:spTgt spid="44">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txBox="1">
            <a:spLocks/>
          </p:cNvSpPr>
          <p:nvPr/>
        </p:nvSpPr>
        <p:spPr>
          <a:xfrm>
            <a:off x="647700" y="822327"/>
            <a:ext cx="10706100" cy="623016"/>
          </a:xfrm>
          <a:prstGeom prst="rect">
            <a:avLst/>
          </a:prstGeom>
        </p:spPr>
        <p:txBody>
          <a:bodyPr anchor="b"/>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defTabSz="914446">
              <a:defRPr sz="4000" b="1">
                <a:solidFill>
                  <a:prstClr val="black"/>
                </a:solidFill>
              </a:defRPr>
            </a:pPr>
            <a:r>
              <a:rPr dirty="0">
                <a:solidFill>
                  <a:schemeClr val="accent1"/>
                </a:solidFill>
              </a:rPr>
              <a:t>Lo </a:t>
            </a:r>
            <a:r>
              <a:rPr dirty="0" err="1">
                <a:solidFill>
                  <a:schemeClr val="accent1"/>
                </a:solidFill>
              </a:rPr>
              <a:t>scopo</a:t>
            </a:r>
            <a:r>
              <a:rPr dirty="0">
                <a:solidFill>
                  <a:schemeClr val="accent1"/>
                </a:solidFill>
              </a:rPr>
              <a:t> di EntreComp?</a:t>
            </a:r>
            <a:endParaRPr sz="4000" b="1" dirty="0">
              <a:solidFill>
                <a:schemeClr val="accent1"/>
              </a:solidFill>
            </a:endParaRPr>
          </a:p>
        </p:txBody>
      </p:sp>
      <p:grpSp>
        <p:nvGrpSpPr>
          <p:cNvPr id="20" name="Group 19">
            <a:extLst>
              <a:ext uri="{FF2B5EF4-FFF2-40B4-BE49-F238E27FC236}">
                <a16:creationId xmlns:a16="http://schemas.microsoft.com/office/drawing/2014/main" id="{B356D654-D92C-A389-C5E7-E72ACB54F71B}"/>
              </a:ext>
            </a:extLst>
          </p:cNvPr>
          <p:cNvGrpSpPr/>
          <p:nvPr/>
        </p:nvGrpSpPr>
        <p:grpSpPr>
          <a:xfrm>
            <a:off x="743974" y="1585638"/>
            <a:ext cx="10897420" cy="872427"/>
            <a:chOff x="0" y="88325"/>
            <a:chExt cx="8128000" cy="1006931"/>
          </a:xfrm>
        </p:grpSpPr>
        <p:sp>
          <p:nvSpPr>
            <p:cNvPr id="33" name="Rectangle: Rounded Corners 32">
              <a:extLst>
                <a:ext uri="{FF2B5EF4-FFF2-40B4-BE49-F238E27FC236}">
                  <a16:creationId xmlns:a16="http://schemas.microsoft.com/office/drawing/2014/main" id="{92B4CB3D-DB7C-CA80-3836-8761B41121C5}"/>
                </a:ext>
              </a:extLst>
            </p:cNvPr>
            <p:cNvSpPr/>
            <p:nvPr/>
          </p:nvSpPr>
          <p:spPr>
            <a:xfrm>
              <a:off x="0" y="88325"/>
              <a:ext cx="8128000" cy="1006931"/>
            </a:xfrm>
            <a:prstGeom prst="roundRect">
              <a:avLst/>
            </a:prstGeom>
            <a:ln w="285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4" name="Rectangle: Rounded Corners 4">
              <a:extLst>
                <a:ext uri="{FF2B5EF4-FFF2-40B4-BE49-F238E27FC236}">
                  <a16:creationId xmlns:a16="http://schemas.microsoft.com/office/drawing/2014/main" id="{8020A101-3DCF-BCF5-F4D5-ABD5EB609464}"/>
                </a:ext>
              </a:extLst>
            </p:cNvPr>
            <p:cNvSpPr txBox="1"/>
            <p:nvPr/>
          </p:nvSpPr>
          <p:spPr>
            <a:xfrm>
              <a:off x="49154" y="137479"/>
              <a:ext cx="8029692" cy="908623"/>
            </a:xfrm>
            <a:prstGeom prst="rect">
              <a:avLst/>
            </a:prstGeom>
            <a:ln w="28575">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FontTx/>
                <a:buNone/>
              </a:pPr>
              <a:r>
                <a:rPr lang="fr-BE" sz="1800" b="1" kern="1200" dirty="0" err="1">
                  <a:solidFill>
                    <a:schemeClr val="bg1"/>
                  </a:solidFill>
                </a:rPr>
                <a:t>Stabilire</a:t>
              </a:r>
              <a:r>
                <a:rPr lang="fr-BE" sz="1800" b="1" kern="1200" dirty="0">
                  <a:solidFill>
                    <a:schemeClr val="bg1"/>
                  </a:solidFill>
                </a:rPr>
                <a:t> un </a:t>
              </a:r>
              <a:r>
                <a:rPr lang="fr-BE" sz="1800" b="1" kern="1200" dirty="0" err="1">
                  <a:solidFill>
                    <a:schemeClr val="bg1"/>
                  </a:solidFill>
                </a:rPr>
                <a:t>linguaggio</a:t>
              </a:r>
              <a:r>
                <a:rPr lang="fr-BE" sz="1800" b="1" kern="1200" dirty="0">
                  <a:solidFill>
                    <a:schemeClr val="bg1"/>
                  </a:solidFill>
                </a:rPr>
                <a:t> </a:t>
              </a:r>
              <a:r>
                <a:rPr lang="fr-BE" sz="1800" b="1" kern="1200" dirty="0" err="1">
                  <a:solidFill>
                    <a:schemeClr val="bg1"/>
                  </a:solidFill>
                </a:rPr>
                <a:t>comune</a:t>
              </a:r>
              <a:r>
                <a:rPr lang="fr-BE" sz="1800" b="1" kern="1200" dirty="0">
                  <a:solidFill>
                    <a:schemeClr val="bg1"/>
                  </a:solidFill>
                </a:rPr>
                <a:t> </a:t>
              </a:r>
              <a:r>
                <a:rPr lang="fr-BE" sz="1800" b="1" kern="1200" dirty="0" err="1">
                  <a:solidFill>
                    <a:schemeClr val="bg1"/>
                  </a:solidFill>
                </a:rPr>
                <a:t>che</a:t>
              </a:r>
              <a:r>
                <a:rPr lang="fr-BE" sz="1800" b="1" kern="1200" dirty="0">
                  <a:solidFill>
                    <a:schemeClr val="bg1"/>
                  </a:solidFill>
                </a:rPr>
                <a:t> </a:t>
              </a:r>
              <a:r>
                <a:rPr lang="fr-BE" sz="1800" b="1" kern="1200" dirty="0" err="1">
                  <a:solidFill>
                    <a:schemeClr val="bg1"/>
                  </a:solidFill>
                </a:rPr>
                <a:t>faccia</a:t>
              </a:r>
              <a:r>
                <a:rPr lang="fr-BE" sz="1800" b="1" kern="1200" dirty="0">
                  <a:solidFill>
                    <a:schemeClr val="bg1"/>
                  </a:solidFill>
                </a:rPr>
                <a:t> da ponte tra il </a:t>
              </a:r>
              <a:r>
                <a:rPr lang="fr-BE" sz="1800" b="1" kern="1200" dirty="0" err="1">
                  <a:solidFill>
                    <a:schemeClr val="bg1"/>
                  </a:solidFill>
                </a:rPr>
                <a:t>mondo</a:t>
              </a:r>
              <a:r>
                <a:rPr lang="fr-BE" sz="1800" b="1" kern="1200" dirty="0">
                  <a:solidFill>
                    <a:schemeClr val="bg1"/>
                  </a:solidFill>
                </a:rPr>
                <a:t> </a:t>
              </a:r>
              <a:r>
                <a:rPr lang="fr-BE" sz="1800" b="1" kern="1200" dirty="0" err="1">
                  <a:solidFill>
                    <a:schemeClr val="bg1"/>
                  </a:solidFill>
                </a:rPr>
                <a:t>della</a:t>
              </a:r>
              <a:r>
                <a:rPr lang="fr-BE" sz="1800" b="1" kern="1200" dirty="0">
                  <a:solidFill>
                    <a:schemeClr val="bg1"/>
                  </a:solidFill>
                </a:rPr>
                <a:t> </a:t>
              </a:r>
              <a:r>
                <a:rPr lang="fr-BE" sz="1800" b="1" kern="1200" dirty="0" err="1">
                  <a:solidFill>
                    <a:schemeClr val="bg1"/>
                  </a:solidFill>
                </a:rPr>
                <a:t>formazione</a:t>
              </a:r>
              <a:r>
                <a:rPr lang="fr-BE" sz="1800" b="1" kern="1200" dirty="0">
                  <a:solidFill>
                    <a:schemeClr val="bg1"/>
                  </a:solidFill>
                </a:rPr>
                <a:t> e del </a:t>
              </a:r>
              <a:r>
                <a:rPr lang="fr-BE" sz="1800" b="1" kern="1200" dirty="0" err="1">
                  <a:solidFill>
                    <a:schemeClr val="bg1"/>
                  </a:solidFill>
                </a:rPr>
                <a:t>lavoro</a:t>
              </a:r>
              <a:endParaRPr lang="en-GB" sz="1800" b="1" kern="1200" dirty="0">
                <a:solidFill>
                  <a:schemeClr val="bg1"/>
                </a:solidFill>
              </a:endParaRPr>
            </a:p>
          </p:txBody>
        </p:sp>
      </p:grpSp>
      <p:grpSp>
        <p:nvGrpSpPr>
          <p:cNvPr id="21" name="Group 20">
            <a:extLst>
              <a:ext uri="{FF2B5EF4-FFF2-40B4-BE49-F238E27FC236}">
                <a16:creationId xmlns:a16="http://schemas.microsoft.com/office/drawing/2014/main" id="{75AE72FB-BC8A-EE02-BF56-2BDB946D46FB}"/>
              </a:ext>
            </a:extLst>
          </p:cNvPr>
          <p:cNvGrpSpPr/>
          <p:nvPr/>
        </p:nvGrpSpPr>
        <p:grpSpPr>
          <a:xfrm>
            <a:off x="743974" y="2611809"/>
            <a:ext cx="10897420" cy="872427"/>
            <a:chOff x="0" y="1147096"/>
            <a:chExt cx="8128000" cy="1006931"/>
          </a:xfrm>
        </p:grpSpPr>
        <p:sp>
          <p:nvSpPr>
            <p:cNvPr id="31" name="Rectangle: Rounded Corners 30">
              <a:extLst>
                <a:ext uri="{FF2B5EF4-FFF2-40B4-BE49-F238E27FC236}">
                  <a16:creationId xmlns:a16="http://schemas.microsoft.com/office/drawing/2014/main" id="{87BF6B38-29C5-2E78-9F7F-7FFDA92ABD5B}"/>
                </a:ext>
              </a:extLst>
            </p:cNvPr>
            <p:cNvSpPr/>
            <p:nvPr/>
          </p:nvSpPr>
          <p:spPr>
            <a:xfrm>
              <a:off x="0" y="1147096"/>
              <a:ext cx="8128000" cy="1006931"/>
            </a:xfrm>
            <a:prstGeom prst="roundRect">
              <a:avLst/>
            </a:prstGeom>
            <a:ln w="285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2" name="Rectangle: Rounded Corners 6">
              <a:extLst>
                <a:ext uri="{FF2B5EF4-FFF2-40B4-BE49-F238E27FC236}">
                  <a16:creationId xmlns:a16="http://schemas.microsoft.com/office/drawing/2014/main" id="{DCD71857-7086-109D-18F7-AAB85A599035}"/>
                </a:ext>
              </a:extLst>
            </p:cNvPr>
            <p:cNvSpPr txBox="1"/>
            <p:nvPr/>
          </p:nvSpPr>
          <p:spPr>
            <a:xfrm>
              <a:off x="49154" y="1196250"/>
              <a:ext cx="8029692" cy="908623"/>
            </a:xfrm>
            <a:prstGeom prst="rect">
              <a:avLst/>
            </a:prstGeom>
            <a:ln w="28575">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b="1" kern="1200" dirty="0">
                  <a:solidFill>
                    <a:schemeClr val="bg1"/>
                  </a:solidFill>
                </a:rPr>
                <a:t>Far </a:t>
              </a:r>
              <a:r>
                <a:rPr lang="fr-BE" sz="1800" b="1" kern="1200" dirty="0" err="1">
                  <a:solidFill>
                    <a:schemeClr val="bg1"/>
                  </a:solidFill>
                </a:rPr>
                <a:t>comprendere</a:t>
              </a:r>
              <a:r>
                <a:rPr lang="fr-BE" sz="1800" b="1" kern="1200" dirty="0">
                  <a:solidFill>
                    <a:schemeClr val="bg1"/>
                  </a:solidFill>
                </a:rPr>
                <a:t> l’</a:t>
              </a:r>
              <a:r>
                <a:rPr lang="fr-BE" sz="1800" b="1" kern="1200" dirty="0" err="1">
                  <a:solidFill>
                    <a:schemeClr val="bg1"/>
                  </a:solidFill>
                </a:rPr>
                <a:t>imprenditorialita</a:t>
              </a:r>
              <a:r>
                <a:rPr lang="fr-BE" sz="1800" b="1" kern="1200" dirty="0">
                  <a:solidFill>
                    <a:schemeClr val="bg1"/>
                  </a:solidFill>
                </a:rPr>
                <a:t>’ come </a:t>
              </a:r>
              <a:r>
                <a:rPr lang="fr-BE" sz="1800" b="1" kern="1200" dirty="0" err="1">
                  <a:solidFill>
                    <a:schemeClr val="bg1"/>
                  </a:solidFill>
                </a:rPr>
                <a:t>una</a:t>
              </a:r>
              <a:r>
                <a:rPr lang="fr-BE" sz="1800" b="1" kern="1200" dirty="0">
                  <a:solidFill>
                    <a:schemeClr val="bg1"/>
                  </a:solidFill>
                </a:rPr>
                <a:t> </a:t>
              </a:r>
              <a:r>
                <a:rPr lang="fr-BE" sz="1800" b="1" kern="1200" dirty="0" err="1">
                  <a:solidFill>
                    <a:schemeClr val="bg1"/>
                  </a:solidFill>
                </a:rPr>
                <a:t>competenza</a:t>
              </a:r>
              <a:r>
                <a:rPr lang="fr-BE" sz="1800" b="1" kern="1200" dirty="0">
                  <a:solidFill>
                    <a:schemeClr val="bg1"/>
                  </a:solidFill>
                </a:rPr>
                <a:t> </a:t>
              </a:r>
              <a:r>
                <a:rPr lang="fr-BE" sz="1800" b="1" kern="1200" dirty="0" err="1">
                  <a:solidFill>
                    <a:schemeClr val="bg1"/>
                  </a:solidFill>
                </a:rPr>
                <a:t>chiave</a:t>
              </a:r>
              <a:endParaRPr lang="fr-BE" sz="1800" b="1" kern="1200" dirty="0">
                <a:solidFill>
                  <a:schemeClr val="bg1"/>
                </a:solidFill>
              </a:endParaRPr>
            </a:p>
          </p:txBody>
        </p:sp>
      </p:grpSp>
      <p:grpSp>
        <p:nvGrpSpPr>
          <p:cNvPr id="22" name="Group 21">
            <a:extLst>
              <a:ext uri="{FF2B5EF4-FFF2-40B4-BE49-F238E27FC236}">
                <a16:creationId xmlns:a16="http://schemas.microsoft.com/office/drawing/2014/main" id="{62B23F46-7926-94DE-8F4E-D75847FBF0F4}"/>
              </a:ext>
            </a:extLst>
          </p:cNvPr>
          <p:cNvGrpSpPr/>
          <p:nvPr/>
        </p:nvGrpSpPr>
        <p:grpSpPr>
          <a:xfrm>
            <a:off x="743974" y="3625444"/>
            <a:ext cx="10897420" cy="872427"/>
            <a:chOff x="0" y="2205867"/>
            <a:chExt cx="8128000" cy="1006931"/>
          </a:xfrm>
        </p:grpSpPr>
        <p:sp>
          <p:nvSpPr>
            <p:cNvPr id="29" name="Rectangle: Rounded Corners 28">
              <a:extLst>
                <a:ext uri="{FF2B5EF4-FFF2-40B4-BE49-F238E27FC236}">
                  <a16:creationId xmlns:a16="http://schemas.microsoft.com/office/drawing/2014/main" id="{7CCB97DE-5ED1-9F91-7339-A0AA88AF1471}"/>
                </a:ext>
              </a:extLst>
            </p:cNvPr>
            <p:cNvSpPr/>
            <p:nvPr/>
          </p:nvSpPr>
          <p:spPr>
            <a:xfrm>
              <a:off x="0" y="2205867"/>
              <a:ext cx="8128000" cy="1006931"/>
            </a:xfrm>
            <a:prstGeom prst="roundRect">
              <a:avLst/>
            </a:prstGeom>
            <a:ln w="285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30" name="Rectangle: Rounded Corners 8">
              <a:extLst>
                <a:ext uri="{FF2B5EF4-FFF2-40B4-BE49-F238E27FC236}">
                  <a16:creationId xmlns:a16="http://schemas.microsoft.com/office/drawing/2014/main" id="{7495135F-5ED4-BDC4-E063-A89AACF98A29}"/>
                </a:ext>
              </a:extLst>
            </p:cNvPr>
            <p:cNvSpPr txBox="1"/>
            <p:nvPr/>
          </p:nvSpPr>
          <p:spPr>
            <a:xfrm>
              <a:off x="49154" y="2255021"/>
              <a:ext cx="8029692" cy="908623"/>
            </a:xfrm>
            <a:prstGeom prst="rect">
              <a:avLst/>
            </a:prstGeom>
            <a:ln w="28575">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b="1" kern="1200" dirty="0" err="1">
                  <a:solidFill>
                    <a:schemeClr val="bg1"/>
                  </a:solidFill>
                </a:rPr>
                <a:t>Identificare</a:t>
              </a:r>
              <a:r>
                <a:rPr lang="fr-BE" sz="1800" b="1" kern="1200" dirty="0">
                  <a:solidFill>
                    <a:schemeClr val="bg1"/>
                  </a:solidFill>
                </a:rPr>
                <a:t> le </a:t>
              </a:r>
              <a:r>
                <a:rPr lang="fr-BE" sz="1800" b="1" kern="1200" dirty="0" err="1">
                  <a:solidFill>
                    <a:schemeClr val="bg1"/>
                  </a:solidFill>
                </a:rPr>
                <a:t>competenze</a:t>
              </a:r>
              <a:r>
                <a:rPr lang="fr-BE" sz="1800" b="1" kern="1200" dirty="0">
                  <a:solidFill>
                    <a:schemeClr val="bg1"/>
                  </a:solidFill>
                </a:rPr>
                <a:t> </a:t>
              </a:r>
              <a:r>
                <a:rPr lang="fr-BE" sz="1800" b="1" kern="1200" dirty="0" err="1">
                  <a:solidFill>
                    <a:schemeClr val="bg1"/>
                  </a:solidFill>
                </a:rPr>
                <a:t>che</a:t>
              </a:r>
              <a:r>
                <a:rPr lang="fr-BE" sz="1800" b="1" kern="1200" dirty="0">
                  <a:solidFill>
                    <a:schemeClr val="bg1"/>
                  </a:solidFill>
                </a:rPr>
                <a:t> </a:t>
              </a:r>
              <a:r>
                <a:rPr lang="fr-BE" sz="1800" b="1" kern="1200" dirty="0" err="1">
                  <a:solidFill>
                    <a:schemeClr val="bg1"/>
                  </a:solidFill>
                </a:rPr>
                <a:t>possono</a:t>
              </a:r>
              <a:r>
                <a:rPr lang="fr-BE" sz="1800" b="1" kern="1200" dirty="0">
                  <a:solidFill>
                    <a:schemeClr val="bg1"/>
                  </a:solidFill>
                </a:rPr>
                <a:t> </a:t>
              </a:r>
              <a:r>
                <a:rPr lang="fr-BE" sz="1800" b="1" kern="1200" dirty="0" err="1">
                  <a:solidFill>
                    <a:schemeClr val="bg1"/>
                  </a:solidFill>
                </a:rPr>
                <a:t>essere</a:t>
              </a:r>
              <a:r>
                <a:rPr lang="fr-BE" sz="1800" b="1" kern="1200" dirty="0">
                  <a:solidFill>
                    <a:schemeClr val="bg1"/>
                  </a:solidFill>
                </a:rPr>
                <a:t> </a:t>
              </a:r>
              <a:r>
                <a:rPr lang="fr-BE" sz="1800" b="1" kern="1200" dirty="0" err="1">
                  <a:solidFill>
                    <a:schemeClr val="bg1"/>
                  </a:solidFill>
                </a:rPr>
                <a:t>sviluppate</a:t>
              </a:r>
              <a:r>
                <a:rPr lang="fr-BE" sz="1800" b="1" kern="1200" dirty="0">
                  <a:solidFill>
                    <a:schemeClr val="bg1"/>
                  </a:solidFill>
                </a:rPr>
                <a:t> </a:t>
              </a:r>
              <a:r>
                <a:rPr lang="fr-BE" sz="1800" b="1" kern="1200" dirty="0" err="1">
                  <a:solidFill>
                    <a:schemeClr val="bg1"/>
                  </a:solidFill>
                </a:rPr>
                <a:t>attraverso</a:t>
              </a:r>
              <a:r>
                <a:rPr lang="fr-BE" sz="1800" b="1" kern="1200" dirty="0">
                  <a:solidFill>
                    <a:schemeClr val="bg1"/>
                  </a:solidFill>
                </a:rPr>
                <a:t> la </a:t>
              </a:r>
              <a:r>
                <a:rPr lang="fr-BE" sz="1800" b="1" kern="1200" dirty="0" err="1">
                  <a:solidFill>
                    <a:schemeClr val="bg1"/>
                  </a:solidFill>
                </a:rPr>
                <a:t>formazione</a:t>
              </a:r>
              <a:endParaRPr lang="fr-BE" sz="1800" b="1" kern="1200" dirty="0">
                <a:solidFill>
                  <a:schemeClr val="bg1"/>
                </a:solidFill>
              </a:endParaRPr>
            </a:p>
          </p:txBody>
        </p:sp>
      </p:grpSp>
      <p:grpSp>
        <p:nvGrpSpPr>
          <p:cNvPr id="23" name="Group 22">
            <a:extLst>
              <a:ext uri="{FF2B5EF4-FFF2-40B4-BE49-F238E27FC236}">
                <a16:creationId xmlns:a16="http://schemas.microsoft.com/office/drawing/2014/main" id="{5234A41F-D204-BBDD-4C6E-EEC2DCA2F136}"/>
              </a:ext>
            </a:extLst>
          </p:cNvPr>
          <p:cNvGrpSpPr/>
          <p:nvPr/>
        </p:nvGrpSpPr>
        <p:grpSpPr>
          <a:xfrm>
            <a:off x="743974" y="4726308"/>
            <a:ext cx="10897420" cy="872427"/>
            <a:chOff x="0" y="3264639"/>
            <a:chExt cx="8128000" cy="1006931"/>
          </a:xfrm>
        </p:grpSpPr>
        <p:sp>
          <p:nvSpPr>
            <p:cNvPr id="27" name="Rectangle: Rounded Corners 26">
              <a:extLst>
                <a:ext uri="{FF2B5EF4-FFF2-40B4-BE49-F238E27FC236}">
                  <a16:creationId xmlns:a16="http://schemas.microsoft.com/office/drawing/2014/main" id="{95F69A28-CE60-C452-C0E4-513A2D08E364}"/>
                </a:ext>
              </a:extLst>
            </p:cNvPr>
            <p:cNvSpPr/>
            <p:nvPr/>
          </p:nvSpPr>
          <p:spPr>
            <a:xfrm>
              <a:off x="0" y="3264639"/>
              <a:ext cx="8128000" cy="1006931"/>
            </a:xfrm>
            <a:prstGeom prst="roundRect">
              <a:avLst/>
            </a:prstGeom>
            <a:ln w="285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8" name="Rectangle: Rounded Corners 10">
              <a:extLst>
                <a:ext uri="{FF2B5EF4-FFF2-40B4-BE49-F238E27FC236}">
                  <a16:creationId xmlns:a16="http://schemas.microsoft.com/office/drawing/2014/main" id="{D96CA86E-7673-5660-C6C5-BF481905AAA6}"/>
                </a:ext>
              </a:extLst>
            </p:cNvPr>
            <p:cNvSpPr txBox="1"/>
            <p:nvPr/>
          </p:nvSpPr>
          <p:spPr>
            <a:xfrm>
              <a:off x="49154" y="3313793"/>
              <a:ext cx="8029692" cy="908623"/>
            </a:xfrm>
            <a:prstGeom prst="rect">
              <a:avLst/>
            </a:prstGeom>
            <a:ln w="28575">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fr-BE" sz="1800" b="1" kern="1200" dirty="0" err="1">
                  <a:solidFill>
                    <a:schemeClr val="bg1"/>
                  </a:solidFill>
                </a:rPr>
                <a:t>Creare</a:t>
              </a:r>
              <a:r>
                <a:rPr lang="fr-BE" sz="1800" b="1" kern="1200" dirty="0">
                  <a:solidFill>
                    <a:schemeClr val="bg1"/>
                  </a:solidFill>
                </a:rPr>
                <a:t> un </a:t>
              </a:r>
              <a:r>
                <a:rPr lang="fr-BE" sz="1800" b="1" kern="1200" dirty="0" err="1">
                  <a:solidFill>
                    <a:schemeClr val="bg1"/>
                  </a:solidFill>
                </a:rPr>
                <a:t>understanding</a:t>
              </a:r>
              <a:r>
                <a:rPr lang="fr-BE" sz="1800" b="1" kern="1200" dirty="0">
                  <a:solidFill>
                    <a:schemeClr val="bg1"/>
                  </a:solidFill>
                </a:rPr>
                <a:t> </a:t>
              </a:r>
              <a:r>
                <a:rPr lang="fr-BE" sz="1800" b="1" kern="1200" dirty="0" err="1">
                  <a:solidFill>
                    <a:schemeClr val="bg1"/>
                  </a:solidFill>
                </a:rPr>
                <a:t>comune</a:t>
              </a:r>
              <a:r>
                <a:rPr lang="fr-BE" sz="1800" b="1" kern="1200" dirty="0">
                  <a:solidFill>
                    <a:schemeClr val="bg1"/>
                  </a:solidFill>
                </a:rPr>
                <a:t> tra </a:t>
              </a:r>
              <a:r>
                <a:rPr lang="fr-BE" sz="1800" b="1" kern="1200" dirty="0" err="1">
                  <a:solidFill>
                    <a:schemeClr val="bg1"/>
                  </a:solidFill>
                </a:rPr>
                <a:t>attori</a:t>
              </a:r>
              <a:r>
                <a:rPr lang="fr-BE" sz="1800" b="1" kern="1200" dirty="0">
                  <a:solidFill>
                    <a:schemeClr val="bg1"/>
                  </a:solidFill>
                </a:rPr>
                <a:t> </a:t>
              </a:r>
              <a:r>
                <a:rPr lang="fr-BE" sz="1800" b="1" kern="1200" dirty="0" err="1">
                  <a:solidFill>
                    <a:schemeClr val="bg1"/>
                  </a:solidFill>
                </a:rPr>
                <a:t>differenti</a:t>
              </a:r>
              <a:r>
                <a:rPr lang="fr-BE" sz="1800" b="1" kern="1200" dirty="0">
                  <a:solidFill>
                    <a:schemeClr val="bg1"/>
                  </a:solidFill>
                </a:rPr>
                <a:t> </a:t>
              </a:r>
              <a:r>
                <a:rPr lang="fr-BE" sz="1800" b="1" kern="1200" dirty="0" err="1">
                  <a:solidFill>
                    <a:schemeClr val="bg1"/>
                  </a:solidFill>
                </a:rPr>
                <a:t>riguardo</a:t>
              </a:r>
              <a:r>
                <a:rPr lang="fr-BE" sz="1800" b="1" kern="1200" dirty="0">
                  <a:solidFill>
                    <a:schemeClr val="bg1"/>
                  </a:solidFill>
                </a:rPr>
                <a:t> i </a:t>
              </a:r>
              <a:r>
                <a:rPr lang="fr-BE" sz="1800" b="1" kern="1200" dirty="0" err="1">
                  <a:solidFill>
                    <a:schemeClr val="bg1"/>
                  </a:solidFill>
                </a:rPr>
                <a:t>risultati</a:t>
              </a:r>
              <a:r>
                <a:rPr lang="fr-BE" sz="1800" b="1" kern="1200" dirty="0">
                  <a:solidFill>
                    <a:schemeClr val="bg1"/>
                  </a:solidFill>
                </a:rPr>
                <a:t> </a:t>
              </a:r>
              <a:r>
                <a:rPr lang="fr-BE" sz="1800" b="1" kern="1200" dirty="0" err="1">
                  <a:solidFill>
                    <a:schemeClr val="bg1"/>
                  </a:solidFill>
                </a:rPr>
                <a:t>attesi</a:t>
              </a:r>
              <a:r>
                <a:rPr lang="fr-BE" sz="1800" b="1" kern="1200" dirty="0">
                  <a:solidFill>
                    <a:schemeClr val="bg1"/>
                  </a:solidFill>
                </a:rPr>
                <a:t> per i </a:t>
              </a:r>
              <a:r>
                <a:rPr lang="fr-BE" sz="1800" b="1" kern="1200" dirty="0" err="1">
                  <a:solidFill>
                    <a:schemeClr val="bg1"/>
                  </a:solidFill>
                </a:rPr>
                <a:t>diversi</a:t>
              </a:r>
              <a:r>
                <a:rPr lang="fr-BE" sz="1800" b="1" kern="1200" dirty="0">
                  <a:solidFill>
                    <a:schemeClr val="bg1"/>
                  </a:solidFill>
                </a:rPr>
                <a:t> </a:t>
              </a:r>
              <a:r>
                <a:rPr lang="fr-BE" sz="1800" b="1" kern="1200" dirty="0" err="1">
                  <a:solidFill>
                    <a:schemeClr val="bg1"/>
                  </a:solidFill>
                </a:rPr>
                <a:t>livelli</a:t>
              </a:r>
              <a:r>
                <a:rPr lang="fr-BE" sz="1800" b="1" kern="1200" dirty="0">
                  <a:solidFill>
                    <a:schemeClr val="bg1"/>
                  </a:solidFill>
                </a:rPr>
                <a:t> di </a:t>
              </a:r>
              <a:r>
                <a:rPr lang="fr-BE" sz="1800" b="1" kern="1200" dirty="0" err="1">
                  <a:solidFill>
                    <a:schemeClr val="bg1"/>
                  </a:solidFill>
                </a:rPr>
                <a:t>competenza</a:t>
              </a:r>
              <a:endParaRPr lang="fr-BE" sz="1800" b="1" kern="1200" dirty="0">
                <a:solidFill>
                  <a:schemeClr val="bg1"/>
                </a:solidFill>
              </a:endParaRPr>
            </a:p>
          </p:txBody>
        </p:sp>
      </p:grpSp>
      <p:grpSp>
        <p:nvGrpSpPr>
          <p:cNvPr id="24" name="Group 23">
            <a:extLst>
              <a:ext uri="{FF2B5EF4-FFF2-40B4-BE49-F238E27FC236}">
                <a16:creationId xmlns:a16="http://schemas.microsoft.com/office/drawing/2014/main" id="{E0B5DC05-88F7-C370-F734-31EC1182BF95}"/>
              </a:ext>
            </a:extLst>
          </p:cNvPr>
          <p:cNvGrpSpPr/>
          <p:nvPr/>
        </p:nvGrpSpPr>
        <p:grpSpPr>
          <a:xfrm>
            <a:off x="743974" y="5726869"/>
            <a:ext cx="10897420" cy="872427"/>
            <a:chOff x="0" y="4323410"/>
            <a:chExt cx="8128000" cy="1006931"/>
          </a:xfrm>
        </p:grpSpPr>
        <p:sp>
          <p:nvSpPr>
            <p:cNvPr id="25" name="Rectangle: Rounded Corners 24">
              <a:extLst>
                <a:ext uri="{FF2B5EF4-FFF2-40B4-BE49-F238E27FC236}">
                  <a16:creationId xmlns:a16="http://schemas.microsoft.com/office/drawing/2014/main" id="{873BD98D-D016-BCDF-811D-FF3EAA75F298}"/>
                </a:ext>
              </a:extLst>
            </p:cNvPr>
            <p:cNvSpPr/>
            <p:nvPr/>
          </p:nvSpPr>
          <p:spPr>
            <a:xfrm>
              <a:off x="0" y="4323410"/>
              <a:ext cx="8128000" cy="1006931"/>
            </a:xfrm>
            <a:prstGeom prst="roundRect">
              <a:avLst/>
            </a:prstGeom>
            <a:ln w="28575">
              <a:solidFill>
                <a:schemeClr val="tx1"/>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26" name="Rectangle: Rounded Corners 12">
              <a:extLst>
                <a:ext uri="{FF2B5EF4-FFF2-40B4-BE49-F238E27FC236}">
                  <a16:creationId xmlns:a16="http://schemas.microsoft.com/office/drawing/2014/main" id="{B562A7F3-EEE8-2BC6-01D3-85B45CD36FF4}"/>
                </a:ext>
              </a:extLst>
            </p:cNvPr>
            <p:cNvSpPr txBox="1"/>
            <p:nvPr/>
          </p:nvSpPr>
          <p:spPr>
            <a:xfrm>
              <a:off x="49154" y="4372564"/>
              <a:ext cx="8029692" cy="908623"/>
            </a:xfrm>
            <a:prstGeom prst="rect">
              <a:avLst/>
            </a:prstGeom>
            <a:ln w="28575">
              <a:noFill/>
            </a:ln>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it-IT" sz="1800" b="1" kern="1200" dirty="0">
                  <a:solidFill>
                    <a:schemeClr val="bg1"/>
                  </a:solidFill>
                </a:rPr>
                <a:t>Aiutare l'apprendimento tradizionale a sostenere la creazione di valore</a:t>
              </a:r>
            </a:p>
          </p:txBody>
        </p:sp>
      </p:grpSp>
    </p:spTree>
    <p:extLst>
      <p:ext uri="{BB962C8B-B14F-4D97-AF65-F5344CB8AC3E}">
        <p14:creationId xmlns:p14="http://schemas.microsoft.com/office/powerpoint/2010/main" val="33043685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63284" y="3532243"/>
            <a:ext cx="5662936" cy="757130"/>
          </a:xfrm>
          <a:prstGeom prst="rect">
            <a:avLst/>
          </a:prstGeom>
        </p:spPr>
        <p:txBody>
          <a:bodyPr wrap="square">
            <a:spAutoFit/>
          </a:bodyPr>
          <a:lstStyle/>
          <a:p>
            <a:pPr defTabSz="914446">
              <a:lnSpc>
                <a:spcPct val="90000"/>
              </a:lnSpc>
              <a:spcBef>
                <a:spcPct val="0"/>
              </a:spcBef>
              <a:defRPr sz="2400">
                <a:solidFill>
                  <a:prstClr val="black"/>
                </a:solidFill>
                <a:latin typeface="+mj-lt"/>
              </a:defRPr>
            </a:pPr>
            <a:r>
              <a:rPr dirty="0"/>
              <a:t>Il </a:t>
            </a:r>
            <a:r>
              <a:rPr dirty="0" err="1"/>
              <a:t>quadro</a:t>
            </a:r>
            <a:r>
              <a:rPr dirty="0"/>
              <a:t> EntreComp </a:t>
            </a:r>
            <a:r>
              <a:rPr dirty="0" err="1"/>
              <a:t>si</a:t>
            </a:r>
            <a:r>
              <a:rPr dirty="0"/>
              <a:t> </a:t>
            </a:r>
            <a:r>
              <a:rPr dirty="0" err="1"/>
              <a:t>sviluppa</a:t>
            </a:r>
            <a:r>
              <a:rPr dirty="0"/>
              <a:t> </a:t>
            </a:r>
            <a:r>
              <a:rPr lang="fr-BE" dirty="0" err="1"/>
              <a:t>intorno</a:t>
            </a:r>
            <a:r>
              <a:rPr dirty="0"/>
              <a:t> a 3 </a:t>
            </a:r>
            <a:r>
              <a:rPr dirty="0" err="1"/>
              <a:t>aree</a:t>
            </a:r>
            <a:r>
              <a:rPr dirty="0"/>
              <a:t> di </a:t>
            </a:r>
            <a:r>
              <a:rPr dirty="0" err="1"/>
              <a:t>competenza</a:t>
            </a:r>
            <a:r>
              <a:rPr dirty="0"/>
              <a:t>: </a:t>
            </a:r>
          </a:p>
        </p:txBody>
      </p:sp>
      <p:pic>
        <p:nvPicPr>
          <p:cNvPr id="5" name="Picture 4">
            <a:extLst>
              <a:ext uri="{FF2B5EF4-FFF2-40B4-BE49-F238E27FC236}">
                <a16:creationId xmlns:a16="http://schemas.microsoft.com/office/drawing/2014/main" id="{AF1E5F18-E231-2ADC-941E-3C7D1A71F847}"/>
              </a:ext>
            </a:extLst>
          </p:cNvPr>
          <p:cNvPicPr>
            <a:picLocks noChangeAspect="1"/>
          </p:cNvPicPr>
          <p:nvPr/>
        </p:nvPicPr>
        <p:blipFill>
          <a:blip r:embed="rId3"/>
          <a:stretch>
            <a:fillRect/>
          </a:stretch>
        </p:blipFill>
        <p:spPr>
          <a:xfrm>
            <a:off x="6549081" y="2000050"/>
            <a:ext cx="3796039" cy="3821516"/>
          </a:xfrm>
          <a:prstGeom prst="rect">
            <a:avLst/>
          </a:prstGeom>
        </p:spPr>
      </p:pic>
    </p:spTree>
    <p:extLst>
      <p:ext uri="{BB962C8B-B14F-4D97-AF65-F5344CB8AC3E}">
        <p14:creationId xmlns:p14="http://schemas.microsoft.com/office/powerpoint/2010/main" val="42715754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p:cNvSpPr txBox="1"/>
          <p:nvPr/>
        </p:nvSpPr>
        <p:spPr>
          <a:xfrm>
            <a:off x="5921830" y="1356067"/>
            <a:ext cx="6037942" cy="3785652"/>
          </a:xfrm>
          <a:prstGeom prst="rect">
            <a:avLst/>
          </a:prstGeom>
          <a:noFill/>
        </p:spPr>
        <p:txBody>
          <a:bodyPr wrap="square">
            <a:spAutoFit/>
          </a:bodyPr>
          <a:lstStyle/>
          <a:p>
            <a:pPr defTabSz="914446">
              <a:defRPr sz="2400">
                <a:solidFill>
                  <a:prstClr val="black"/>
                </a:solidFill>
              </a:defRPr>
            </a:pPr>
            <a:r>
              <a:rPr b="1" dirty="0"/>
              <a:t>15 </a:t>
            </a:r>
            <a:r>
              <a:rPr b="1" dirty="0" err="1"/>
              <a:t>Competenze</a:t>
            </a:r>
            <a:r>
              <a:rPr b="1" dirty="0"/>
              <a:t> di </a:t>
            </a:r>
            <a:r>
              <a:rPr b="1" dirty="0" err="1"/>
              <a:t>pari</a:t>
            </a:r>
            <a:r>
              <a:rPr b="1" dirty="0"/>
              <a:t> </a:t>
            </a:r>
            <a:r>
              <a:rPr b="1" dirty="0" err="1"/>
              <a:t>importanza</a:t>
            </a:r>
            <a:r>
              <a:rPr b="1" dirty="0"/>
              <a:t>: </a:t>
            </a:r>
            <a:r>
              <a:rPr dirty="0"/>
              <a:t>Non </a:t>
            </a:r>
            <a:r>
              <a:rPr dirty="0" err="1"/>
              <a:t>esiste</a:t>
            </a:r>
            <a:r>
              <a:rPr dirty="0"/>
              <a:t> </a:t>
            </a:r>
            <a:r>
              <a:rPr dirty="0" err="1"/>
              <a:t>un'unica</a:t>
            </a:r>
            <a:r>
              <a:rPr dirty="0"/>
              <a:t> </a:t>
            </a:r>
            <a:r>
              <a:rPr dirty="0" err="1"/>
              <a:t>competenza</a:t>
            </a:r>
            <a:r>
              <a:rPr dirty="0"/>
              <a:t> di base in EntreComp e le </a:t>
            </a:r>
            <a:r>
              <a:rPr dirty="0" err="1"/>
              <a:t>competenze</a:t>
            </a:r>
            <a:r>
              <a:rPr dirty="0"/>
              <a:t> </a:t>
            </a:r>
            <a:r>
              <a:rPr dirty="0" err="1"/>
              <a:t>sono</a:t>
            </a:r>
            <a:r>
              <a:rPr dirty="0"/>
              <a:t> di </a:t>
            </a:r>
            <a:r>
              <a:rPr dirty="0" err="1"/>
              <a:t>pari</a:t>
            </a:r>
            <a:r>
              <a:rPr dirty="0"/>
              <a:t> </a:t>
            </a:r>
            <a:r>
              <a:rPr dirty="0" err="1"/>
              <a:t>importanza</a:t>
            </a:r>
            <a:endParaRPr sz="2400" dirty="0">
              <a:solidFill>
                <a:prstClr val="black"/>
              </a:solidFill>
            </a:endParaRPr>
          </a:p>
          <a:p>
            <a:pPr defTabSz="914446"/>
            <a:endParaRPr sz="2400" dirty="0">
              <a:solidFill>
                <a:prstClr val="black"/>
              </a:solidFill>
            </a:endParaRPr>
          </a:p>
          <a:p>
            <a:pPr defTabSz="914446">
              <a:defRPr sz="2400">
                <a:solidFill>
                  <a:prstClr val="black"/>
                </a:solidFill>
              </a:defRPr>
            </a:pPr>
            <a:r>
              <a:rPr b="1" dirty="0" err="1"/>
              <a:t>Adattabile</a:t>
            </a:r>
            <a:r>
              <a:rPr b="1" dirty="0"/>
              <a:t> e </a:t>
            </a:r>
            <a:r>
              <a:rPr b="1" dirty="0" err="1"/>
              <a:t>flessibile</a:t>
            </a:r>
            <a:r>
              <a:rPr dirty="0"/>
              <a:t>: </a:t>
            </a:r>
            <a:r>
              <a:rPr dirty="0" err="1"/>
              <a:t>Un'attività</a:t>
            </a:r>
            <a:r>
              <a:rPr dirty="0"/>
              <a:t> </a:t>
            </a:r>
            <a:r>
              <a:rPr lang="fr-BE" dirty="0" err="1"/>
              <a:t>formativa</a:t>
            </a:r>
            <a:r>
              <a:rPr lang="fr-BE" dirty="0"/>
              <a:t> </a:t>
            </a:r>
            <a:r>
              <a:rPr dirty="0" err="1"/>
              <a:t>può</a:t>
            </a:r>
            <a:r>
              <a:rPr dirty="0"/>
              <a:t> </a:t>
            </a:r>
            <a:r>
              <a:rPr dirty="0" err="1"/>
              <a:t>riguardare</a:t>
            </a:r>
            <a:r>
              <a:rPr dirty="0"/>
              <a:t> solo 1 </a:t>
            </a:r>
            <a:r>
              <a:rPr dirty="0" err="1"/>
              <a:t>competenza</a:t>
            </a:r>
            <a:r>
              <a:rPr dirty="0"/>
              <a:t> o </a:t>
            </a:r>
            <a:r>
              <a:rPr dirty="0" err="1"/>
              <a:t>sviluppare</a:t>
            </a:r>
            <a:r>
              <a:rPr dirty="0"/>
              <a:t> 15 </a:t>
            </a:r>
            <a:r>
              <a:rPr dirty="0" err="1"/>
              <a:t>competenze</a:t>
            </a:r>
            <a:endParaRPr sz="2400" dirty="0">
              <a:solidFill>
                <a:prstClr val="black"/>
              </a:solidFill>
            </a:endParaRPr>
          </a:p>
          <a:p>
            <a:pPr defTabSz="914446"/>
            <a:endParaRPr sz="2400" dirty="0">
              <a:solidFill>
                <a:prstClr val="black"/>
              </a:solidFill>
            </a:endParaRPr>
          </a:p>
        </p:txBody>
      </p:sp>
      <p:pic>
        <p:nvPicPr>
          <p:cNvPr id="5" name="Picture 4">
            <a:extLst>
              <a:ext uri="{FF2B5EF4-FFF2-40B4-BE49-F238E27FC236}">
                <a16:creationId xmlns:a16="http://schemas.microsoft.com/office/drawing/2014/main" id="{255CF256-E531-A4C7-D74B-0CD435F86903}"/>
              </a:ext>
            </a:extLst>
          </p:cNvPr>
          <p:cNvPicPr>
            <a:picLocks noChangeAspect="1"/>
          </p:cNvPicPr>
          <p:nvPr/>
        </p:nvPicPr>
        <p:blipFill rotWithShape="1">
          <a:blip r:embed="rId3"/>
          <a:srcRect l="9372" r="5384"/>
          <a:stretch/>
        </p:blipFill>
        <p:spPr>
          <a:xfrm>
            <a:off x="418517" y="741405"/>
            <a:ext cx="5401515" cy="5499352"/>
          </a:xfrm>
          <a:prstGeom prst="rect">
            <a:avLst/>
          </a:prstGeom>
        </p:spPr>
      </p:pic>
    </p:spTree>
    <p:extLst>
      <p:ext uri="{BB962C8B-B14F-4D97-AF65-F5344CB8AC3E}">
        <p14:creationId xmlns:p14="http://schemas.microsoft.com/office/powerpoint/2010/main" val="373908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Foro Económico Mundial - Wikipedia, la enciclopedia lib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6339" y="1116144"/>
            <a:ext cx="1358359" cy="77518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Diagrama 6"/>
          <p:cNvGraphicFramePr/>
          <p:nvPr>
            <p:extLst>
              <p:ext uri="{D42A27DB-BD31-4B8C-83A1-F6EECF244321}">
                <p14:modId xmlns:p14="http://schemas.microsoft.com/office/powerpoint/2010/main" val="2028544606"/>
              </p:ext>
            </p:extLst>
          </p:nvPr>
        </p:nvGraphicFramePr>
        <p:xfrm>
          <a:off x="1399812" y="2007485"/>
          <a:ext cx="3926378" cy="44133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026" name="Picture 2" descr="Competence areas and learning progress | EU Science Hub"/>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10000" b="90000" l="10000" r="90000">
                        <a14:foregroundMark x1="50604" y1="44928" x2="50242" y2="53986"/>
                      </a14:backgroundRemoval>
                    </a14:imgEffect>
                    <a14:imgEffect>
                      <a14:saturation sat="142000"/>
                    </a14:imgEffect>
                  </a14:imgLayer>
                </a14:imgProps>
              </a:ext>
              <a:ext uri="{28A0092B-C50C-407E-A947-70E740481C1C}">
                <a14:useLocalDpi xmlns:a14="http://schemas.microsoft.com/office/drawing/2010/main" val="0"/>
              </a:ext>
            </a:extLst>
          </a:blip>
          <a:srcRect/>
          <a:stretch>
            <a:fillRect/>
          </a:stretch>
        </p:blipFill>
        <p:spPr bwMode="auto">
          <a:xfrm>
            <a:off x="4835582" y="760289"/>
            <a:ext cx="1358359" cy="135835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6" name="Diagrama 15"/>
          <p:cNvGraphicFramePr/>
          <p:nvPr>
            <p:extLst>
              <p:ext uri="{D42A27DB-BD31-4B8C-83A1-F6EECF244321}">
                <p14:modId xmlns:p14="http://schemas.microsoft.com/office/powerpoint/2010/main" val="2214153816"/>
              </p:ext>
            </p:extLst>
          </p:nvPr>
        </p:nvGraphicFramePr>
        <p:xfrm>
          <a:off x="6471173" y="2142982"/>
          <a:ext cx="3926378" cy="44344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17" name="Rectángulo redondeado 16"/>
          <p:cNvSpPr/>
          <p:nvPr/>
        </p:nvSpPr>
        <p:spPr>
          <a:xfrm>
            <a:off x="1301452" y="1433046"/>
            <a:ext cx="4024738" cy="35307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t>FRAMEWORK DI ENTRECOMP</a:t>
            </a:r>
          </a:p>
        </p:txBody>
      </p:sp>
      <p:sp>
        <p:nvSpPr>
          <p:cNvPr id="18" name="Rectángulo redondeado 17"/>
          <p:cNvSpPr/>
          <p:nvPr/>
        </p:nvSpPr>
        <p:spPr>
          <a:xfrm>
            <a:off x="6338500" y="1466160"/>
            <a:ext cx="3743742" cy="40207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LE 15 MIGLIORI COMPETENZE DEL 2025</a:t>
            </a:r>
          </a:p>
        </p:txBody>
      </p:sp>
    </p:spTree>
    <p:extLst>
      <p:ext uri="{BB962C8B-B14F-4D97-AF65-F5344CB8AC3E}">
        <p14:creationId xmlns:p14="http://schemas.microsoft.com/office/powerpoint/2010/main" val="20223430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Foro Económico Mundial - Wikipedia, la enciclopedia lib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6339" y="1116144"/>
            <a:ext cx="1358359" cy="77518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mpetence areas and learning progress | EU Science Hub"/>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50604" y1="44928" x2="50242" y2="53986"/>
                      </a14:backgroundRemoval>
                    </a14:imgEffect>
                    <a14:imgEffect>
                      <a14:saturation sat="142000"/>
                    </a14:imgEffect>
                  </a14:imgLayer>
                </a14:imgProps>
              </a:ext>
              <a:ext uri="{28A0092B-C50C-407E-A947-70E740481C1C}">
                <a14:useLocalDpi xmlns:a14="http://schemas.microsoft.com/office/drawing/2010/main" val="0"/>
              </a:ext>
            </a:extLst>
          </a:blip>
          <a:srcRect/>
          <a:stretch>
            <a:fillRect/>
          </a:stretch>
        </p:blipFill>
        <p:spPr bwMode="auto">
          <a:xfrm>
            <a:off x="4835582" y="760289"/>
            <a:ext cx="1358359" cy="1358359"/>
          </a:xfrm>
          <a:prstGeom prst="rect">
            <a:avLst/>
          </a:prstGeom>
          <a:noFill/>
          <a:extLst>
            <a:ext uri="{909E8E84-426E-40DD-AFC4-6F175D3DCCD1}">
              <a14:hiddenFill xmlns:a14="http://schemas.microsoft.com/office/drawing/2010/main">
                <a:solidFill>
                  <a:srgbClr val="FFFFFF"/>
                </a:solidFill>
              </a14:hiddenFill>
            </a:ext>
          </a:extLst>
        </p:spPr>
      </p:pic>
      <p:sp>
        <p:nvSpPr>
          <p:cNvPr id="11" name="Conector 10"/>
          <p:cNvSpPr/>
          <p:nvPr/>
        </p:nvSpPr>
        <p:spPr>
          <a:xfrm>
            <a:off x="5150238" y="2053122"/>
            <a:ext cx="141316" cy="141316"/>
          </a:xfrm>
          <a:prstGeom prst="flowChartConnector">
            <a:avLst/>
          </a:prstGeom>
          <a:solidFill>
            <a:srgbClr val="59A1A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26" name="Conector 25"/>
          <p:cNvSpPr/>
          <p:nvPr/>
        </p:nvSpPr>
        <p:spPr>
          <a:xfrm>
            <a:off x="5150238" y="2660429"/>
            <a:ext cx="141316" cy="141316"/>
          </a:xfrm>
          <a:prstGeom prst="flowChartConnector">
            <a:avLst/>
          </a:prstGeom>
          <a:solidFill>
            <a:srgbClr val="9393D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27" name="Conector 26"/>
          <p:cNvSpPr/>
          <p:nvPr/>
        </p:nvSpPr>
        <p:spPr>
          <a:xfrm>
            <a:off x="10301085" y="2056347"/>
            <a:ext cx="141316" cy="141316"/>
          </a:xfrm>
          <a:prstGeom prst="flowChartConnector">
            <a:avLst/>
          </a:prstGeom>
          <a:solidFill>
            <a:srgbClr val="59A1A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29" name="Conector 28"/>
          <p:cNvSpPr/>
          <p:nvPr/>
        </p:nvSpPr>
        <p:spPr>
          <a:xfrm>
            <a:off x="10301085" y="2660206"/>
            <a:ext cx="141316" cy="141316"/>
          </a:xfrm>
          <a:prstGeom prst="flowChartConnector">
            <a:avLst/>
          </a:prstGeom>
          <a:solidFill>
            <a:srgbClr val="59A1A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0" name="Conector 29"/>
          <p:cNvSpPr/>
          <p:nvPr/>
        </p:nvSpPr>
        <p:spPr>
          <a:xfrm>
            <a:off x="5150238" y="2936921"/>
            <a:ext cx="141316" cy="141316"/>
          </a:xfrm>
          <a:prstGeom prst="flowChartConnector">
            <a:avLst/>
          </a:prstGeom>
          <a:solidFill>
            <a:srgbClr val="6600CC"/>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1" name="Conector 30"/>
          <p:cNvSpPr/>
          <p:nvPr/>
        </p:nvSpPr>
        <p:spPr>
          <a:xfrm>
            <a:off x="10092274" y="2056347"/>
            <a:ext cx="141316" cy="141316"/>
          </a:xfrm>
          <a:prstGeom prst="flowChartConnector">
            <a:avLst/>
          </a:prstGeom>
          <a:solidFill>
            <a:srgbClr val="9393D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2" name="Conector 31"/>
          <p:cNvSpPr/>
          <p:nvPr/>
        </p:nvSpPr>
        <p:spPr>
          <a:xfrm>
            <a:off x="10301085" y="2375561"/>
            <a:ext cx="141316" cy="141316"/>
          </a:xfrm>
          <a:prstGeom prst="flowChartConnector">
            <a:avLst/>
          </a:prstGeom>
          <a:solidFill>
            <a:srgbClr val="9393D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4" name="Conector 43"/>
          <p:cNvSpPr/>
          <p:nvPr/>
        </p:nvSpPr>
        <p:spPr>
          <a:xfrm>
            <a:off x="5153237" y="2366134"/>
            <a:ext cx="141316" cy="141316"/>
          </a:xfrm>
          <a:prstGeom prst="flowChartConnector">
            <a:avLst/>
          </a:prstGeom>
          <a:solidFill>
            <a:srgbClr val="204E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5" name="Conector 44"/>
          <p:cNvSpPr/>
          <p:nvPr/>
        </p:nvSpPr>
        <p:spPr>
          <a:xfrm>
            <a:off x="10301085" y="3246188"/>
            <a:ext cx="141316" cy="141316"/>
          </a:xfrm>
          <a:prstGeom prst="flowChartConnector">
            <a:avLst/>
          </a:prstGeom>
          <a:solidFill>
            <a:srgbClr val="204E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7" name="Conector 46"/>
          <p:cNvSpPr/>
          <p:nvPr/>
        </p:nvSpPr>
        <p:spPr>
          <a:xfrm>
            <a:off x="9883463" y="2056347"/>
            <a:ext cx="141316" cy="141316"/>
          </a:xfrm>
          <a:prstGeom prst="flowChartConnector">
            <a:avLst/>
          </a:prstGeom>
          <a:solidFill>
            <a:srgbClr val="6600CC"/>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0" name="Conector 10">
            <a:extLst>
              <a:ext uri="{FF2B5EF4-FFF2-40B4-BE49-F238E27FC236}">
                <a16:creationId xmlns:a16="http://schemas.microsoft.com/office/drawing/2014/main" id="{FA007E50-DF48-4993-AE5F-3AAA30035307}"/>
              </a:ext>
            </a:extLst>
          </p:cNvPr>
          <p:cNvSpPr/>
          <p:nvPr/>
        </p:nvSpPr>
        <p:spPr>
          <a:xfrm>
            <a:off x="10301085" y="5616116"/>
            <a:ext cx="141316" cy="141316"/>
          </a:xfrm>
          <a:prstGeom prst="flowChartConnector">
            <a:avLst/>
          </a:prstGeom>
          <a:solidFill>
            <a:srgbClr val="59A1A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8" name="Conector 29">
            <a:extLst>
              <a:ext uri="{FF2B5EF4-FFF2-40B4-BE49-F238E27FC236}">
                <a16:creationId xmlns:a16="http://schemas.microsoft.com/office/drawing/2014/main" id="{3575B40F-EF53-4CDA-8BAC-24FDD5E4F7A7}"/>
              </a:ext>
            </a:extLst>
          </p:cNvPr>
          <p:cNvSpPr/>
          <p:nvPr/>
        </p:nvSpPr>
        <p:spPr>
          <a:xfrm>
            <a:off x="5150238" y="3241727"/>
            <a:ext cx="141316" cy="141316"/>
          </a:xfrm>
          <a:prstGeom prst="flowChartConnector">
            <a:avLst/>
          </a:prstGeom>
          <a:solidFill>
            <a:srgbClr val="99CC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9" name="Conector 29">
            <a:extLst>
              <a:ext uri="{FF2B5EF4-FFF2-40B4-BE49-F238E27FC236}">
                <a16:creationId xmlns:a16="http://schemas.microsoft.com/office/drawing/2014/main" id="{2C7D3320-0EB1-4A82-A61D-829DCDEBD2EC}"/>
              </a:ext>
            </a:extLst>
          </p:cNvPr>
          <p:cNvSpPr/>
          <p:nvPr/>
        </p:nvSpPr>
        <p:spPr>
          <a:xfrm>
            <a:off x="10301085" y="2948706"/>
            <a:ext cx="141316" cy="141316"/>
          </a:xfrm>
          <a:prstGeom prst="flowChartConnector">
            <a:avLst/>
          </a:prstGeom>
          <a:solidFill>
            <a:srgbClr val="99CC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1" name="Conector 29">
            <a:extLst>
              <a:ext uri="{FF2B5EF4-FFF2-40B4-BE49-F238E27FC236}">
                <a16:creationId xmlns:a16="http://schemas.microsoft.com/office/drawing/2014/main" id="{ABC97F6E-18B9-4694-BE46-DB712334E26C}"/>
              </a:ext>
            </a:extLst>
          </p:cNvPr>
          <p:cNvSpPr/>
          <p:nvPr/>
        </p:nvSpPr>
        <p:spPr>
          <a:xfrm>
            <a:off x="10301085" y="3543670"/>
            <a:ext cx="141316" cy="141316"/>
          </a:xfrm>
          <a:prstGeom prst="flowChartConnector">
            <a:avLst/>
          </a:prstGeom>
          <a:solidFill>
            <a:srgbClr val="99CCF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2" name="Conector 29">
            <a:extLst>
              <a:ext uri="{FF2B5EF4-FFF2-40B4-BE49-F238E27FC236}">
                <a16:creationId xmlns:a16="http://schemas.microsoft.com/office/drawing/2014/main" id="{79EA07EC-3B36-47BF-8EC0-D7D33C182FDF}"/>
              </a:ext>
            </a:extLst>
          </p:cNvPr>
          <p:cNvSpPr/>
          <p:nvPr/>
        </p:nvSpPr>
        <p:spPr>
          <a:xfrm>
            <a:off x="10092274" y="3241727"/>
            <a:ext cx="141316" cy="141316"/>
          </a:xfrm>
          <a:prstGeom prst="flowChartConnector">
            <a:avLst/>
          </a:prstGeom>
          <a:solidFill>
            <a:srgbClr val="6600CC"/>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3" name="Conector 29">
            <a:extLst>
              <a:ext uri="{FF2B5EF4-FFF2-40B4-BE49-F238E27FC236}">
                <a16:creationId xmlns:a16="http://schemas.microsoft.com/office/drawing/2014/main" id="{3786CD80-E96F-46EF-93CF-621BDB2B8D21}"/>
              </a:ext>
            </a:extLst>
          </p:cNvPr>
          <p:cNvSpPr/>
          <p:nvPr/>
        </p:nvSpPr>
        <p:spPr>
          <a:xfrm>
            <a:off x="10092274" y="2948706"/>
            <a:ext cx="141316" cy="141316"/>
          </a:xfrm>
          <a:prstGeom prst="flowChartConnector">
            <a:avLst/>
          </a:prstGeom>
          <a:solidFill>
            <a:srgbClr val="6600CC"/>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4" name="Conector 29">
            <a:extLst>
              <a:ext uri="{FF2B5EF4-FFF2-40B4-BE49-F238E27FC236}">
                <a16:creationId xmlns:a16="http://schemas.microsoft.com/office/drawing/2014/main" id="{5E27EC78-FD94-4F4B-A296-0327EA93768C}"/>
              </a:ext>
            </a:extLst>
          </p:cNvPr>
          <p:cNvSpPr/>
          <p:nvPr/>
        </p:nvSpPr>
        <p:spPr>
          <a:xfrm>
            <a:off x="10301085" y="5913598"/>
            <a:ext cx="141316" cy="141316"/>
          </a:xfrm>
          <a:prstGeom prst="flowChartConnector">
            <a:avLst/>
          </a:prstGeom>
          <a:solidFill>
            <a:srgbClr val="6600CC"/>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5" name="Conector 10">
            <a:extLst>
              <a:ext uri="{FF2B5EF4-FFF2-40B4-BE49-F238E27FC236}">
                <a16:creationId xmlns:a16="http://schemas.microsoft.com/office/drawing/2014/main" id="{9EB8AACA-C83F-411B-8B28-02DED2A0A8B1}"/>
              </a:ext>
            </a:extLst>
          </p:cNvPr>
          <p:cNvSpPr/>
          <p:nvPr/>
        </p:nvSpPr>
        <p:spPr>
          <a:xfrm>
            <a:off x="10301085" y="6189106"/>
            <a:ext cx="141316" cy="141316"/>
          </a:xfrm>
          <a:prstGeom prst="flowChartConnector">
            <a:avLst/>
          </a:prstGeom>
          <a:solidFill>
            <a:srgbClr val="59A1AD"/>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6" name="Conector 25">
            <a:extLst>
              <a:ext uri="{FF2B5EF4-FFF2-40B4-BE49-F238E27FC236}">
                <a16:creationId xmlns:a16="http://schemas.microsoft.com/office/drawing/2014/main" id="{257C14B0-0A58-42D1-9379-F846AEF4EE7C}"/>
              </a:ext>
            </a:extLst>
          </p:cNvPr>
          <p:cNvSpPr/>
          <p:nvPr/>
        </p:nvSpPr>
        <p:spPr>
          <a:xfrm>
            <a:off x="10092274" y="6189106"/>
            <a:ext cx="141316" cy="141316"/>
          </a:xfrm>
          <a:prstGeom prst="flowChartConnector">
            <a:avLst/>
          </a:prstGeom>
          <a:solidFill>
            <a:srgbClr val="9393D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7" name="Conector 25">
            <a:extLst>
              <a:ext uri="{FF2B5EF4-FFF2-40B4-BE49-F238E27FC236}">
                <a16:creationId xmlns:a16="http://schemas.microsoft.com/office/drawing/2014/main" id="{37B8B37E-5C5D-48CF-8AB8-1D29F3F76A5B}"/>
              </a:ext>
            </a:extLst>
          </p:cNvPr>
          <p:cNvSpPr/>
          <p:nvPr/>
        </p:nvSpPr>
        <p:spPr>
          <a:xfrm>
            <a:off x="10298110" y="4725828"/>
            <a:ext cx="141316" cy="141316"/>
          </a:xfrm>
          <a:prstGeom prst="flowChartConnector">
            <a:avLst/>
          </a:prstGeom>
          <a:solidFill>
            <a:srgbClr val="9393D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8" name="Conector 43">
            <a:extLst>
              <a:ext uri="{FF2B5EF4-FFF2-40B4-BE49-F238E27FC236}">
                <a16:creationId xmlns:a16="http://schemas.microsoft.com/office/drawing/2014/main" id="{E241C4F5-2C40-477E-87D0-36A905F8C7E4}"/>
              </a:ext>
            </a:extLst>
          </p:cNvPr>
          <p:cNvSpPr/>
          <p:nvPr/>
        </p:nvSpPr>
        <p:spPr>
          <a:xfrm>
            <a:off x="10092274" y="4728635"/>
            <a:ext cx="141316" cy="141316"/>
          </a:xfrm>
          <a:prstGeom prst="flowChartConnector">
            <a:avLst/>
          </a:prstGeom>
          <a:solidFill>
            <a:srgbClr val="204E99"/>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graphicFrame>
        <p:nvGraphicFramePr>
          <p:cNvPr id="3" name="Diagrama 2">
            <a:extLst>
              <a:ext uri="{FF2B5EF4-FFF2-40B4-BE49-F238E27FC236}">
                <a16:creationId xmlns:a16="http://schemas.microsoft.com/office/drawing/2014/main" id="{2DBE36FA-10E8-F625-B9F6-5D15FC297165}"/>
              </a:ext>
            </a:extLst>
          </p:cNvPr>
          <p:cNvGraphicFramePr/>
          <p:nvPr>
            <p:extLst>
              <p:ext uri="{D42A27DB-BD31-4B8C-83A1-F6EECF244321}">
                <p14:modId xmlns:p14="http://schemas.microsoft.com/office/powerpoint/2010/main" val="2598670623"/>
              </p:ext>
            </p:extLst>
          </p:nvPr>
        </p:nvGraphicFramePr>
        <p:xfrm>
          <a:off x="1399812" y="1998058"/>
          <a:ext cx="3926378" cy="44133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4" name="Diagrama 3">
            <a:extLst>
              <a:ext uri="{FF2B5EF4-FFF2-40B4-BE49-F238E27FC236}">
                <a16:creationId xmlns:a16="http://schemas.microsoft.com/office/drawing/2014/main" id="{FB982DFA-69B5-AEE4-D484-CD58AB207A05}"/>
              </a:ext>
            </a:extLst>
          </p:cNvPr>
          <p:cNvGraphicFramePr/>
          <p:nvPr>
            <p:extLst>
              <p:ext uri="{D42A27DB-BD31-4B8C-83A1-F6EECF244321}">
                <p14:modId xmlns:p14="http://schemas.microsoft.com/office/powerpoint/2010/main" val="3983107733"/>
              </p:ext>
            </p:extLst>
          </p:nvPr>
        </p:nvGraphicFramePr>
        <p:xfrm>
          <a:off x="6395272" y="1987518"/>
          <a:ext cx="3926378" cy="44344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
        <p:nvSpPr>
          <p:cNvPr id="5" name="Rectángulo redondeado 16">
            <a:extLst>
              <a:ext uri="{FF2B5EF4-FFF2-40B4-BE49-F238E27FC236}">
                <a16:creationId xmlns:a16="http://schemas.microsoft.com/office/drawing/2014/main" id="{D8AA57F1-9C42-01C1-1DC5-F445EC304C21}"/>
              </a:ext>
            </a:extLst>
          </p:cNvPr>
          <p:cNvSpPr/>
          <p:nvPr/>
        </p:nvSpPr>
        <p:spPr>
          <a:xfrm>
            <a:off x="1280089" y="910704"/>
            <a:ext cx="4024738" cy="35307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FRAMEWORK DI ENTRECOMP</a:t>
            </a:r>
          </a:p>
        </p:txBody>
      </p:sp>
      <p:sp>
        <p:nvSpPr>
          <p:cNvPr id="6" name="Rectángulo redondeado 17">
            <a:extLst>
              <a:ext uri="{FF2B5EF4-FFF2-40B4-BE49-F238E27FC236}">
                <a16:creationId xmlns:a16="http://schemas.microsoft.com/office/drawing/2014/main" id="{2AEC9B98-A5DD-891C-DADF-0700BD202666}"/>
              </a:ext>
            </a:extLst>
          </p:cNvPr>
          <p:cNvSpPr/>
          <p:nvPr/>
        </p:nvSpPr>
        <p:spPr>
          <a:xfrm>
            <a:off x="6240760" y="880692"/>
            <a:ext cx="3743742" cy="40207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LE 15 MIGLIORI COMPETENZE DEL 2025</a:t>
            </a:r>
          </a:p>
        </p:txBody>
      </p:sp>
    </p:spTree>
    <p:extLst>
      <p:ext uri="{BB962C8B-B14F-4D97-AF65-F5344CB8AC3E}">
        <p14:creationId xmlns:p14="http://schemas.microsoft.com/office/powerpoint/2010/main" val="42431888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2" name="Picture 2" descr="Foro Económico Mundial - Wikipedia, la enciclopedia libr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846339" y="1116144"/>
            <a:ext cx="1358359" cy="77518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ompetence areas and learning progress | EU Science Hub"/>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10000" b="90000" l="10000" r="90000">
                        <a14:foregroundMark x1="50604" y1="44928" x2="50242" y2="53986"/>
                      </a14:backgroundRemoval>
                    </a14:imgEffect>
                    <a14:imgEffect>
                      <a14:saturation sat="142000"/>
                    </a14:imgEffect>
                  </a14:imgLayer>
                </a14:imgProps>
              </a:ext>
              <a:ext uri="{28A0092B-C50C-407E-A947-70E740481C1C}">
                <a14:useLocalDpi xmlns:a14="http://schemas.microsoft.com/office/drawing/2010/main" val="0"/>
              </a:ext>
            </a:extLst>
          </a:blip>
          <a:srcRect/>
          <a:stretch>
            <a:fillRect/>
          </a:stretch>
        </p:blipFill>
        <p:spPr bwMode="auto">
          <a:xfrm>
            <a:off x="4835582" y="760289"/>
            <a:ext cx="1358359" cy="1358359"/>
          </a:xfrm>
          <a:prstGeom prst="rect">
            <a:avLst/>
          </a:prstGeom>
          <a:noFill/>
          <a:extLst>
            <a:ext uri="{909E8E84-426E-40DD-AFC4-6F175D3DCCD1}">
              <a14:hiddenFill xmlns:a14="http://schemas.microsoft.com/office/drawing/2010/main">
                <a:solidFill>
                  <a:srgbClr val="FFFFFF"/>
                </a:solidFill>
              </a14:hiddenFill>
            </a:ext>
          </a:extLst>
        </p:spPr>
      </p:pic>
      <p:sp>
        <p:nvSpPr>
          <p:cNvPr id="33" name="Conector 10">
            <a:extLst>
              <a:ext uri="{FF2B5EF4-FFF2-40B4-BE49-F238E27FC236}">
                <a16:creationId xmlns:a16="http://schemas.microsoft.com/office/drawing/2014/main" id="{F5DEDF8F-E0AE-4C00-9681-69C13A7754E3}"/>
              </a:ext>
            </a:extLst>
          </p:cNvPr>
          <p:cNvSpPr/>
          <p:nvPr/>
        </p:nvSpPr>
        <p:spPr>
          <a:xfrm>
            <a:off x="5153237" y="3543670"/>
            <a:ext cx="141316" cy="141316"/>
          </a:xfrm>
          <a:prstGeom prst="flowChartConnector">
            <a:avLst/>
          </a:prstGeom>
          <a:solidFill>
            <a:srgbClr val="E87E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4" name="Conector 25">
            <a:extLst>
              <a:ext uri="{FF2B5EF4-FFF2-40B4-BE49-F238E27FC236}">
                <a16:creationId xmlns:a16="http://schemas.microsoft.com/office/drawing/2014/main" id="{8DAFFB77-B003-477C-B610-85FF4A384C53}"/>
              </a:ext>
            </a:extLst>
          </p:cNvPr>
          <p:cNvSpPr/>
          <p:nvPr/>
        </p:nvSpPr>
        <p:spPr>
          <a:xfrm>
            <a:off x="5153237" y="4137329"/>
            <a:ext cx="141316" cy="141316"/>
          </a:xfrm>
          <a:prstGeom prst="flowChartConnector">
            <a:avLst/>
          </a:prstGeom>
          <a:solidFill>
            <a:srgbClr val="8D391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5" name="Conector 29">
            <a:extLst>
              <a:ext uri="{FF2B5EF4-FFF2-40B4-BE49-F238E27FC236}">
                <a16:creationId xmlns:a16="http://schemas.microsoft.com/office/drawing/2014/main" id="{0F7B4C02-01EF-43F1-8DEF-61BF3391ACDB}"/>
              </a:ext>
            </a:extLst>
          </p:cNvPr>
          <p:cNvSpPr/>
          <p:nvPr/>
        </p:nvSpPr>
        <p:spPr>
          <a:xfrm>
            <a:off x="5153237" y="4447941"/>
            <a:ext cx="141316" cy="141316"/>
          </a:xfrm>
          <a:prstGeom prst="flowChartConnector">
            <a:avLst/>
          </a:prstGeom>
          <a:solidFill>
            <a:srgbClr val="FFC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6" name="Conector 43">
            <a:extLst>
              <a:ext uri="{FF2B5EF4-FFF2-40B4-BE49-F238E27FC236}">
                <a16:creationId xmlns:a16="http://schemas.microsoft.com/office/drawing/2014/main" id="{EA740F63-9827-41F8-A028-3D50DE2A1393}"/>
              </a:ext>
            </a:extLst>
          </p:cNvPr>
          <p:cNvSpPr/>
          <p:nvPr/>
        </p:nvSpPr>
        <p:spPr>
          <a:xfrm>
            <a:off x="5156236" y="3808914"/>
            <a:ext cx="141316" cy="141316"/>
          </a:xfrm>
          <a:prstGeom prst="flowChartConnector">
            <a:avLst/>
          </a:prstGeom>
          <a:solidFill>
            <a:srgbClr val="D24416"/>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37" name="Conector 29">
            <a:extLst>
              <a:ext uri="{FF2B5EF4-FFF2-40B4-BE49-F238E27FC236}">
                <a16:creationId xmlns:a16="http://schemas.microsoft.com/office/drawing/2014/main" id="{A7F1131C-7862-497F-9211-5D71FC782574}"/>
              </a:ext>
            </a:extLst>
          </p:cNvPr>
          <p:cNvSpPr/>
          <p:nvPr/>
        </p:nvSpPr>
        <p:spPr>
          <a:xfrm>
            <a:off x="5153237" y="4725451"/>
            <a:ext cx="141316" cy="141316"/>
          </a:xfrm>
          <a:prstGeom prst="flowChartConnector">
            <a:avLst/>
          </a:prstGeom>
          <a:solidFill>
            <a:schemeClr val="accent3">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2" name="Conector 10">
            <a:extLst>
              <a:ext uri="{FF2B5EF4-FFF2-40B4-BE49-F238E27FC236}">
                <a16:creationId xmlns:a16="http://schemas.microsoft.com/office/drawing/2014/main" id="{D2D993CC-5095-4B1D-817B-3CC68171C9A3}"/>
              </a:ext>
            </a:extLst>
          </p:cNvPr>
          <p:cNvSpPr/>
          <p:nvPr/>
        </p:nvSpPr>
        <p:spPr>
          <a:xfrm>
            <a:off x="10301085" y="2361318"/>
            <a:ext cx="141316" cy="141316"/>
          </a:xfrm>
          <a:prstGeom prst="flowChartConnector">
            <a:avLst/>
          </a:prstGeom>
          <a:solidFill>
            <a:srgbClr val="E87E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3" name="Conector 10">
            <a:extLst>
              <a:ext uri="{FF2B5EF4-FFF2-40B4-BE49-F238E27FC236}">
                <a16:creationId xmlns:a16="http://schemas.microsoft.com/office/drawing/2014/main" id="{BEC82C6C-4966-45BB-9A5B-D8E36E917D9C}"/>
              </a:ext>
            </a:extLst>
          </p:cNvPr>
          <p:cNvSpPr/>
          <p:nvPr/>
        </p:nvSpPr>
        <p:spPr>
          <a:xfrm>
            <a:off x="10301085" y="3543670"/>
            <a:ext cx="141316" cy="141316"/>
          </a:xfrm>
          <a:prstGeom prst="flowChartConnector">
            <a:avLst/>
          </a:prstGeom>
          <a:solidFill>
            <a:srgbClr val="E87E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46" name="Conector 25">
            <a:extLst>
              <a:ext uri="{FF2B5EF4-FFF2-40B4-BE49-F238E27FC236}">
                <a16:creationId xmlns:a16="http://schemas.microsoft.com/office/drawing/2014/main" id="{1ACE44CB-1994-4CBF-B60D-669DE59F571A}"/>
              </a:ext>
            </a:extLst>
          </p:cNvPr>
          <p:cNvSpPr/>
          <p:nvPr/>
        </p:nvSpPr>
        <p:spPr>
          <a:xfrm>
            <a:off x="10301085" y="4418286"/>
            <a:ext cx="141316" cy="141316"/>
          </a:xfrm>
          <a:prstGeom prst="flowChartConnector">
            <a:avLst/>
          </a:prstGeom>
          <a:solidFill>
            <a:srgbClr val="8D391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9" name="Conector 10">
            <a:extLst>
              <a:ext uri="{FF2B5EF4-FFF2-40B4-BE49-F238E27FC236}">
                <a16:creationId xmlns:a16="http://schemas.microsoft.com/office/drawing/2014/main" id="{05F5FFB7-7AF2-4D4E-8B55-FCC7052ACD51}"/>
              </a:ext>
            </a:extLst>
          </p:cNvPr>
          <p:cNvSpPr/>
          <p:nvPr/>
        </p:nvSpPr>
        <p:spPr>
          <a:xfrm>
            <a:off x="10301085" y="2660168"/>
            <a:ext cx="141316" cy="141316"/>
          </a:xfrm>
          <a:prstGeom prst="flowChartConnector">
            <a:avLst/>
          </a:prstGeom>
          <a:solidFill>
            <a:srgbClr val="E87E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0" name="Conector 10">
            <a:extLst>
              <a:ext uri="{FF2B5EF4-FFF2-40B4-BE49-F238E27FC236}">
                <a16:creationId xmlns:a16="http://schemas.microsoft.com/office/drawing/2014/main" id="{B7A91CAE-3C71-4D74-AD5E-C32353B93360}"/>
              </a:ext>
            </a:extLst>
          </p:cNvPr>
          <p:cNvSpPr/>
          <p:nvPr/>
        </p:nvSpPr>
        <p:spPr>
          <a:xfrm>
            <a:off x="10301085" y="3235934"/>
            <a:ext cx="141316" cy="141316"/>
          </a:xfrm>
          <a:prstGeom prst="flowChartConnector">
            <a:avLst/>
          </a:prstGeom>
          <a:solidFill>
            <a:srgbClr val="E87E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1" name="Conector 10">
            <a:extLst>
              <a:ext uri="{FF2B5EF4-FFF2-40B4-BE49-F238E27FC236}">
                <a16:creationId xmlns:a16="http://schemas.microsoft.com/office/drawing/2014/main" id="{A78C00D7-5D8B-4923-B2FE-26C179BF062D}"/>
              </a:ext>
            </a:extLst>
          </p:cNvPr>
          <p:cNvSpPr/>
          <p:nvPr/>
        </p:nvSpPr>
        <p:spPr>
          <a:xfrm>
            <a:off x="10312169" y="5301142"/>
            <a:ext cx="141316" cy="141316"/>
          </a:xfrm>
          <a:prstGeom prst="flowChartConnector">
            <a:avLst/>
          </a:prstGeom>
          <a:solidFill>
            <a:srgbClr val="E87E3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2" name="Conector 43">
            <a:extLst>
              <a:ext uri="{FF2B5EF4-FFF2-40B4-BE49-F238E27FC236}">
                <a16:creationId xmlns:a16="http://schemas.microsoft.com/office/drawing/2014/main" id="{8E1CA8C8-C9F9-49B4-966D-F7EF7E14B618}"/>
              </a:ext>
            </a:extLst>
          </p:cNvPr>
          <p:cNvSpPr/>
          <p:nvPr/>
        </p:nvSpPr>
        <p:spPr>
          <a:xfrm>
            <a:off x="10082241" y="2660168"/>
            <a:ext cx="141316" cy="141316"/>
          </a:xfrm>
          <a:prstGeom prst="flowChartConnector">
            <a:avLst/>
          </a:prstGeom>
          <a:solidFill>
            <a:srgbClr val="D24416"/>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3" name="Conector 43">
            <a:extLst>
              <a:ext uri="{FF2B5EF4-FFF2-40B4-BE49-F238E27FC236}">
                <a16:creationId xmlns:a16="http://schemas.microsoft.com/office/drawing/2014/main" id="{DC9620CE-516D-4FFC-BAA8-F58FF6822525}"/>
              </a:ext>
            </a:extLst>
          </p:cNvPr>
          <p:cNvSpPr/>
          <p:nvPr/>
        </p:nvSpPr>
        <p:spPr>
          <a:xfrm>
            <a:off x="10305345" y="4725222"/>
            <a:ext cx="141316" cy="141316"/>
          </a:xfrm>
          <a:prstGeom prst="flowChartConnector">
            <a:avLst/>
          </a:prstGeom>
          <a:solidFill>
            <a:srgbClr val="D24416"/>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5" name="Conector 25">
            <a:extLst>
              <a:ext uri="{FF2B5EF4-FFF2-40B4-BE49-F238E27FC236}">
                <a16:creationId xmlns:a16="http://schemas.microsoft.com/office/drawing/2014/main" id="{98272457-9326-4C7C-9BC9-3F283C3890EA}"/>
              </a:ext>
            </a:extLst>
          </p:cNvPr>
          <p:cNvSpPr/>
          <p:nvPr/>
        </p:nvSpPr>
        <p:spPr>
          <a:xfrm>
            <a:off x="9863397" y="2660168"/>
            <a:ext cx="141316" cy="141316"/>
          </a:xfrm>
          <a:prstGeom prst="flowChartConnector">
            <a:avLst/>
          </a:prstGeom>
          <a:solidFill>
            <a:srgbClr val="8D391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6" name="Conector 25">
            <a:extLst>
              <a:ext uri="{FF2B5EF4-FFF2-40B4-BE49-F238E27FC236}">
                <a16:creationId xmlns:a16="http://schemas.microsoft.com/office/drawing/2014/main" id="{9FC9A6F4-B1CB-4DC5-A0BC-E964D5C7C5A1}"/>
              </a:ext>
            </a:extLst>
          </p:cNvPr>
          <p:cNvSpPr/>
          <p:nvPr/>
        </p:nvSpPr>
        <p:spPr>
          <a:xfrm>
            <a:off x="10308714" y="6183998"/>
            <a:ext cx="141316" cy="141316"/>
          </a:xfrm>
          <a:prstGeom prst="flowChartConnector">
            <a:avLst/>
          </a:prstGeom>
          <a:solidFill>
            <a:srgbClr val="8D391F"/>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7" name="Conector 29">
            <a:extLst>
              <a:ext uri="{FF2B5EF4-FFF2-40B4-BE49-F238E27FC236}">
                <a16:creationId xmlns:a16="http://schemas.microsoft.com/office/drawing/2014/main" id="{914804D7-6295-4ED4-B8E0-AF9FB54A2F3E}"/>
              </a:ext>
            </a:extLst>
          </p:cNvPr>
          <p:cNvSpPr/>
          <p:nvPr/>
        </p:nvSpPr>
        <p:spPr>
          <a:xfrm>
            <a:off x="10301085" y="5620349"/>
            <a:ext cx="141316" cy="141316"/>
          </a:xfrm>
          <a:prstGeom prst="flowChartConnector">
            <a:avLst/>
          </a:prstGeom>
          <a:solidFill>
            <a:srgbClr val="FFC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8" name="Conector 29">
            <a:extLst>
              <a:ext uri="{FF2B5EF4-FFF2-40B4-BE49-F238E27FC236}">
                <a16:creationId xmlns:a16="http://schemas.microsoft.com/office/drawing/2014/main" id="{15BABFBD-1ABD-4E2E-9F3B-8EF79C51282C}"/>
              </a:ext>
            </a:extLst>
          </p:cNvPr>
          <p:cNvSpPr/>
          <p:nvPr/>
        </p:nvSpPr>
        <p:spPr>
          <a:xfrm>
            <a:off x="10116360" y="6183998"/>
            <a:ext cx="141316" cy="141316"/>
          </a:xfrm>
          <a:prstGeom prst="flowChartConnector">
            <a:avLst/>
          </a:prstGeom>
          <a:solidFill>
            <a:srgbClr val="FFC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69" name="Conector 29">
            <a:extLst>
              <a:ext uri="{FF2B5EF4-FFF2-40B4-BE49-F238E27FC236}">
                <a16:creationId xmlns:a16="http://schemas.microsoft.com/office/drawing/2014/main" id="{4928AE94-D24E-4AA5-9963-4C7B4BB45C78}"/>
              </a:ext>
            </a:extLst>
          </p:cNvPr>
          <p:cNvSpPr/>
          <p:nvPr/>
        </p:nvSpPr>
        <p:spPr>
          <a:xfrm>
            <a:off x="10101102" y="3543670"/>
            <a:ext cx="141316" cy="141316"/>
          </a:xfrm>
          <a:prstGeom prst="flowChartConnector">
            <a:avLst/>
          </a:prstGeom>
          <a:solidFill>
            <a:srgbClr val="FFC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0" name="Conector 29">
            <a:extLst>
              <a:ext uri="{FF2B5EF4-FFF2-40B4-BE49-F238E27FC236}">
                <a16:creationId xmlns:a16="http://schemas.microsoft.com/office/drawing/2014/main" id="{3A21CB46-A083-44EF-8DDA-2E13FE0F5484}"/>
              </a:ext>
            </a:extLst>
          </p:cNvPr>
          <p:cNvSpPr/>
          <p:nvPr/>
        </p:nvSpPr>
        <p:spPr>
          <a:xfrm>
            <a:off x="10312169" y="5013243"/>
            <a:ext cx="141316" cy="141316"/>
          </a:xfrm>
          <a:prstGeom prst="flowChartConnector">
            <a:avLst/>
          </a:prstGeom>
          <a:solidFill>
            <a:srgbClr val="FFC000"/>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1" name="Conector 29">
            <a:extLst>
              <a:ext uri="{FF2B5EF4-FFF2-40B4-BE49-F238E27FC236}">
                <a16:creationId xmlns:a16="http://schemas.microsoft.com/office/drawing/2014/main" id="{59410C76-E19F-4A5A-AC1C-40A56AC5F727}"/>
              </a:ext>
            </a:extLst>
          </p:cNvPr>
          <p:cNvSpPr/>
          <p:nvPr/>
        </p:nvSpPr>
        <p:spPr>
          <a:xfrm>
            <a:off x="10301085" y="2063840"/>
            <a:ext cx="141316" cy="141316"/>
          </a:xfrm>
          <a:prstGeom prst="flowChartConnector">
            <a:avLst/>
          </a:prstGeom>
          <a:solidFill>
            <a:schemeClr val="accent3">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2" name="Conector 29">
            <a:extLst>
              <a:ext uri="{FF2B5EF4-FFF2-40B4-BE49-F238E27FC236}">
                <a16:creationId xmlns:a16="http://schemas.microsoft.com/office/drawing/2014/main" id="{FAE8B5A7-B8EE-4D63-9ED1-35C24B550348}"/>
              </a:ext>
            </a:extLst>
          </p:cNvPr>
          <p:cNvSpPr/>
          <p:nvPr/>
        </p:nvSpPr>
        <p:spPr>
          <a:xfrm>
            <a:off x="10304983" y="2952894"/>
            <a:ext cx="141316" cy="141316"/>
          </a:xfrm>
          <a:prstGeom prst="flowChartConnector">
            <a:avLst/>
          </a:prstGeom>
          <a:solidFill>
            <a:schemeClr val="accent3">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73" name="Conector 29">
            <a:extLst>
              <a:ext uri="{FF2B5EF4-FFF2-40B4-BE49-F238E27FC236}">
                <a16:creationId xmlns:a16="http://schemas.microsoft.com/office/drawing/2014/main" id="{2BE421AA-0B93-4AFC-8F9C-FE5A51B70119}"/>
              </a:ext>
            </a:extLst>
          </p:cNvPr>
          <p:cNvSpPr/>
          <p:nvPr/>
        </p:nvSpPr>
        <p:spPr>
          <a:xfrm>
            <a:off x="10101102" y="4722518"/>
            <a:ext cx="141316" cy="141316"/>
          </a:xfrm>
          <a:prstGeom prst="flowChartConnector">
            <a:avLst/>
          </a:prstGeom>
          <a:solidFill>
            <a:schemeClr val="accent3">
              <a:lumMod val="75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46">
              <a:buClr>
                <a:srgbClr val="000000"/>
              </a:buClr>
            </a:pPr>
            <a:endParaRPr sz="1400" kern="0">
              <a:solidFill>
                <a:srgbClr val="FFFFFF"/>
              </a:solidFill>
              <a:latin typeface="Arial"/>
              <a:sym typeface="Arial"/>
            </a:endParaRPr>
          </a:p>
        </p:txBody>
      </p:sp>
      <p:sp>
        <p:nvSpPr>
          <p:cNvPr id="5" name="Rectángulo redondeado 16">
            <a:extLst>
              <a:ext uri="{FF2B5EF4-FFF2-40B4-BE49-F238E27FC236}">
                <a16:creationId xmlns:a16="http://schemas.microsoft.com/office/drawing/2014/main" id="{399624B8-97F3-3B69-5461-71CB1228A8FC}"/>
              </a:ext>
            </a:extLst>
          </p:cNvPr>
          <p:cNvSpPr/>
          <p:nvPr/>
        </p:nvSpPr>
        <p:spPr>
          <a:xfrm>
            <a:off x="1301452" y="818921"/>
            <a:ext cx="4024738" cy="353077"/>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FRAMEWORK DI ENTRECOMP</a:t>
            </a:r>
          </a:p>
        </p:txBody>
      </p:sp>
      <p:sp>
        <p:nvSpPr>
          <p:cNvPr id="6" name="Rectángulo redondeado 17">
            <a:extLst>
              <a:ext uri="{FF2B5EF4-FFF2-40B4-BE49-F238E27FC236}">
                <a16:creationId xmlns:a16="http://schemas.microsoft.com/office/drawing/2014/main" id="{DA6C2D86-47B6-D8C6-5A43-F0F18429E57B}"/>
              </a:ext>
            </a:extLst>
          </p:cNvPr>
          <p:cNvSpPr/>
          <p:nvPr/>
        </p:nvSpPr>
        <p:spPr>
          <a:xfrm>
            <a:off x="6338499" y="818921"/>
            <a:ext cx="3743742" cy="402076"/>
          </a:xfrm>
          <a:prstGeom prst="roundRect">
            <a:avLst/>
          </a:prstGeom>
          <a:noFill/>
          <a:ln>
            <a:noFill/>
          </a:ln>
        </p:spPr>
        <p:style>
          <a:lnRef idx="0">
            <a:scrgbClr r="0" g="0" b="0"/>
          </a:lnRef>
          <a:fillRef idx="0">
            <a:scrgbClr r="0" g="0" b="0"/>
          </a:fillRef>
          <a:effectRef idx="0">
            <a:scrgbClr r="0" g="0" b="0"/>
          </a:effectRef>
          <a:fontRef idx="minor">
            <a:schemeClr val="dk1"/>
          </a:fontRef>
        </p:style>
        <p:txBody>
          <a:bodyPr rot="0" spcFirstLastPara="0" vert="horz" wrap="square" lIns="91440" tIns="45720" rIns="91440" bIns="45720" numCol="1" spcCol="0" fromWordArt="0" anchor="t" anchorCtr="0" forceAA="0" compatLnSpc="1">
            <a:prstTxWarp prst="textNoShape">
              <a:avLst/>
            </a:prstTxWarp>
            <a:noAutofit/>
          </a:bodyPr>
          <a:lstStyle/>
          <a:p>
            <a:pPr defTabSz="914446">
              <a:lnSpc>
                <a:spcPct val="107000"/>
              </a:lnSpc>
              <a:spcAft>
                <a:spcPts val="800"/>
              </a:spcAft>
              <a:buClr>
                <a:srgbClr val="000000"/>
              </a:buClr>
              <a:defRPr sz="1600">
                <a:ln w="0"/>
                <a:solidFill>
                  <a:srgbClr val="000000"/>
                </a:solidFill>
                <a:effectLst>
                  <a:outerShdw blurRad="38100" dist="19050" dir="2700000" algn="tl" rotWithShape="0">
                    <a:srgbClr val="000000">
                      <a:alpha val="40000"/>
                    </a:srgbClr>
                  </a:outerShdw>
                </a:effectLst>
                <a:latin typeface="Arial"/>
                <a:ea typeface="Calibri" panose="020F0502020204030204" pitchFamily="34" charset="0"/>
                <a:cs typeface="Times New Roman" panose="02020603050405020304" pitchFamily="18" charset="0"/>
                <a:sym typeface="Arial"/>
              </a:defRPr>
            </a:pPr>
            <a:r>
              <a:rPr dirty="0"/>
              <a:t>LE 15 MIGLIORI COMPETENZE DEL 2025</a:t>
            </a:r>
          </a:p>
        </p:txBody>
      </p:sp>
      <p:graphicFrame>
        <p:nvGraphicFramePr>
          <p:cNvPr id="7" name="Diagrama 2">
            <a:extLst>
              <a:ext uri="{FF2B5EF4-FFF2-40B4-BE49-F238E27FC236}">
                <a16:creationId xmlns:a16="http://schemas.microsoft.com/office/drawing/2014/main" id="{30EE62F1-FCA2-8FFC-EAAE-CBA724D926D5}"/>
              </a:ext>
            </a:extLst>
          </p:cNvPr>
          <p:cNvGraphicFramePr/>
          <p:nvPr>
            <p:extLst>
              <p:ext uri="{D42A27DB-BD31-4B8C-83A1-F6EECF244321}">
                <p14:modId xmlns:p14="http://schemas.microsoft.com/office/powerpoint/2010/main" val="1954504892"/>
              </p:ext>
            </p:extLst>
          </p:nvPr>
        </p:nvGraphicFramePr>
        <p:xfrm>
          <a:off x="1399812" y="1998058"/>
          <a:ext cx="3926378" cy="441336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8" name="Diagrama 3">
            <a:extLst>
              <a:ext uri="{FF2B5EF4-FFF2-40B4-BE49-F238E27FC236}">
                <a16:creationId xmlns:a16="http://schemas.microsoft.com/office/drawing/2014/main" id="{833317F3-807A-6C1A-8919-6BBF41ED7FEF}"/>
              </a:ext>
            </a:extLst>
          </p:cNvPr>
          <p:cNvGraphicFramePr/>
          <p:nvPr>
            <p:extLst>
              <p:ext uri="{D42A27DB-BD31-4B8C-83A1-F6EECF244321}">
                <p14:modId xmlns:p14="http://schemas.microsoft.com/office/powerpoint/2010/main" val="1040919043"/>
              </p:ext>
            </p:extLst>
          </p:nvPr>
        </p:nvGraphicFramePr>
        <p:xfrm>
          <a:off x="6395272" y="1987518"/>
          <a:ext cx="3926378" cy="4434446"/>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spTree>
    <p:extLst>
      <p:ext uri="{BB962C8B-B14F-4D97-AF65-F5344CB8AC3E}">
        <p14:creationId xmlns:p14="http://schemas.microsoft.com/office/powerpoint/2010/main" val="2683047620"/>
      </p:ext>
    </p:extLst>
  </p:cSld>
  <p:clrMapOvr>
    <a:masterClrMapping/>
  </p:clrMapOvr>
</p:sld>
</file>

<file path=ppt/theme/theme1.xml><?xml version="1.0" encoding="utf-8"?>
<a:theme xmlns:a="http://schemas.openxmlformats.org/drawingml/2006/main" name="Personalizza struttur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EC4T">
  <a:themeElements>
    <a:clrScheme name="EC4T">
      <a:dk1>
        <a:sysClr val="windowText" lastClr="000000"/>
      </a:dk1>
      <a:lt1>
        <a:sysClr val="window" lastClr="FFFFFF"/>
      </a:lt1>
      <a:dk2>
        <a:srgbClr val="2B4F9E"/>
      </a:dk2>
      <a:lt2>
        <a:srgbClr val="E7E6E6"/>
      </a:lt2>
      <a:accent1>
        <a:srgbClr val="2B4F9E"/>
      </a:accent1>
      <a:accent2>
        <a:srgbClr val="35A91B"/>
      </a:accent2>
      <a:accent3>
        <a:srgbClr val="A5A5A5"/>
      </a:accent3>
      <a:accent4>
        <a:srgbClr val="35A91B"/>
      </a:accent4>
      <a:accent5>
        <a:srgbClr val="5B9BD5"/>
      </a:accent5>
      <a:accent6>
        <a:srgbClr val="70AD47"/>
      </a:accent6>
      <a:hlink>
        <a:srgbClr val="0563C1"/>
      </a:hlink>
      <a:folHlink>
        <a:srgbClr val="C5E0B3"/>
      </a:folHlink>
    </a:clrScheme>
    <a:fontScheme name="Custom 1">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4T" id="{FFC98453-2AF7-44EE-982E-19D1A080A0CF}" vid="{C45C875F-B0F6-4D8B-8C4B-5FD935BDC0F7}"/>
    </a:ext>
  </a:extLst>
</a:theme>
</file>

<file path=ppt/theme/theme4.xml><?xml version="1.0" encoding="utf-8"?>
<a:theme xmlns:a="http://schemas.openxmlformats.org/drawingml/2006/main" name="1_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E13C9997AE3884BAB3A6C51B4BFBA22" ma:contentTypeVersion="16" ma:contentTypeDescription="Create a new document." ma:contentTypeScope="" ma:versionID="997f8753ce976166d117c3641be5f050">
  <xsd:schema xmlns:xsd="http://www.w3.org/2001/XMLSchema" xmlns:xs="http://www.w3.org/2001/XMLSchema" xmlns:p="http://schemas.microsoft.com/office/2006/metadata/properties" xmlns:ns2="19b8983a-8ea8-47ae-9ee6-5f38c254b7b2" xmlns:ns3="75133d98-098d-4cd2-affe-71de48f52833" targetNamespace="http://schemas.microsoft.com/office/2006/metadata/properties" ma:root="true" ma:fieldsID="27528daf859ae670eb206d6a5a855c5c" ns2:_="" ns3:_="">
    <xsd:import namespace="19b8983a-8ea8-47ae-9ee6-5f38c254b7b2"/>
    <xsd:import namespace="75133d98-098d-4cd2-affe-71de48f5283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Location"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9b8983a-8ea8-47ae-9ee6-5f38c254b7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0ad61b7b-f5dc-4060-9b32-94634ee1ff2d"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133d98-098d-4cd2-affe-71de48f52833"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87deaf82-1d6a-4a20-ae43-9a09ef5918a1}" ma:internalName="TaxCatchAll" ma:showField="CatchAllData" ma:web="75133d98-098d-4cd2-affe-71de48f5283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75133d98-098d-4cd2-affe-71de48f52833" xsi:nil="true"/>
    <lcf76f155ced4ddcb4097134ff3c332f xmlns="19b8983a-8ea8-47ae-9ee6-5f38c254b7b2">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D96A90E-4738-49B0-B53E-7D7AD61134B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9b8983a-8ea8-47ae-9ee6-5f38c254b7b2"/>
    <ds:schemaRef ds:uri="75133d98-098d-4cd2-affe-71de48f5283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CA8C953-B1B6-4171-A836-4F0480ECB595}">
  <ds:schemaRefs>
    <ds:schemaRef ds:uri="http://purl.org/dc/terms/"/>
    <ds:schemaRef ds:uri="http://schemas.microsoft.com/office/2006/documentManagement/types"/>
    <ds:schemaRef ds:uri="75133d98-098d-4cd2-affe-71de48f52833"/>
    <ds:schemaRef ds:uri="19b8983a-8ea8-47ae-9ee6-5f38c254b7b2"/>
    <ds:schemaRef ds:uri="http://purl.org/dc/elements/1.1/"/>
    <ds:schemaRef ds:uri="http://schemas.microsoft.com/office/infopath/2007/PartnerControls"/>
    <ds:schemaRef ds:uri="http://purl.org/dc/dcmitype/"/>
    <ds:schemaRef ds:uri="http://schemas.openxmlformats.org/package/2006/metadata/core-properties"/>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0022B37C-4269-44D1-957B-E55A78137CC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2743</Words>
  <Application>Microsoft Office PowerPoint</Application>
  <PresentationFormat>Widescreen</PresentationFormat>
  <Paragraphs>252</Paragraphs>
  <Slides>24</Slides>
  <Notes>15</Notes>
  <HiddenSlides>3</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24</vt:i4>
      </vt:variant>
    </vt:vector>
  </HeadingPairs>
  <TitlesOfParts>
    <vt:vector size="39" baseType="lpstr">
      <vt:lpstr>Arial</vt:lpstr>
      <vt:lpstr>Calibri</vt:lpstr>
      <vt:lpstr>Georgia</vt:lpstr>
      <vt:lpstr>Karla</vt:lpstr>
      <vt:lpstr>Montserrat</vt:lpstr>
      <vt:lpstr>Montserrat Black</vt:lpstr>
      <vt:lpstr>Montserrat Light</vt:lpstr>
      <vt:lpstr>Montserrat Medium</vt:lpstr>
      <vt:lpstr>Open Sans Extra Bold</vt:lpstr>
      <vt:lpstr>Söhne</vt:lpstr>
      <vt:lpstr>Wingdings</vt:lpstr>
      <vt:lpstr>Personalizza struttura</vt:lpstr>
      <vt:lpstr>Tema di Office</vt:lpstr>
      <vt:lpstr>EC4T</vt:lpstr>
      <vt:lpstr>1_Tema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Alcuni esempi:</vt:lpstr>
      <vt:lpstr>PowerPoint Presentation</vt:lpstr>
      <vt:lpstr>PowerPoint Presentation</vt:lpstr>
      <vt:lpstr>The entrepreneurial employee in the public and private sector What, Why, How</vt:lpstr>
      <vt:lpstr>PowerPoint Presentation</vt:lpstr>
      <vt:lpstr>PowerPoint Presentation</vt:lpstr>
      <vt:lpstr>LifeComp</vt:lpstr>
      <vt:lpstr>GreenComp</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Greta BILANZOLA</cp:lastModifiedBy>
  <cp:revision>4</cp:revision>
  <cp:lastPrinted>2022-02-23T10:29:55Z</cp:lastPrinted>
  <dcterms:created xsi:type="dcterms:W3CDTF">2021-05-18T09:57:05Z</dcterms:created>
  <dcterms:modified xsi:type="dcterms:W3CDTF">2023-12-04T13:59:36Z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0x0101002E13C9997AE3884BAB3A6C51B4BFBA22</vt:lpwstr>
  </property>
  <property fmtid="{D5CDD505-2E9C-101B-9397-08002B2CF9AE}" pid="3" name="MediaServiceImageTags">
    <vt:lpwstr/>
  </property>
  <property fmtid="{D5CDD505-2E9C-101B-9397-08002B2CF9AE}" pid="4" name="MSIP_Label_97a477d1-147d-4e34-b5e3-7b26d2f44870_Enabled">
    <vt:lpwstr>true</vt:lpwstr>
  </property>
  <property fmtid="{D5CDD505-2E9C-101B-9397-08002B2CF9AE}" pid="5" name="MSIP_Label_97a477d1-147d-4e34-b5e3-7b26d2f44870_SetDate">
    <vt:lpwstr>2023-06-20T08:03:04Z</vt:lpwstr>
  </property>
  <property fmtid="{D5CDD505-2E9C-101B-9397-08002B2CF9AE}" pid="6" name="MSIP_Label_97a477d1-147d-4e34-b5e3-7b26d2f44870_Method">
    <vt:lpwstr>Standard</vt:lpwstr>
  </property>
  <property fmtid="{D5CDD505-2E9C-101B-9397-08002B2CF9AE}" pid="7" name="MSIP_Label_97a477d1-147d-4e34-b5e3-7b26d2f44870_Name">
    <vt:lpwstr>97a477d1-147d-4e34-b5e3-7b26d2f44870</vt:lpwstr>
  </property>
  <property fmtid="{D5CDD505-2E9C-101B-9397-08002B2CF9AE}" pid="8" name="MSIP_Label_97a477d1-147d-4e34-b5e3-7b26d2f44870_SiteId">
    <vt:lpwstr>1f816a84-7aa6-4a56-b22a-7b3452fa8681</vt:lpwstr>
  </property>
  <property fmtid="{D5CDD505-2E9C-101B-9397-08002B2CF9AE}" pid="9" name="MSIP_Label_97a477d1-147d-4e34-b5e3-7b26d2f44870_ActionId">
    <vt:lpwstr>76c8678a-ed7f-48f8-a4e3-83fd5df131c6</vt:lpwstr>
  </property>
  <property fmtid="{D5CDD505-2E9C-101B-9397-08002B2CF9AE}" pid="10" name="MSIP_Label_97a477d1-147d-4e34-b5e3-7b26d2f44870_ContentBits">
    <vt:lpwstr>0</vt:lpwstr>
  </property>
</Properties>
</file>