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9.jpg" ContentType="image/jp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1" r:id="rId5"/>
    <p:sldId id="262" r:id="rId6"/>
    <p:sldId id="265" r:id="rId7"/>
    <p:sldId id="288" r:id="rId8"/>
    <p:sldId id="266" r:id="rId9"/>
    <p:sldId id="267" r:id="rId10"/>
    <p:sldId id="268" r:id="rId11"/>
    <p:sldId id="269" r:id="rId12"/>
    <p:sldId id="289" r:id="rId13"/>
    <p:sldId id="282" r:id="rId14"/>
    <p:sldId id="283" r:id="rId15"/>
    <p:sldId id="284" r:id="rId16"/>
    <p:sldId id="285" r:id="rId17"/>
    <p:sldId id="274" r:id="rId18"/>
    <p:sldId id="286" r:id="rId19"/>
    <p:sldId id="287" r:id="rId20"/>
  </p:sldIdLst>
  <p:sldSz cx="18288000" cy="10287000"/>
  <p:notesSz cx="6858000" cy="9144000"/>
  <p:embeddedFontLst>
    <p:embeddedFont>
      <p:font typeface="Calibri" panose="020F0502020204030204" pitchFamily="34" charset="0"/>
      <p:regular r:id="rId21"/>
      <p:bold r:id="rId22"/>
      <p:italic r:id="rId23"/>
      <p:boldItalic r:id="rId24"/>
    </p:embeddedFont>
    <p:embeddedFont>
      <p:font typeface="PF Square Sans Pro 1" panose="020B0604020202020204" charset="0"/>
      <p:regular r:id="rId25"/>
    </p:embeddedFont>
    <p:embeddedFont>
      <p:font typeface="PF Square Sans Pro 2" panose="020B0604020202020204" charset="0"/>
      <p:regular r:id="rId26"/>
    </p:embeddedFont>
    <p:embeddedFont>
      <p:font typeface="Verdana" panose="020B0604030504040204"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F19B6-F1B3-4A1E-A195-5A17A23FF30B}" v="57" dt="2023-12-04T11:36:32.047"/>
    <p1510:client id="{B0C5A6B6-9F23-48E8-A0B5-5D35BA880CE0}" v="2" dt="2023-12-04T13:52:43.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8" d="100"/>
          <a:sy n="48" d="100"/>
        </p:scale>
        <p:origin x="81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Giovanetto" userId="ea7d8b0e-0dc3-4c29-a548-f0c446f4133b" providerId="ADAL" clId="{123F19B6-F1B3-4A1E-A195-5A17A23FF30B}"/>
    <pc:docChg chg="undo custSel modSld">
      <pc:chgData name="Erica Giovanetto" userId="ea7d8b0e-0dc3-4c29-a548-f0c446f4133b" providerId="ADAL" clId="{123F19B6-F1B3-4A1E-A195-5A17A23FF30B}" dt="2023-12-04T12:12:17.245" v="467" actId="14100"/>
      <pc:docMkLst>
        <pc:docMk/>
      </pc:docMkLst>
      <pc:sldChg chg="addSp delSp modSp mod">
        <pc:chgData name="Erica Giovanetto" userId="ea7d8b0e-0dc3-4c29-a548-f0c446f4133b" providerId="ADAL" clId="{123F19B6-F1B3-4A1E-A195-5A17A23FF30B}" dt="2023-12-04T12:12:17.245" v="467" actId="14100"/>
        <pc:sldMkLst>
          <pc:docMk/>
          <pc:sldMk cId="0" sldId="256"/>
        </pc:sldMkLst>
        <pc:spChg chg="mod">
          <ac:chgData name="Erica Giovanetto" userId="ea7d8b0e-0dc3-4c29-a548-f0c446f4133b" providerId="ADAL" clId="{123F19B6-F1B3-4A1E-A195-5A17A23FF30B}" dt="2023-12-04T11:17:06.428" v="84" actId="1076"/>
          <ac:spMkLst>
            <pc:docMk/>
            <pc:sldMk cId="0" sldId="256"/>
            <ac:spMk id="2" creationId="{00000000-0000-0000-0000-000000000000}"/>
          </ac:spMkLst>
        </pc:spChg>
        <pc:spChg chg="mod">
          <ac:chgData name="Erica Giovanetto" userId="ea7d8b0e-0dc3-4c29-a548-f0c446f4133b" providerId="ADAL" clId="{123F19B6-F1B3-4A1E-A195-5A17A23FF30B}" dt="2023-12-04T11:16:40.004" v="80" actId="1076"/>
          <ac:spMkLst>
            <pc:docMk/>
            <pc:sldMk cId="0" sldId="256"/>
            <ac:spMk id="3" creationId="{00000000-0000-0000-0000-000000000000}"/>
          </ac:spMkLst>
        </pc:spChg>
        <pc:spChg chg="del">
          <ac:chgData name="Erica Giovanetto" userId="ea7d8b0e-0dc3-4c29-a548-f0c446f4133b" providerId="ADAL" clId="{123F19B6-F1B3-4A1E-A195-5A17A23FF30B}" dt="2023-12-04T11:15:43.344" v="69" actId="478"/>
          <ac:spMkLst>
            <pc:docMk/>
            <pc:sldMk cId="0" sldId="256"/>
            <ac:spMk id="4" creationId="{00000000-0000-0000-0000-000000000000}"/>
          </ac:spMkLst>
        </pc:spChg>
        <pc:spChg chg="mod">
          <ac:chgData name="Erica Giovanetto" userId="ea7d8b0e-0dc3-4c29-a548-f0c446f4133b" providerId="ADAL" clId="{123F19B6-F1B3-4A1E-A195-5A17A23FF30B}" dt="2023-12-04T11:17:26.300" v="86" actId="1076"/>
          <ac:spMkLst>
            <pc:docMk/>
            <pc:sldMk cId="0" sldId="256"/>
            <ac:spMk id="5" creationId="{00000000-0000-0000-0000-000000000000}"/>
          </ac:spMkLst>
        </pc:spChg>
        <pc:spChg chg="mod">
          <ac:chgData name="Erica Giovanetto" userId="ea7d8b0e-0dc3-4c29-a548-f0c446f4133b" providerId="ADAL" clId="{123F19B6-F1B3-4A1E-A195-5A17A23FF30B}" dt="2023-12-04T11:16:44.804" v="81" actId="1076"/>
          <ac:spMkLst>
            <pc:docMk/>
            <pc:sldMk cId="0" sldId="256"/>
            <ac:spMk id="6" creationId="{00000000-0000-0000-0000-000000000000}"/>
          </ac:spMkLst>
        </pc:spChg>
        <pc:spChg chg="mod">
          <ac:chgData name="Erica Giovanetto" userId="ea7d8b0e-0dc3-4c29-a548-f0c446f4133b" providerId="ADAL" clId="{123F19B6-F1B3-4A1E-A195-5A17A23FF30B}" dt="2023-12-04T11:17:35.043" v="87" actId="1076"/>
          <ac:spMkLst>
            <pc:docMk/>
            <pc:sldMk cId="0" sldId="256"/>
            <ac:spMk id="7" creationId="{00000000-0000-0000-0000-000000000000}"/>
          </ac:spMkLst>
        </pc:spChg>
        <pc:spChg chg="mod topLvl">
          <ac:chgData name="Erica Giovanetto" userId="ea7d8b0e-0dc3-4c29-a548-f0c446f4133b" providerId="ADAL" clId="{123F19B6-F1B3-4A1E-A195-5A17A23FF30B}" dt="2023-12-04T11:21:20.636" v="105" actId="1076"/>
          <ac:spMkLst>
            <pc:docMk/>
            <pc:sldMk cId="0" sldId="256"/>
            <ac:spMk id="9" creationId="{00000000-0000-0000-0000-000000000000}"/>
          </ac:spMkLst>
        </pc:spChg>
        <pc:spChg chg="del mod topLvl">
          <ac:chgData name="Erica Giovanetto" userId="ea7d8b0e-0dc3-4c29-a548-f0c446f4133b" providerId="ADAL" clId="{123F19B6-F1B3-4A1E-A195-5A17A23FF30B}" dt="2023-12-04T11:18:05.576" v="93" actId="478"/>
          <ac:spMkLst>
            <pc:docMk/>
            <pc:sldMk cId="0" sldId="256"/>
            <ac:spMk id="10" creationId="{00000000-0000-0000-0000-000000000000}"/>
          </ac:spMkLst>
        </pc:spChg>
        <pc:spChg chg="mod">
          <ac:chgData name="Erica Giovanetto" userId="ea7d8b0e-0dc3-4c29-a548-f0c446f4133b" providerId="ADAL" clId="{123F19B6-F1B3-4A1E-A195-5A17A23FF30B}" dt="2023-12-04T11:18:13.747" v="96" actId="1076"/>
          <ac:spMkLst>
            <pc:docMk/>
            <pc:sldMk cId="0" sldId="256"/>
            <ac:spMk id="14" creationId="{00000000-0000-0000-0000-000000000000}"/>
          </ac:spMkLst>
        </pc:spChg>
        <pc:grpChg chg="del mod">
          <ac:chgData name="Erica Giovanetto" userId="ea7d8b0e-0dc3-4c29-a548-f0c446f4133b" providerId="ADAL" clId="{123F19B6-F1B3-4A1E-A195-5A17A23FF30B}" dt="2023-12-04T11:18:05.576" v="93" actId="478"/>
          <ac:grpSpMkLst>
            <pc:docMk/>
            <pc:sldMk cId="0" sldId="256"/>
            <ac:grpSpMk id="8" creationId="{00000000-0000-0000-0000-000000000000}"/>
          </ac:grpSpMkLst>
        </pc:grpChg>
        <pc:picChg chg="add mod">
          <ac:chgData name="Erica Giovanetto" userId="ea7d8b0e-0dc3-4c29-a548-f0c446f4133b" providerId="ADAL" clId="{123F19B6-F1B3-4A1E-A195-5A17A23FF30B}" dt="2023-12-04T11:13:55.732" v="35" actId="1076"/>
          <ac:picMkLst>
            <pc:docMk/>
            <pc:sldMk cId="0" sldId="256"/>
            <ac:picMk id="12" creationId="{B6C4689D-5533-CFC3-5936-5FFD3FB2AFAD}"/>
          </ac:picMkLst>
        </pc:picChg>
        <pc:picChg chg="del">
          <ac:chgData name="Erica Giovanetto" userId="ea7d8b0e-0dc3-4c29-a548-f0c446f4133b" providerId="ADAL" clId="{123F19B6-F1B3-4A1E-A195-5A17A23FF30B}" dt="2023-12-04T11:13:47.308" v="32" actId="478"/>
          <ac:picMkLst>
            <pc:docMk/>
            <pc:sldMk cId="0" sldId="256"/>
            <ac:picMk id="13" creationId="{00000000-0000-0000-0000-000000000000}"/>
          </ac:picMkLst>
        </pc:picChg>
        <pc:picChg chg="add mod">
          <ac:chgData name="Erica Giovanetto" userId="ea7d8b0e-0dc3-4c29-a548-f0c446f4133b" providerId="ADAL" clId="{123F19B6-F1B3-4A1E-A195-5A17A23FF30B}" dt="2023-12-04T12:12:17.245" v="467" actId="14100"/>
          <ac:picMkLst>
            <pc:docMk/>
            <pc:sldMk cId="0" sldId="256"/>
            <ac:picMk id="15" creationId="{2B1FC47B-62E4-B6FA-7517-183D47A3DB76}"/>
          </ac:picMkLst>
        </pc:picChg>
        <pc:picChg chg="del">
          <ac:chgData name="Erica Giovanetto" userId="ea7d8b0e-0dc3-4c29-a548-f0c446f4133b" providerId="ADAL" clId="{123F19B6-F1B3-4A1E-A195-5A17A23FF30B}" dt="2023-12-04T11:13:57.588" v="36" actId="478"/>
          <ac:picMkLst>
            <pc:docMk/>
            <pc:sldMk cId="0" sldId="256"/>
            <ac:picMk id="16" creationId="{00000000-0000-0000-0000-000000000000}"/>
          </ac:picMkLst>
        </pc:picChg>
        <pc:picChg chg="add mod">
          <ac:chgData name="Erica Giovanetto" userId="ea7d8b0e-0dc3-4c29-a548-f0c446f4133b" providerId="ADAL" clId="{123F19B6-F1B3-4A1E-A195-5A17A23FF30B}" dt="2023-12-04T12:12:12.694" v="466" actId="14100"/>
          <ac:picMkLst>
            <pc:docMk/>
            <pc:sldMk cId="0" sldId="256"/>
            <ac:picMk id="18" creationId="{32828887-4AEA-1A00-39E1-D6AF5DB73E2E}"/>
          </ac:picMkLst>
        </pc:picChg>
      </pc:sldChg>
      <pc:sldChg chg="addSp delSp modSp mod">
        <pc:chgData name="Erica Giovanetto" userId="ea7d8b0e-0dc3-4c29-a548-f0c446f4133b" providerId="ADAL" clId="{123F19B6-F1B3-4A1E-A195-5A17A23FF30B}" dt="2023-12-04T11:23:35.159" v="145"/>
        <pc:sldMkLst>
          <pc:docMk/>
          <pc:sldMk cId="0" sldId="258"/>
        </pc:sldMkLst>
        <pc:spChg chg="del">
          <ac:chgData name="Erica Giovanetto" userId="ea7d8b0e-0dc3-4c29-a548-f0c446f4133b" providerId="ADAL" clId="{123F19B6-F1B3-4A1E-A195-5A17A23FF30B}" dt="2023-12-04T11:21:49.647" v="110" actId="478"/>
          <ac:spMkLst>
            <pc:docMk/>
            <pc:sldMk cId="0" sldId="258"/>
            <ac:spMk id="2" creationId="{00000000-0000-0000-0000-000000000000}"/>
          </ac:spMkLst>
        </pc:spChg>
        <pc:picChg chg="add mod">
          <ac:chgData name="Erica Giovanetto" userId="ea7d8b0e-0dc3-4c29-a548-f0c446f4133b" providerId="ADAL" clId="{123F19B6-F1B3-4A1E-A195-5A17A23FF30B}" dt="2023-12-04T11:02:01.242" v="4" actId="1076"/>
          <ac:picMkLst>
            <pc:docMk/>
            <pc:sldMk cId="0" sldId="258"/>
            <ac:picMk id="7" creationId="{31F9F436-F1B5-0E02-34EF-6D1F431DF821}"/>
          </ac:picMkLst>
        </pc:picChg>
        <pc:picChg chg="add mod">
          <ac:chgData name="Erica Giovanetto" userId="ea7d8b0e-0dc3-4c29-a548-f0c446f4133b" providerId="ADAL" clId="{123F19B6-F1B3-4A1E-A195-5A17A23FF30B}" dt="2023-12-04T11:21:58.900" v="114" actId="1076"/>
          <ac:picMkLst>
            <pc:docMk/>
            <pc:sldMk cId="0" sldId="258"/>
            <ac:picMk id="8" creationId="{88FFB3C8-3641-89EB-BB80-58EC58A11355}"/>
          </ac:picMkLst>
        </pc:picChg>
        <pc:picChg chg="add mod">
          <ac:chgData name="Erica Giovanetto" userId="ea7d8b0e-0dc3-4c29-a548-f0c446f4133b" providerId="ADAL" clId="{123F19B6-F1B3-4A1E-A195-5A17A23FF30B}" dt="2023-12-04T11:23:35.159" v="145"/>
          <ac:picMkLst>
            <pc:docMk/>
            <pc:sldMk cId="0" sldId="258"/>
            <ac:picMk id="9" creationId="{42FEA91D-3FDE-2ADF-31A7-175E16165C6F}"/>
          </ac:picMkLst>
        </pc:picChg>
      </pc:sldChg>
      <pc:sldChg chg="addSp delSp modSp mod">
        <pc:chgData name="Erica Giovanetto" userId="ea7d8b0e-0dc3-4c29-a548-f0c446f4133b" providerId="ADAL" clId="{123F19B6-F1B3-4A1E-A195-5A17A23FF30B}" dt="2023-12-04T11:23:53.515" v="149" actId="1076"/>
        <pc:sldMkLst>
          <pc:docMk/>
          <pc:sldMk cId="0" sldId="259"/>
        </pc:sldMkLst>
        <pc:spChg chg="del">
          <ac:chgData name="Erica Giovanetto" userId="ea7d8b0e-0dc3-4c29-a548-f0c446f4133b" providerId="ADAL" clId="{123F19B6-F1B3-4A1E-A195-5A17A23FF30B}" dt="2023-12-04T11:22:03.791" v="115" actId="478"/>
          <ac:spMkLst>
            <pc:docMk/>
            <pc:sldMk cId="0" sldId="259"/>
            <ac:spMk id="2" creationId="{00000000-0000-0000-0000-000000000000}"/>
          </ac:spMkLst>
        </pc:spChg>
        <pc:spChg chg="mod">
          <ac:chgData name="Erica Giovanetto" userId="ea7d8b0e-0dc3-4c29-a548-f0c446f4133b" providerId="ADAL" clId="{123F19B6-F1B3-4A1E-A195-5A17A23FF30B}" dt="2023-12-04T11:23:53.515" v="149" actId="1076"/>
          <ac:spMkLst>
            <pc:docMk/>
            <pc:sldMk cId="0" sldId="259"/>
            <ac:spMk id="9" creationId="{00000000-0000-0000-0000-000000000000}"/>
          </ac:spMkLst>
        </pc:spChg>
        <pc:spChg chg="mod">
          <ac:chgData name="Erica Giovanetto" userId="ea7d8b0e-0dc3-4c29-a548-f0c446f4133b" providerId="ADAL" clId="{123F19B6-F1B3-4A1E-A195-5A17A23FF30B}" dt="2023-12-04T11:23:46.283" v="148" actId="1076"/>
          <ac:spMkLst>
            <pc:docMk/>
            <pc:sldMk cId="0" sldId="259"/>
            <ac:spMk id="10" creationId="{00000000-0000-0000-0000-000000000000}"/>
          </ac:spMkLst>
        </pc:spChg>
        <pc:picChg chg="add mod">
          <ac:chgData name="Erica Giovanetto" userId="ea7d8b0e-0dc3-4c29-a548-f0c446f4133b" providerId="ADAL" clId="{123F19B6-F1B3-4A1E-A195-5A17A23FF30B}" dt="2023-12-04T11:02:05.692" v="5"/>
          <ac:picMkLst>
            <pc:docMk/>
            <pc:sldMk cId="0" sldId="259"/>
            <ac:picMk id="13" creationId="{9CA3E22F-68F2-4239-87A8-460BECE46A0C}"/>
          </ac:picMkLst>
        </pc:picChg>
        <pc:picChg chg="add mod">
          <ac:chgData name="Erica Giovanetto" userId="ea7d8b0e-0dc3-4c29-a548-f0c446f4133b" providerId="ADAL" clId="{123F19B6-F1B3-4A1E-A195-5A17A23FF30B}" dt="2023-12-04T11:22:04.212" v="116"/>
          <ac:picMkLst>
            <pc:docMk/>
            <pc:sldMk cId="0" sldId="259"/>
            <ac:picMk id="14" creationId="{9BF73612-F3E1-5786-660D-EBA46A08BAF1}"/>
          </ac:picMkLst>
        </pc:picChg>
        <pc:picChg chg="add mod">
          <ac:chgData name="Erica Giovanetto" userId="ea7d8b0e-0dc3-4c29-a548-f0c446f4133b" providerId="ADAL" clId="{123F19B6-F1B3-4A1E-A195-5A17A23FF30B}" dt="2023-12-04T11:23:41.723" v="147" actId="14100"/>
          <ac:picMkLst>
            <pc:docMk/>
            <pc:sldMk cId="0" sldId="259"/>
            <ac:picMk id="15" creationId="{C517E3E0-56BC-4A93-B452-D16D5F35BB93}"/>
          </ac:picMkLst>
        </pc:picChg>
      </pc:sldChg>
      <pc:sldChg chg="addSp delSp modSp mod">
        <pc:chgData name="Erica Giovanetto" userId="ea7d8b0e-0dc3-4c29-a548-f0c446f4133b" providerId="ADAL" clId="{123F19B6-F1B3-4A1E-A195-5A17A23FF30B}" dt="2023-12-04T11:23:59.021" v="150"/>
        <pc:sldMkLst>
          <pc:docMk/>
          <pc:sldMk cId="0" sldId="261"/>
        </pc:sldMkLst>
        <pc:spChg chg="del">
          <ac:chgData name="Erica Giovanetto" userId="ea7d8b0e-0dc3-4c29-a548-f0c446f4133b" providerId="ADAL" clId="{123F19B6-F1B3-4A1E-A195-5A17A23FF30B}" dt="2023-12-04T11:22:07.563" v="117" actId="478"/>
          <ac:spMkLst>
            <pc:docMk/>
            <pc:sldMk cId="0" sldId="261"/>
            <ac:spMk id="2" creationId="{00000000-0000-0000-0000-000000000000}"/>
          </ac:spMkLst>
        </pc:spChg>
        <pc:picChg chg="add mod">
          <ac:chgData name="Erica Giovanetto" userId="ea7d8b0e-0dc3-4c29-a548-f0c446f4133b" providerId="ADAL" clId="{123F19B6-F1B3-4A1E-A195-5A17A23FF30B}" dt="2023-12-04T11:02:08.147" v="6"/>
          <ac:picMkLst>
            <pc:docMk/>
            <pc:sldMk cId="0" sldId="261"/>
            <ac:picMk id="14" creationId="{296FCDCF-3FA1-8DFC-8787-B7D07D558497}"/>
          </ac:picMkLst>
        </pc:picChg>
        <pc:picChg chg="add mod">
          <ac:chgData name="Erica Giovanetto" userId="ea7d8b0e-0dc3-4c29-a548-f0c446f4133b" providerId="ADAL" clId="{123F19B6-F1B3-4A1E-A195-5A17A23FF30B}" dt="2023-12-04T11:22:07.944" v="118"/>
          <ac:picMkLst>
            <pc:docMk/>
            <pc:sldMk cId="0" sldId="261"/>
            <ac:picMk id="15" creationId="{3D99E8BD-960A-76A8-B1F4-A1F6256E4996}"/>
          </ac:picMkLst>
        </pc:picChg>
        <pc:picChg chg="add mod">
          <ac:chgData name="Erica Giovanetto" userId="ea7d8b0e-0dc3-4c29-a548-f0c446f4133b" providerId="ADAL" clId="{123F19B6-F1B3-4A1E-A195-5A17A23FF30B}" dt="2023-12-04T11:23:59.021" v="150"/>
          <ac:picMkLst>
            <pc:docMk/>
            <pc:sldMk cId="0" sldId="261"/>
            <ac:picMk id="16" creationId="{E29A5886-74A3-3FD0-0A9E-6F836125297F}"/>
          </ac:picMkLst>
        </pc:picChg>
      </pc:sldChg>
      <pc:sldChg chg="addSp delSp modSp mod">
        <pc:chgData name="Erica Giovanetto" userId="ea7d8b0e-0dc3-4c29-a548-f0c446f4133b" providerId="ADAL" clId="{123F19B6-F1B3-4A1E-A195-5A17A23FF30B}" dt="2023-12-04T11:24:01.206" v="151"/>
        <pc:sldMkLst>
          <pc:docMk/>
          <pc:sldMk cId="0" sldId="262"/>
        </pc:sldMkLst>
        <pc:spChg chg="del">
          <ac:chgData name="Erica Giovanetto" userId="ea7d8b0e-0dc3-4c29-a548-f0c446f4133b" providerId="ADAL" clId="{123F19B6-F1B3-4A1E-A195-5A17A23FF30B}" dt="2023-12-04T11:22:11.972" v="119" actId="478"/>
          <ac:spMkLst>
            <pc:docMk/>
            <pc:sldMk cId="0" sldId="262"/>
            <ac:spMk id="2" creationId="{00000000-0000-0000-0000-000000000000}"/>
          </ac:spMkLst>
        </pc:spChg>
        <pc:picChg chg="add mod">
          <ac:chgData name="Erica Giovanetto" userId="ea7d8b0e-0dc3-4c29-a548-f0c446f4133b" providerId="ADAL" clId="{123F19B6-F1B3-4A1E-A195-5A17A23FF30B}" dt="2023-12-04T11:02:09.877" v="7"/>
          <ac:picMkLst>
            <pc:docMk/>
            <pc:sldMk cId="0" sldId="262"/>
            <ac:picMk id="16" creationId="{A93A11E7-90EB-55D3-463A-010C0D2734A6}"/>
          </ac:picMkLst>
        </pc:picChg>
        <pc:picChg chg="add mod">
          <ac:chgData name="Erica Giovanetto" userId="ea7d8b0e-0dc3-4c29-a548-f0c446f4133b" providerId="ADAL" clId="{123F19B6-F1B3-4A1E-A195-5A17A23FF30B}" dt="2023-12-04T11:22:12.328" v="120"/>
          <ac:picMkLst>
            <pc:docMk/>
            <pc:sldMk cId="0" sldId="262"/>
            <ac:picMk id="17" creationId="{087BAE4A-60DF-C22B-A5C1-215487B2A003}"/>
          </ac:picMkLst>
        </pc:picChg>
        <pc:picChg chg="add mod">
          <ac:chgData name="Erica Giovanetto" userId="ea7d8b0e-0dc3-4c29-a548-f0c446f4133b" providerId="ADAL" clId="{123F19B6-F1B3-4A1E-A195-5A17A23FF30B}" dt="2023-12-04T11:24:01.206" v="151"/>
          <ac:picMkLst>
            <pc:docMk/>
            <pc:sldMk cId="0" sldId="262"/>
            <ac:picMk id="18" creationId="{4D9F8C0A-88D9-B82D-D1AC-C08BD1CC60DB}"/>
          </ac:picMkLst>
        </pc:picChg>
      </pc:sldChg>
      <pc:sldChg chg="addSp delSp modSp mod">
        <pc:chgData name="Erica Giovanetto" userId="ea7d8b0e-0dc3-4c29-a548-f0c446f4133b" providerId="ADAL" clId="{123F19B6-F1B3-4A1E-A195-5A17A23FF30B}" dt="2023-12-04T11:24:03.133" v="152"/>
        <pc:sldMkLst>
          <pc:docMk/>
          <pc:sldMk cId="0" sldId="265"/>
        </pc:sldMkLst>
        <pc:spChg chg="del">
          <ac:chgData name="Erica Giovanetto" userId="ea7d8b0e-0dc3-4c29-a548-f0c446f4133b" providerId="ADAL" clId="{123F19B6-F1B3-4A1E-A195-5A17A23FF30B}" dt="2023-12-04T11:22:15.228" v="121" actId="478"/>
          <ac:spMkLst>
            <pc:docMk/>
            <pc:sldMk cId="0" sldId="265"/>
            <ac:spMk id="2" creationId="{00000000-0000-0000-0000-000000000000}"/>
          </ac:spMkLst>
        </pc:spChg>
        <pc:picChg chg="add mod">
          <ac:chgData name="Erica Giovanetto" userId="ea7d8b0e-0dc3-4c29-a548-f0c446f4133b" providerId="ADAL" clId="{123F19B6-F1B3-4A1E-A195-5A17A23FF30B}" dt="2023-12-04T11:02:11.247" v="8"/>
          <ac:picMkLst>
            <pc:docMk/>
            <pc:sldMk cId="0" sldId="265"/>
            <ac:picMk id="7" creationId="{99584A20-826F-D627-D405-FC7514FB6ABD}"/>
          </ac:picMkLst>
        </pc:picChg>
        <pc:picChg chg="add mod">
          <ac:chgData name="Erica Giovanetto" userId="ea7d8b0e-0dc3-4c29-a548-f0c446f4133b" providerId="ADAL" clId="{123F19B6-F1B3-4A1E-A195-5A17A23FF30B}" dt="2023-12-04T11:22:15.560" v="122"/>
          <ac:picMkLst>
            <pc:docMk/>
            <pc:sldMk cId="0" sldId="265"/>
            <ac:picMk id="8" creationId="{E4F9C838-42BD-DEA2-AA14-9D2EA71AF714}"/>
          </ac:picMkLst>
        </pc:picChg>
        <pc:picChg chg="add mod">
          <ac:chgData name="Erica Giovanetto" userId="ea7d8b0e-0dc3-4c29-a548-f0c446f4133b" providerId="ADAL" clId="{123F19B6-F1B3-4A1E-A195-5A17A23FF30B}" dt="2023-12-04T11:24:03.133" v="152"/>
          <ac:picMkLst>
            <pc:docMk/>
            <pc:sldMk cId="0" sldId="265"/>
            <ac:picMk id="9" creationId="{6C0DF7FB-0C45-EB76-6550-B3CD26E91558}"/>
          </ac:picMkLst>
        </pc:picChg>
      </pc:sldChg>
      <pc:sldChg chg="addSp delSp modSp mod">
        <pc:chgData name="Erica Giovanetto" userId="ea7d8b0e-0dc3-4c29-a548-f0c446f4133b" providerId="ADAL" clId="{123F19B6-F1B3-4A1E-A195-5A17A23FF30B}" dt="2023-12-04T11:24:13.324" v="155" actId="1076"/>
        <pc:sldMkLst>
          <pc:docMk/>
          <pc:sldMk cId="0" sldId="266"/>
        </pc:sldMkLst>
        <pc:spChg chg="del">
          <ac:chgData name="Erica Giovanetto" userId="ea7d8b0e-0dc3-4c29-a548-f0c446f4133b" providerId="ADAL" clId="{123F19B6-F1B3-4A1E-A195-5A17A23FF30B}" dt="2023-12-04T11:22:23.021" v="125" actId="478"/>
          <ac:spMkLst>
            <pc:docMk/>
            <pc:sldMk cId="0" sldId="266"/>
            <ac:spMk id="2" creationId="{00000000-0000-0000-0000-000000000000}"/>
          </ac:spMkLst>
        </pc:spChg>
        <pc:picChg chg="add mod">
          <ac:chgData name="Erica Giovanetto" userId="ea7d8b0e-0dc3-4c29-a548-f0c446f4133b" providerId="ADAL" clId="{123F19B6-F1B3-4A1E-A195-5A17A23FF30B}" dt="2023-12-04T11:02:31.157" v="14" actId="1076"/>
          <ac:picMkLst>
            <pc:docMk/>
            <pc:sldMk cId="0" sldId="266"/>
            <ac:picMk id="6" creationId="{7DAB6E80-B15B-5F90-40E1-5C3531E93FCA}"/>
          </ac:picMkLst>
        </pc:picChg>
        <pc:picChg chg="add mod">
          <ac:chgData name="Erica Giovanetto" userId="ea7d8b0e-0dc3-4c29-a548-f0c446f4133b" providerId="ADAL" clId="{123F19B6-F1B3-4A1E-A195-5A17A23FF30B}" dt="2023-12-04T11:22:23.398" v="126"/>
          <ac:picMkLst>
            <pc:docMk/>
            <pc:sldMk cId="0" sldId="266"/>
            <ac:picMk id="7" creationId="{79AE8A2F-822F-F929-F8C8-16B0704A0F64}"/>
          </ac:picMkLst>
        </pc:picChg>
        <pc:picChg chg="add mod">
          <ac:chgData name="Erica Giovanetto" userId="ea7d8b0e-0dc3-4c29-a548-f0c446f4133b" providerId="ADAL" clId="{123F19B6-F1B3-4A1E-A195-5A17A23FF30B}" dt="2023-12-04T11:24:13.324" v="155" actId="1076"/>
          <ac:picMkLst>
            <pc:docMk/>
            <pc:sldMk cId="0" sldId="266"/>
            <ac:picMk id="8" creationId="{91887298-6A4C-EDD2-9753-857EC1C1DCA5}"/>
          </ac:picMkLst>
        </pc:picChg>
      </pc:sldChg>
      <pc:sldChg chg="addSp delSp modSp mod">
        <pc:chgData name="Erica Giovanetto" userId="ea7d8b0e-0dc3-4c29-a548-f0c446f4133b" providerId="ADAL" clId="{123F19B6-F1B3-4A1E-A195-5A17A23FF30B}" dt="2023-12-04T11:30:59.346" v="232" actId="1076"/>
        <pc:sldMkLst>
          <pc:docMk/>
          <pc:sldMk cId="0" sldId="267"/>
        </pc:sldMkLst>
        <pc:spChg chg="del">
          <ac:chgData name="Erica Giovanetto" userId="ea7d8b0e-0dc3-4c29-a548-f0c446f4133b" providerId="ADAL" clId="{123F19B6-F1B3-4A1E-A195-5A17A23FF30B}" dt="2023-12-04T11:22:27.045" v="127" actId="478"/>
          <ac:spMkLst>
            <pc:docMk/>
            <pc:sldMk cId="0" sldId="267"/>
            <ac:spMk id="2" creationId="{00000000-0000-0000-0000-000000000000}"/>
          </ac:spMkLst>
        </pc:spChg>
        <pc:spChg chg="mod">
          <ac:chgData name="Erica Giovanetto" userId="ea7d8b0e-0dc3-4c29-a548-f0c446f4133b" providerId="ADAL" clId="{123F19B6-F1B3-4A1E-A195-5A17A23FF30B}" dt="2023-12-04T11:30:59.346" v="232" actId="1076"/>
          <ac:spMkLst>
            <pc:docMk/>
            <pc:sldMk cId="0" sldId="267"/>
            <ac:spMk id="5" creationId="{00000000-0000-0000-0000-000000000000}"/>
          </ac:spMkLst>
        </pc:spChg>
        <pc:picChg chg="add mod">
          <ac:chgData name="Erica Giovanetto" userId="ea7d8b0e-0dc3-4c29-a548-f0c446f4133b" providerId="ADAL" clId="{123F19B6-F1B3-4A1E-A195-5A17A23FF30B}" dt="2023-12-04T11:02:26.902" v="13" actId="1076"/>
          <ac:picMkLst>
            <pc:docMk/>
            <pc:sldMk cId="0" sldId="267"/>
            <ac:picMk id="9" creationId="{F25FD95B-C65A-4715-5D3B-4155B1ED4512}"/>
          </ac:picMkLst>
        </pc:picChg>
        <pc:picChg chg="add mod">
          <ac:chgData name="Erica Giovanetto" userId="ea7d8b0e-0dc3-4c29-a548-f0c446f4133b" providerId="ADAL" clId="{123F19B6-F1B3-4A1E-A195-5A17A23FF30B}" dt="2023-12-04T11:22:27.338" v="128"/>
          <ac:picMkLst>
            <pc:docMk/>
            <pc:sldMk cId="0" sldId="267"/>
            <ac:picMk id="10" creationId="{407CEFE6-D424-F565-8E73-A837AD11E483}"/>
          </ac:picMkLst>
        </pc:picChg>
        <pc:picChg chg="add mod">
          <ac:chgData name="Erica Giovanetto" userId="ea7d8b0e-0dc3-4c29-a548-f0c446f4133b" providerId="ADAL" clId="{123F19B6-F1B3-4A1E-A195-5A17A23FF30B}" dt="2023-12-04T11:24:20.036" v="157" actId="1076"/>
          <ac:picMkLst>
            <pc:docMk/>
            <pc:sldMk cId="0" sldId="267"/>
            <ac:picMk id="11" creationId="{89FCD570-72CF-03FE-6882-020B2BBDBAC4}"/>
          </ac:picMkLst>
        </pc:picChg>
      </pc:sldChg>
      <pc:sldChg chg="addSp delSp modSp mod">
        <pc:chgData name="Erica Giovanetto" userId="ea7d8b0e-0dc3-4c29-a548-f0c446f4133b" providerId="ADAL" clId="{123F19B6-F1B3-4A1E-A195-5A17A23FF30B}" dt="2023-12-04T11:24:28.890" v="160" actId="1076"/>
        <pc:sldMkLst>
          <pc:docMk/>
          <pc:sldMk cId="0" sldId="268"/>
        </pc:sldMkLst>
        <pc:spChg chg="del">
          <ac:chgData name="Erica Giovanetto" userId="ea7d8b0e-0dc3-4c29-a548-f0c446f4133b" providerId="ADAL" clId="{123F19B6-F1B3-4A1E-A195-5A17A23FF30B}" dt="2023-12-04T11:22:30.133" v="129" actId="478"/>
          <ac:spMkLst>
            <pc:docMk/>
            <pc:sldMk cId="0" sldId="268"/>
            <ac:spMk id="2" creationId="{00000000-0000-0000-0000-000000000000}"/>
          </ac:spMkLst>
        </pc:spChg>
        <pc:picChg chg="add mod">
          <ac:chgData name="Erica Giovanetto" userId="ea7d8b0e-0dc3-4c29-a548-f0c446f4133b" providerId="ADAL" clId="{123F19B6-F1B3-4A1E-A195-5A17A23FF30B}" dt="2023-12-04T11:02:37.049" v="15"/>
          <ac:picMkLst>
            <pc:docMk/>
            <pc:sldMk cId="0" sldId="268"/>
            <ac:picMk id="4" creationId="{FF6A27C6-AD8E-E277-471D-9AC2994A827E}"/>
          </ac:picMkLst>
        </pc:picChg>
        <pc:picChg chg="add mod">
          <ac:chgData name="Erica Giovanetto" userId="ea7d8b0e-0dc3-4c29-a548-f0c446f4133b" providerId="ADAL" clId="{123F19B6-F1B3-4A1E-A195-5A17A23FF30B}" dt="2023-12-04T11:22:30.408" v="130"/>
          <ac:picMkLst>
            <pc:docMk/>
            <pc:sldMk cId="0" sldId="268"/>
            <ac:picMk id="5" creationId="{93D9EF77-2B0E-1D57-508E-1DFBC75331E5}"/>
          </ac:picMkLst>
        </pc:picChg>
        <pc:picChg chg="add mod">
          <ac:chgData name="Erica Giovanetto" userId="ea7d8b0e-0dc3-4c29-a548-f0c446f4133b" providerId="ADAL" clId="{123F19B6-F1B3-4A1E-A195-5A17A23FF30B}" dt="2023-12-04T11:24:28.890" v="160" actId="1076"/>
          <ac:picMkLst>
            <pc:docMk/>
            <pc:sldMk cId="0" sldId="268"/>
            <ac:picMk id="10" creationId="{5AC6C36A-9FC9-F9A8-D862-980A7919CD25}"/>
          </ac:picMkLst>
        </pc:picChg>
      </pc:sldChg>
      <pc:sldChg chg="addSp delSp modSp mod">
        <pc:chgData name="Erica Giovanetto" userId="ea7d8b0e-0dc3-4c29-a548-f0c446f4133b" providerId="ADAL" clId="{123F19B6-F1B3-4A1E-A195-5A17A23FF30B}" dt="2023-12-04T11:24:30.951" v="161"/>
        <pc:sldMkLst>
          <pc:docMk/>
          <pc:sldMk cId="0" sldId="269"/>
        </pc:sldMkLst>
        <pc:spChg chg="del">
          <ac:chgData name="Erica Giovanetto" userId="ea7d8b0e-0dc3-4c29-a548-f0c446f4133b" providerId="ADAL" clId="{123F19B6-F1B3-4A1E-A195-5A17A23FF30B}" dt="2023-12-04T11:22:34.868" v="131" actId="478"/>
          <ac:spMkLst>
            <pc:docMk/>
            <pc:sldMk cId="0" sldId="269"/>
            <ac:spMk id="2" creationId="{00000000-0000-0000-0000-000000000000}"/>
          </ac:spMkLst>
        </pc:spChg>
        <pc:picChg chg="add mod">
          <ac:chgData name="Erica Giovanetto" userId="ea7d8b0e-0dc3-4c29-a548-f0c446f4133b" providerId="ADAL" clId="{123F19B6-F1B3-4A1E-A195-5A17A23FF30B}" dt="2023-12-04T11:02:39.826" v="16"/>
          <ac:picMkLst>
            <pc:docMk/>
            <pc:sldMk cId="0" sldId="269"/>
            <ac:picMk id="3" creationId="{48876368-A231-9578-062F-695C451AC01A}"/>
          </ac:picMkLst>
        </pc:picChg>
        <pc:picChg chg="add mod">
          <ac:chgData name="Erica Giovanetto" userId="ea7d8b0e-0dc3-4c29-a548-f0c446f4133b" providerId="ADAL" clId="{123F19B6-F1B3-4A1E-A195-5A17A23FF30B}" dt="2023-12-04T11:22:35.197" v="132"/>
          <ac:picMkLst>
            <pc:docMk/>
            <pc:sldMk cId="0" sldId="269"/>
            <ac:picMk id="4" creationId="{59554D40-0F7A-EC66-D689-A3828B2A5A20}"/>
          </ac:picMkLst>
        </pc:picChg>
        <pc:picChg chg="add mod">
          <ac:chgData name="Erica Giovanetto" userId="ea7d8b0e-0dc3-4c29-a548-f0c446f4133b" providerId="ADAL" clId="{123F19B6-F1B3-4A1E-A195-5A17A23FF30B}" dt="2023-12-04T11:24:30.951" v="161"/>
          <ac:picMkLst>
            <pc:docMk/>
            <pc:sldMk cId="0" sldId="269"/>
            <ac:picMk id="5" creationId="{8DE42C56-233E-81D8-7177-4FBDA33DFFDF}"/>
          </ac:picMkLst>
        </pc:picChg>
      </pc:sldChg>
      <pc:sldChg chg="addSp delSp modSp mod">
        <pc:chgData name="Erica Giovanetto" userId="ea7d8b0e-0dc3-4c29-a548-f0c446f4133b" providerId="ADAL" clId="{123F19B6-F1B3-4A1E-A195-5A17A23FF30B}" dt="2023-12-04T12:08:25.182" v="465" actId="1076"/>
        <pc:sldMkLst>
          <pc:docMk/>
          <pc:sldMk cId="0" sldId="274"/>
        </pc:sldMkLst>
        <pc:spChg chg="mod">
          <ac:chgData name="Erica Giovanetto" userId="ea7d8b0e-0dc3-4c29-a548-f0c446f4133b" providerId="ADAL" clId="{123F19B6-F1B3-4A1E-A195-5A17A23FF30B}" dt="2023-12-04T12:08:25.182" v="465" actId="1076"/>
          <ac:spMkLst>
            <pc:docMk/>
            <pc:sldMk cId="0" sldId="274"/>
            <ac:spMk id="3" creationId="{00000000-0000-0000-0000-000000000000}"/>
          </ac:spMkLst>
        </pc:spChg>
        <pc:spChg chg="mod">
          <ac:chgData name="Erica Giovanetto" userId="ea7d8b0e-0dc3-4c29-a548-f0c446f4133b" providerId="ADAL" clId="{123F19B6-F1B3-4A1E-A195-5A17A23FF30B}" dt="2023-12-04T11:41:07.281" v="287" actId="14100"/>
          <ac:spMkLst>
            <pc:docMk/>
            <pc:sldMk cId="0" sldId="274"/>
            <ac:spMk id="5" creationId="{00000000-0000-0000-0000-000000000000}"/>
          </ac:spMkLst>
        </pc:spChg>
        <pc:spChg chg="mod">
          <ac:chgData name="Erica Giovanetto" userId="ea7d8b0e-0dc3-4c29-a548-f0c446f4133b" providerId="ADAL" clId="{123F19B6-F1B3-4A1E-A195-5A17A23FF30B}" dt="2023-12-04T12:07:56.193" v="461" actId="113"/>
          <ac:spMkLst>
            <pc:docMk/>
            <pc:sldMk cId="0" sldId="274"/>
            <ac:spMk id="7" creationId="{00000000-0000-0000-0000-000000000000}"/>
          </ac:spMkLst>
        </pc:spChg>
        <pc:spChg chg="mod">
          <ac:chgData name="Erica Giovanetto" userId="ea7d8b0e-0dc3-4c29-a548-f0c446f4133b" providerId="ADAL" clId="{123F19B6-F1B3-4A1E-A195-5A17A23FF30B}" dt="2023-12-04T12:08:19.750" v="464" actId="1076"/>
          <ac:spMkLst>
            <pc:docMk/>
            <pc:sldMk cId="0" sldId="274"/>
            <ac:spMk id="10" creationId="{00000000-0000-0000-0000-000000000000}"/>
          </ac:spMkLst>
        </pc:spChg>
        <pc:grpChg chg="mod">
          <ac:chgData name="Erica Giovanetto" userId="ea7d8b0e-0dc3-4c29-a548-f0c446f4133b" providerId="ADAL" clId="{123F19B6-F1B3-4A1E-A195-5A17A23FF30B}" dt="2023-12-04T12:08:15.582" v="463" actId="1076"/>
          <ac:grpSpMkLst>
            <pc:docMk/>
            <pc:sldMk cId="0" sldId="274"/>
            <ac:grpSpMk id="4" creationId="{00000000-0000-0000-0000-000000000000}"/>
          </ac:grpSpMkLst>
        </pc:grpChg>
        <pc:picChg chg="add mod">
          <ac:chgData name="Erica Giovanetto" userId="ea7d8b0e-0dc3-4c29-a548-f0c446f4133b" providerId="ADAL" clId="{123F19B6-F1B3-4A1E-A195-5A17A23FF30B}" dt="2023-12-04T11:03:02.387" v="25"/>
          <ac:picMkLst>
            <pc:docMk/>
            <pc:sldMk cId="0" sldId="274"/>
            <ac:picMk id="2" creationId="{40AC5CE1-0A4A-4284-9A37-C14B436156D8}"/>
          </ac:picMkLst>
        </pc:picChg>
        <pc:picChg chg="del mod">
          <ac:chgData name="Erica Giovanetto" userId="ea7d8b0e-0dc3-4c29-a548-f0c446f4133b" providerId="ADAL" clId="{123F19B6-F1B3-4A1E-A195-5A17A23FF30B}" dt="2023-12-04T11:36:23.993" v="236" actId="478"/>
          <ac:picMkLst>
            <pc:docMk/>
            <pc:sldMk cId="0" sldId="274"/>
            <ac:picMk id="8" creationId="{00000000-0000-0000-0000-000000000000}"/>
          </ac:picMkLst>
        </pc:picChg>
        <pc:picChg chg="del">
          <ac:chgData name="Erica Giovanetto" userId="ea7d8b0e-0dc3-4c29-a548-f0c446f4133b" providerId="ADAL" clId="{123F19B6-F1B3-4A1E-A195-5A17A23FF30B}" dt="2023-12-04T11:02:58.391" v="21" actId="478"/>
          <ac:picMkLst>
            <pc:docMk/>
            <pc:sldMk cId="0" sldId="274"/>
            <ac:picMk id="9" creationId="{00000000-0000-0000-0000-000000000000}"/>
          </ac:picMkLst>
        </pc:picChg>
        <pc:picChg chg="del">
          <ac:chgData name="Erica Giovanetto" userId="ea7d8b0e-0dc3-4c29-a548-f0c446f4133b" providerId="ADAL" clId="{123F19B6-F1B3-4A1E-A195-5A17A23FF30B}" dt="2023-12-04T11:02:59.062" v="22" actId="478"/>
          <ac:picMkLst>
            <pc:docMk/>
            <pc:sldMk cId="0" sldId="274"/>
            <ac:picMk id="11" creationId="{00000000-0000-0000-0000-000000000000}"/>
          </ac:picMkLst>
        </pc:picChg>
        <pc:picChg chg="del mod">
          <ac:chgData name="Erica Giovanetto" userId="ea7d8b0e-0dc3-4c29-a548-f0c446f4133b" providerId="ADAL" clId="{123F19B6-F1B3-4A1E-A195-5A17A23FF30B}" dt="2023-12-04T11:03:01.317" v="24" actId="478"/>
          <ac:picMkLst>
            <pc:docMk/>
            <pc:sldMk cId="0" sldId="274"/>
            <ac:picMk id="12" creationId="{00000000-0000-0000-0000-000000000000}"/>
          </ac:picMkLst>
        </pc:picChg>
        <pc:picChg chg="add mod">
          <ac:chgData name="Erica Giovanetto" userId="ea7d8b0e-0dc3-4c29-a548-f0c446f4133b" providerId="ADAL" clId="{123F19B6-F1B3-4A1E-A195-5A17A23FF30B}" dt="2023-12-04T11:23:02.893" v="139"/>
          <ac:picMkLst>
            <pc:docMk/>
            <pc:sldMk cId="0" sldId="274"/>
            <ac:picMk id="13" creationId="{DC247498-78AF-887E-1FF8-034EE6C394F1}"/>
          </ac:picMkLst>
        </pc:picChg>
        <pc:picChg chg="add mod">
          <ac:chgData name="Erica Giovanetto" userId="ea7d8b0e-0dc3-4c29-a548-f0c446f4133b" providerId="ADAL" clId="{123F19B6-F1B3-4A1E-A195-5A17A23FF30B}" dt="2023-12-04T11:26:57.482" v="194" actId="1076"/>
          <ac:picMkLst>
            <pc:docMk/>
            <pc:sldMk cId="0" sldId="274"/>
            <ac:picMk id="14" creationId="{04FB9581-2F9E-9671-9AA8-8A32580F7A54}"/>
          </ac:picMkLst>
        </pc:picChg>
        <pc:picChg chg="add mod">
          <ac:chgData name="Erica Giovanetto" userId="ea7d8b0e-0dc3-4c29-a548-f0c446f4133b" providerId="ADAL" clId="{123F19B6-F1B3-4A1E-A195-5A17A23FF30B}" dt="2023-12-04T12:08:13.206" v="462" actId="1076"/>
          <ac:picMkLst>
            <pc:docMk/>
            <pc:sldMk cId="0" sldId="274"/>
            <ac:picMk id="16" creationId="{EFBDA660-C958-91E3-814F-76B79C1B96A1}"/>
          </ac:picMkLst>
        </pc:picChg>
      </pc:sldChg>
      <pc:sldChg chg="addSp modSp mod">
        <pc:chgData name="Erica Giovanetto" userId="ea7d8b0e-0dc3-4c29-a548-f0c446f4133b" providerId="ADAL" clId="{123F19B6-F1B3-4A1E-A195-5A17A23FF30B}" dt="2023-12-04T11:25:12.242" v="171" actId="1076"/>
        <pc:sldMkLst>
          <pc:docMk/>
          <pc:sldMk cId="0" sldId="282"/>
        </pc:sldMkLst>
        <pc:spChg chg="mod">
          <ac:chgData name="Erica Giovanetto" userId="ea7d8b0e-0dc3-4c29-a548-f0c446f4133b" providerId="ADAL" clId="{123F19B6-F1B3-4A1E-A195-5A17A23FF30B}" dt="2023-12-04T11:24:59.811" v="169" actId="1076"/>
          <ac:spMkLst>
            <pc:docMk/>
            <pc:sldMk cId="0" sldId="282"/>
            <ac:spMk id="5" creationId="{00000000-0000-0000-0000-000000000000}"/>
          </ac:spMkLst>
        </pc:spChg>
        <pc:spChg chg="mod">
          <ac:chgData name="Erica Giovanetto" userId="ea7d8b0e-0dc3-4c29-a548-f0c446f4133b" providerId="ADAL" clId="{123F19B6-F1B3-4A1E-A195-5A17A23FF30B}" dt="2023-12-04T11:25:06.794" v="170" actId="1076"/>
          <ac:spMkLst>
            <pc:docMk/>
            <pc:sldMk cId="0" sldId="282"/>
            <ac:spMk id="6" creationId="{00000000-0000-0000-0000-000000000000}"/>
          </ac:spMkLst>
        </pc:spChg>
        <pc:grpChg chg="mod">
          <ac:chgData name="Erica Giovanetto" userId="ea7d8b0e-0dc3-4c29-a548-f0c446f4133b" providerId="ADAL" clId="{123F19B6-F1B3-4A1E-A195-5A17A23FF30B}" dt="2023-12-04T11:24:49.100" v="166" actId="1076"/>
          <ac:grpSpMkLst>
            <pc:docMk/>
            <pc:sldMk cId="0" sldId="282"/>
            <ac:grpSpMk id="4" creationId="{00000000-0000-0000-0000-000000000000}"/>
          </ac:grpSpMkLst>
        </pc:grpChg>
        <pc:grpChg chg="mod">
          <ac:chgData name="Erica Giovanetto" userId="ea7d8b0e-0dc3-4c29-a548-f0c446f4133b" providerId="ADAL" clId="{123F19B6-F1B3-4A1E-A195-5A17A23FF30B}" dt="2023-12-04T11:25:12.242" v="171" actId="1076"/>
          <ac:grpSpMkLst>
            <pc:docMk/>
            <pc:sldMk cId="0" sldId="282"/>
            <ac:grpSpMk id="9" creationId="{00000000-0000-0000-0000-000000000000}"/>
          </ac:grpSpMkLst>
        </pc:grpChg>
        <pc:picChg chg="add mod">
          <ac:chgData name="Erica Giovanetto" userId="ea7d8b0e-0dc3-4c29-a548-f0c446f4133b" providerId="ADAL" clId="{123F19B6-F1B3-4A1E-A195-5A17A23FF30B}" dt="2023-12-04T11:02:43.802" v="18"/>
          <ac:picMkLst>
            <pc:docMk/>
            <pc:sldMk cId="0" sldId="282"/>
            <ac:picMk id="14" creationId="{F06849D3-F212-D040-53E4-33F1E8C91CEE}"/>
          </ac:picMkLst>
        </pc:picChg>
        <pc:picChg chg="add mod">
          <ac:chgData name="Erica Giovanetto" userId="ea7d8b0e-0dc3-4c29-a548-f0c446f4133b" providerId="ADAL" clId="{123F19B6-F1B3-4A1E-A195-5A17A23FF30B}" dt="2023-12-04T11:24:53.778" v="168" actId="1076"/>
          <ac:picMkLst>
            <pc:docMk/>
            <pc:sldMk cId="0" sldId="282"/>
            <ac:picMk id="15" creationId="{CD107F38-ABE7-D00C-0489-669B7B1CA602}"/>
          </ac:picMkLst>
        </pc:picChg>
      </pc:sldChg>
      <pc:sldChg chg="addSp delSp modSp mod">
        <pc:chgData name="Erica Giovanetto" userId="ea7d8b0e-0dc3-4c29-a548-f0c446f4133b" providerId="ADAL" clId="{123F19B6-F1B3-4A1E-A195-5A17A23FF30B}" dt="2023-12-04T11:26:28.779" v="186" actId="1076"/>
        <pc:sldMkLst>
          <pc:docMk/>
          <pc:sldMk cId="0" sldId="283"/>
        </pc:sldMkLst>
        <pc:spChg chg="mod">
          <ac:chgData name="Erica Giovanetto" userId="ea7d8b0e-0dc3-4c29-a548-f0c446f4133b" providerId="ADAL" clId="{123F19B6-F1B3-4A1E-A195-5A17A23FF30B}" dt="2023-12-04T11:22:50.531" v="134" actId="1076"/>
          <ac:spMkLst>
            <pc:docMk/>
            <pc:sldMk cId="0" sldId="283"/>
            <ac:spMk id="3" creationId="{00000000-0000-0000-0000-000000000000}"/>
          </ac:spMkLst>
        </pc:spChg>
        <pc:spChg chg="del topLvl">
          <ac:chgData name="Erica Giovanetto" userId="ea7d8b0e-0dc3-4c29-a548-f0c446f4133b" providerId="ADAL" clId="{123F19B6-F1B3-4A1E-A195-5A17A23FF30B}" dt="2023-12-04T11:26:25.319" v="185" actId="478"/>
          <ac:spMkLst>
            <pc:docMk/>
            <pc:sldMk cId="0" sldId="283"/>
            <ac:spMk id="5" creationId="{00000000-0000-0000-0000-000000000000}"/>
          </ac:spMkLst>
        </pc:spChg>
        <pc:spChg chg="del mod topLvl">
          <ac:chgData name="Erica Giovanetto" userId="ea7d8b0e-0dc3-4c29-a548-f0c446f4133b" providerId="ADAL" clId="{123F19B6-F1B3-4A1E-A195-5A17A23FF30B}" dt="2023-12-04T11:26:24.232" v="184" actId="478"/>
          <ac:spMkLst>
            <pc:docMk/>
            <pc:sldMk cId="0" sldId="283"/>
            <ac:spMk id="6" creationId="{00000000-0000-0000-0000-000000000000}"/>
          </ac:spMkLst>
        </pc:spChg>
        <pc:spChg chg="mod">
          <ac:chgData name="Erica Giovanetto" userId="ea7d8b0e-0dc3-4c29-a548-f0c446f4133b" providerId="ADAL" clId="{123F19B6-F1B3-4A1E-A195-5A17A23FF30B}" dt="2023-12-04T11:25:27.652" v="175" actId="1076"/>
          <ac:spMkLst>
            <pc:docMk/>
            <pc:sldMk cId="0" sldId="283"/>
            <ac:spMk id="9" creationId="{00000000-0000-0000-0000-000000000000}"/>
          </ac:spMkLst>
        </pc:spChg>
        <pc:grpChg chg="del mod">
          <ac:chgData name="Erica Giovanetto" userId="ea7d8b0e-0dc3-4c29-a548-f0c446f4133b" providerId="ADAL" clId="{123F19B6-F1B3-4A1E-A195-5A17A23FF30B}" dt="2023-12-04T11:26:24.232" v="184" actId="478"/>
          <ac:grpSpMkLst>
            <pc:docMk/>
            <pc:sldMk cId="0" sldId="283"/>
            <ac:grpSpMk id="4" creationId="{00000000-0000-0000-0000-000000000000}"/>
          </ac:grpSpMkLst>
        </pc:grpChg>
        <pc:grpChg chg="mod">
          <ac:chgData name="Erica Giovanetto" userId="ea7d8b0e-0dc3-4c29-a548-f0c446f4133b" providerId="ADAL" clId="{123F19B6-F1B3-4A1E-A195-5A17A23FF30B}" dt="2023-12-04T11:26:28.779" v="186" actId="1076"/>
          <ac:grpSpMkLst>
            <pc:docMk/>
            <pc:sldMk cId="0" sldId="283"/>
            <ac:grpSpMk id="8" creationId="{00000000-0000-0000-0000-000000000000}"/>
          </ac:grpSpMkLst>
        </pc:grpChg>
        <pc:picChg chg="add mod">
          <ac:chgData name="Erica Giovanetto" userId="ea7d8b0e-0dc3-4c29-a548-f0c446f4133b" providerId="ADAL" clId="{123F19B6-F1B3-4A1E-A195-5A17A23FF30B}" dt="2023-12-04T11:02:45.446" v="19"/>
          <ac:picMkLst>
            <pc:docMk/>
            <pc:sldMk cId="0" sldId="283"/>
            <ac:picMk id="14" creationId="{070A2085-942A-B8F9-4EC1-D26E0B3A526C}"/>
          </ac:picMkLst>
        </pc:picChg>
        <pc:picChg chg="add del mod">
          <ac:chgData name="Erica Giovanetto" userId="ea7d8b0e-0dc3-4c29-a548-f0c446f4133b" providerId="ADAL" clId="{123F19B6-F1B3-4A1E-A195-5A17A23FF30B}" dt="2023-12-04T11:25:20.110" v="173" actId="478"/>
          <ac:picMkLst>
            <pc:docMk/>
            <pc:sldMk cId="0" sldId="283"/>
            <ac:picMk id="15" creationId="{D222A8DB-306C-0B51-5216-43D70267DA1D}"/>
          </ac:picMkLst>
        </pc:picChg>
        <pc:picChg chg="add mod">
          <ac:chgData name="Erica Giovanetto" userId="ea7d8b0e-0dc3-4c29-a548-f0c446f4133b" providerId="ADAL" clId="{123F19B6-F1B3-4A1E-A195-5A17A23FF30B}" dt="2023-12-04T11:25:45.731" v="178" actId="1076"/>
          <ac:picMkLst>
            <pc:docMk/>
            <pc:sldMk cId="0" sldId="283"/>
            <ac:picMk id="16" creationId="{418F1DB3-32EB-CEA2-790E-CA4A0BAE933D}"/>
          </ac:picMkLst>
        </pc:picChg>
      </pc:sldChg>
      <pc:sldChg chg="addSp delSp modSp mod">
        <pc:chgData name="Erica Giovanetto" userId="ea7d8b0e-0dc3-4c29-a548-f0c446f4133b" providerId="ADAL" clId="{123F19B6-F1B3-4A1E-A195-5A17A23FF30B}" dt="2023-12-04T11:26:44.050" v="190" actId="1076"/>
        <pc:sldMkLst>
          <pc:docMk/>
          <pc:sldMk cId="0" sldId="284"/>
        </pc:sldMkLst>
        <pc:spChg chg="del">
          <ac:chgData name="Erica Giovanetto" userId="ea7d8b0e-0dc3-4c29-a548-f0c446f4133b" providerId="ADAL" clId="{123F19B6-F1B3-4A1E-A195-5A17A23FF30B}" dt="2023-12-04T11:22:54.320" v="135" actId="478"/>
          <ac:spMkLst>
            <pc:docMk/>
            <pc:sldMk cId="0" sldId="284"/>
            <ac:spMk id="3" creationId="{00000000-0000-0000-0000-000000000000}"/>
          </ac:spMkLst>
        </pc:spChg>
        <pc:spChg chg="del mod topLvl">
          <ac:chgData name="Erica Giovanetto" userId="ea7d8b0e-0dc3-4c29-a548-f0c446f4133b" providerId="ADAL" clId="{123F19B6-F1B3-4A1E-A195-5A17A23FF30B}" dt="2023-12-04T11:26:37.611" v="188" actId="478"/>
          <ac:spMkLst>
            <pc:docMk/>
            <pc:sldMk cId="0" sldId="284"/>
            <ac:spMk id="5" creationId="{00000000-0000-0000-0000-000000000000}"/>
          </ac:spMkLst>
        </pc:spChg>
        <pc:spChg chg="del mod topLvl">
          <ac:chgData name="Erica Giovanetto" userId="ea7d8b0e-0dc3-4c29-a548-f0c446f4133b" providerId="ADAL" clId="{123F19B6-F1B3-4A1E-A195-5A17A23FF30B}" dt="2023-12-04T11:26:39.563" v="189" actId="478"/>
          <ac:spMkLst>
            <pc:docMk/>
            <pc:sldMk cId="0" sldId="284"/>
            <ac:spMk id="6" creationId="{00000000-0000-0000-0000-000000000000}"/>
          </ac:spMkLst>
        </pc:spChg>
        <pc:grpChg chg="del">
          <ac:chgData name="Erica Giovanetto" userId="ea7d8b0e-0dc3-4c29-a548-f0c446f4133b" providerId="ADAL" clId="{123F19B6-F1B3-4A1E-A195-5A17A23FF30B}" dt="2023-12-04T11:26:37.611" v="188" actId="478"/>
          <ac:grpSpMkLst>
            <pc:docMk/>
            <pc:sldMk cId="0" sldId="284"/>
            <ac:grpSpMk id="4" creationId="{00000000-0000-0000-0000-000000000000}"/>
          </ac:grpSpMkLst>
        </pc:grpChg>
        <pc:grpChg chg="mod">
          <ac:chgData name="Erica Giovanetto" userId="ea7d8b0e-0dc3-4c29-a548-f0c446f4133b" providerId="ADAL" clId="{123F19B6-F1B3-4A1E-A195-5A17A23FF30B}" dt="2023-12-04T11:26:44.050" v="190" actId="1076"/>
          <ac:grpSpMkLst>
            <pc:docMk/>
            <pc:sldMk cId="0" sldId="284"/>
            <ac:grpSpMk id="8" creationId="{00000000-0000-0000-0000-000000000000}"/>
          </ac:grpSpMkLst>
        </pc:grpChg>
        <pc:picChg chg="add mod">
          <ac:chgData name="Erica Giovanetto" userId="ea7d8b0e-0dc3-4c29-a548-f0c446f4133b" providerId="ADAL" clId="{123F19B6-F1B3-4A1E-A195-5A17A23FF30B}" dt="2023-12-04T11:02:47.082" v="20"/>
          <ac:picMkLst>
            <pc:docMk/>
            <pc:sldMk cId="0" sldId="284"/>
            <ac:picMk id="14" creationId="{DFDF30B4-47B3-7CE9-65FE-457EE77ADAB9}"/>
          </ac:picMkLst>
        </pc:picChg>
        <pc:picChg chg="add mod">
          <ac:chgData name="Erica Giovanetto" userId="ea7d8b0e-0dc3-4c29-a548-f0c446f4133b" providerId="ADAL" clId="{123F19B6-F1B3-4A1E-A195-5A17A23FF30B}" dt="2023-12-04T11:22:54.625" v="136"/>
          <ac:picMkLst>
            <pc:docMk/>
            <pc:sldMk cId="0" sldId="284"/>
            <ac:picMk id="15" creationId="{257C7066-8306-1B1C-BF94-B608E12334E7}"/>
          </ac:picMkLst>
        </pc:picChg>
        <pc:picChg chg="add mod">
          <ac:chgData name="Erica Giovanetto" userId="ea7d8b0e-0dc3-4c29-a548-f0c446f4133b" providerId="ADAL" clId="{123F19B6-F1B3-4A1E-A195-5A17A23FF30B}" dt="2023-12-04T11:25:48.353" v="179"/>
          <ac:picMkLst>
            <pc:docMk/>
            <pc:sldMk cId="0" sldId="284"/>
            <ac:picMk id="16" creationId="{23D05612-0196-2592-684A-D629C0852168}"/>
          </ac:picMkLst>
        </pc:picChg>
      </pc:sldChg>
      <pc:sldChg chg="addSp delSp modSp mod">
        <pc:chgData name="Erica Giovanetto" userId="ea7d8b0e-0dc3-4c29-a548-f0c446f4133b" providerId="ADAL" clId="{123F19B6-F1B3-4A1E-A195-5A17A23FF30B}" dt="2023-12-04T11:26:49.325" v="191"/>
        <pc:sldMkLst>
          <pc:docMk/>
          <pc:sldMk cId="0" sldId="285"/>
        </pc:sldMkLst>
        <pc:spChg chg="del">
          <ac:chgData name="Erica Giovanetto" userId="ea7d8b0e-0dc3-4c29-a548-f0c446f4133b" providerId="ADAL" clId="{123F19B6-F1B3-4A1E-A195-5A17A23FF30B}" dt="2023-12-04T11:22:58.669" v="137" actId="478"/>
          <ac:spMkLst>
            <pc:docMk/>
            <pc:sldMk cId="0" sldId="285"/>
            <ac:spMk id="2" creationId="{00000000-0000-0000-0000-000000000000}"/>
          </ac:spMkLst>
        </pc:spChg>
        <pc:picChg chg="add mod">
          <ac:chgData name="Erica Giovanetto" userId="ea7d8b0e-0dc3-4c29-a548-f0c446f4133b" providerId="ADAL" clId="{123F19B6-F1B3-4A1E-A195-5A17A23FF30B}" dt="2023-12-04T11:22:58.961" v="138"/>
          <ac:picMkLst>
            <pc:docMk/>
            <pc:sldMk cId="0" sldId="285"/>
            <ac:picMk id="18" creationId="{A1EB6217-8115-9734-914E-CFA6D9FA7FF3}"/>
          </ac:picMkLst>
        </pc:picChg>
        <pc:picChg chg="add mod">
          <ac:chgData name="Erica Giovanetto" userId="ea7d8b0e-0dc3-4c29-a548-f0c446f4133b" providerId="ADAL" clId="{123F19B6-F1B3-4A1E-A195-5A17A23FF30B}" dt="2023-12-04T11:23:18.130" v="142"/>
          <ac:picMkLst>
            <pc:docMk/>
            <pc:sldMk cId="0" sldId="285"/>
            <ac:picMk id="19" creationId="{138EB9E6-4F56-C46C-23C5-1404BE04465D}"/>
          </ac:picMkLst>
        </pc:picChg>
        <pc:picChg chg="add mod">
          <ac:chgData name="Erica Giovanetto" userId="ea7d8b0e-0dc3-4c29-a548-f0c446f4133b" providerId="ADAL" clId="{123F19B6-F1B3-4A1E-A195-5A17A23FF30B}" dt="2023-12-04T11:26:49.325" v="191"/>
          <ac:picMkLst>
            <pc:docMk/>
            <pc:sldMk cId="0" sldId="285"/>
            <ac:picMk id="20" creationId="{EF5249D2-CA29-EF54-6732-13730C51C54E}"/>
          </ac:picMkLst>
        </pc:picChg>
      </pc:sldChg>
      <pc:sldChg chg="addSp delSp modSp mod">
        <pc:chgData name="Erica Giovanetto" userId="ea7d8b0e-0dc3-4c29-a548-f0c446f4133b" providerId="ADAL" clId="{123F19B6-F1B3-4A1E-A195-5A17A23FF30B}" dt="2023-12-04T11:27:24.023" v="199" actId="478"/>
        <pc:sldMkLst>
          <pc:docMk/>
          <pc:sldMk cId="0" sldId="286"/>
        </pc:sldMkLst>
        <pc:spChg chg="mod">
          <ac:chgData name="Erica Giovanetto" userId="ea7d8b0e-0dc3-4c29-a548-f0c446f4133b" providerId="ADAL" clId="{123F19B6-F1B3-4A1E-A195-5A17A23FF30B}" dt="2023-12-04T11:00:24.557" v="2" actId="14100"/>
          <ac:spMkLst>
            <pc:docMk/>
            <pc:sldMk cId="0" sldId="286"/>
            <ac:spMk id="4" creationId="{00000000-0000-0000-0000-000000000000}"/>
          </ac:spMkLst>
        </pc:spChg>
        <pc:picChg chg="add del mod">
          <ac:chgData name="Erica Giovanetto" userId="ea7d8b0e-0dc3-4c29-a548-f0c446f4133b" providerId="ADAL" clId="{123F19B6-F1B3-4A1E-A195-5A17A23FF30B}" dt="2023-12-04T11:03:10.787" v="27" actId="478"/>
          <ac:picMkLst>
            <pc:docMk/>
            <pc:sldMk cId="0" sldId="286"/>
            <ac:picMk id="6" creationId="{26F86C1D-5546-5F30-49AD-041F0895F620}"/>
          </ac:picMkLst>
        </pc:picChg>
        <pc:picChg chg="add del mod">
          <ac:chgData name="Erica Giovanetto" userId="ea7d8b0e-0dc3-4c29-a548-f0c446f4133b" providerId="ADAL" clId="{123F19B6-F1B3-4A1E-A195-5A17A23FF30B}" dt="2023-12-04T11:23:25.577" v="144" actId="478"/>
          <ac:picMkLst>
            <pc:docMk/>
            <pc:sldMk cId="0" sldId="286"/>
            <ac:picMk id="7" creationId="{E7409C1F-7345-BF0E-C7CA-1704E7F7184A}"/>
          </ac:picMkLst>
        </pc:picChg>
        <pc:picChg chg="add del mod">
          <ac:chgData name="Erica Giovanetto" userId="ea7d8b0e-0dc3-4c29-a548-f0c446f4133b" providerId="ADAL" clId="{123F19B6-F1B3-4A1E-A195-5A17A23FF30B}" dt="2023-12-04T11:27:24.023" v="199" actId="478"/>
          <ac:picMkLst>
            <pc:docMk/>
            <pc:sldMk cId="0" sldId="286"/>
            <ac:picMk id="8" creationId="{2B55F22C-2A3A-5999-1124-3305C9D3B1BD}"/>
          </ac:picMkLst>
        </pc:picChg>
      </pc:sldChg>
      <pc:sldChg chg="addSp delSp modSp mod">
        <pc:chgData name="Erica Giovanetto" userId="ea7d8b0e-0dc3-4c29-a548-f0c446f4133b" providerId="ADAL" clId="{123F19B6-F1B3-4A1E-A195-5A17A23FF30B}" dt="2023-12-04T11:28:36.042" v="213" actId="14100"/>
        <pc:sldMkLst>
          <pc:docMk/>
          <pc:sldMk cId="0" sldId="287"/>
        </pc:sldMkLst>
        <pc:spChg chg="mod">
          <ac:chgData name="Erica Giovanetto" userId="ea7d8b0e-0dc3-4c29-a548-f0c446f4133b" providerId="ADAL" clId="{123F19B6-F1B3-4A1E-A195-5A17A23FF30B}" dt="2023-12-04T11:27:18.363" v="198" actId="1076"/>
          <ac:spMkLst>
            <pc:docMk/>
            <pc:sldMk cId="0" sldId="287"/>
            <ac:spMk id="13" creationId="{00000000-0000-0000-0000-000000000000}"/>
          </ac:spMkLst>
        </pc:spChg>
        <pc:spChg chg="mod">
          <ac:chgData name="Erica Giovanetto" userId="ea7d8b0e-0dc3-4c29-a548-f0c446f4133b" providerId="ADAL" clId="{123F19B6-F1B3-4A1E-A195-5A17A23FF30B}" dt="2023-12-04T11:28:06.803" v="205" actId="1076"/>
          <ac:spMkLst>
            <pc:docMk/>
            <pc:sldMk cId="0" sldId="287"/>
            <ac:spMk id="16" creationId="{00000000-0000-0000-0000-000000000000}"/>
          </ac:spMkLst>
        </pc:spChg>
        <pc:spChg chg="mod">
          <ac:chgData name="Erica Giovanetto" userId="ea7d8b0e-0dc3-4c29-a548-f0c446f4133b" providerId="ADAL" clId="{123F19B6-F1B3-4A1E-A195-5A17A23FF30B}" dt="2023-12-04T11:28:02.499" v="204" actId="1076"/>
          <ac:spMkLst>
            <pc:docMk/>
            <pc:sldMk cId="0" sldId="287"/>
            <ac:spMk id="19" creationId="{00000000-0000-0000-0000-000000000000}"/>
          </ac:spMkLst>
        </pc:spChg>
        <pc:spChg chg="mod">
          <ac:chgData name="Erica Giovanetto" userId="ea7d8b0e-0dc3-4c29-a548-f0c446f4133b" providerId="ADAL" clId="{123F19B6-F1B3-4A1E-A195-5A17A23FF30B}" dt="2023-12-04T11:28:36.042" v="213" actId="14100"/>
          <ac:spMkLst>
            <pc:docMk/>
            <pc:sldMk cId="0" sldId="287"/>
            <ac:spMk id="20" creationId="{00000000-0000-0000-0000-000000000000}"/>
          </ac:spMkLst>
        </pc:spChg>
        <pc:spChg chg="mod">
          <ac:chgData name="Erica Giovanetto" userId="ea7d8b0e-0dc3-4c29-a548-f0c446f4133b" providerId="ADAL" clId="{123F19B6-F1B3-4A1E-A195-5A17A23FF30B}" dt="2023-12-04T11:28:32.450" v="212" actId="1076"/>
          <ac:spMkLst>
            <pc:docMk/>
            <pc:sldMk cId="0" sldId="287"/>
            <ac:spMk id="21" creationId="{00000000-0000-0000-0000-000000000000}"/>
          </ac:spMkLst>
        </pc:spChg>
        <pc:spChg chg="mod">
          <ac:chgData name="Erica Giovanetto" userId="ea7d8b0e-0dc3-4c29-a548-f0c446f4133b" providerId="ADAL" clId="{123F19B6-F1B3-4A1E-A195-5A17A23FF30B}" dt="2023-12-04T11:28:22.205" v="211" actId="122"/>
          <ac:spMkLst>
            <pc:docMk/>
            <pc:sldMk cId="0" sldId="287"/>
            <ac:spMk id="25" creationId="{00000000-0000-0000-0000-000000000000}"/>
          </ac:spMkLst>
        </pc:spChg>
        <pc:grpChg chg="del">
          <ac:chgData name="Erica Giovanetto" userId="ea7d8b0e-0dc3-4c29-a548-f0c446f4133b" providerId="ADAL" clId="{123F19B6-F1B3-4A1E-A195-5A17A23FF30B}" dt="2023-12-04T11:03:18.402" v="29" actId="478"/>
          <ac:grpSpMkLst>
            <pc:docMk/>
            <pc:sldMk cId="0" sldId="287"/>
            <ac:grpSpMk id="3" creationId="{00000000-0000-0000-0000-000000000000}"/>
          </ac:grpSpMkLst>
        </pc:grpChg>
        <pc:picChg chg="add mod">
          <ac:chgData name="Erica Giovanetto" userId="ea7d8b0e-0dc3-4c29-a548-f0c446f4133b" providerId="ADAL" clId="{123F19B6-F1B3-4A1E-A195-5A17A23FF30B}" dt="2023-12-04T11:03:19.705" v="30"/>
          <ac:picMkLst>
            <pc:docMk/>
            <pc:sldMk cId="0" sldId="287"/>
            <ac:picMk id="2" creationId="{85FB1A8A-21EB-E81A-3C7E-9859DEBCACAF}"/>
          </ac:picMkLst>
        </pc:picChg>
        <pc:picChg chg="add mod">
          <ac:chgData name="Erica Giovanetto" userId="ea7d8b0e-0dc3-4c29-a548-f0c446f4133b" providerId="ADAL" clId="{123F19B6-F1B3-4A1E-A195-5A17A23FF30B}" dt="2023-12-04T11:27:32.723" v="200" actId="1076"/>
          <ac:picMkLst>
            <pc:docMk/>
            <pc:sldMk cId="0" sldId="287"/>
            <ac:picMk id="6" creationId="{040EE580-C7BC-B2F1-C43D-0C65F2D7E11E}"/>
          </ac:picMkLst>
        </pc:picChg>
        <pc:picChg chg="add mod">
          <ac:chgData name="Erica Giovanetto" userId="ea7d8b0e-0dc3-4c29-a548-f0c446f4133b" providerId="ADAL" clId="{123F19B6-F1B3-4A1E-A195-5A17A23FF30B}" dt="2023-12-04T11:27:12.676" v="197" actId="1076"/>
          <ac:picMkLst>
            <pc:docMk/>
            <pc:sldMk cId="0" sldId="287"/>
            <ac:picMk id="7" creationId="{D75B1FC9-2B70-1545-30B9-05A9CBD7AC0B}"/>
          </ac:picMkLst>
        </pc:picChg>
        <pc:picChg chg="del">
          <ac:chgData name="Erica Giovanetto" userId="ea7d8b0e-0dc3-4c29-a548-f0c446f4133b" providerId="ADAL" clId="{123F19B6-F1B3-4A1E-A195-5A17A23FF30B}" dt="2023-12-04T11:03:17.445" v="28" actId="478"/>
          <ac:picMkLst>
            <pc:docMk/>
            <pc:sldMk cId="0" sldId="287"/>
            <ac:picMk id="27" creationId="{00000000-0000-0000-0000-000000000000}"/>
          </ac:picMkLst>
        </pc:picChg>
      </pc:sldChg>
      <pc:sldChg chg="addSp delSp modSp mod">
        <pc:chgData name="Erica Giovanetto" userId="ea7d8b0e-0dc3-4c29-a548-f0c446f4133b" providerId="ADAL" clId="{123F19B6-F1B3-4A1E-A195-5A17A23FF30B}" dt="2023-12-04T11:30:46.050" v="231" actId="1076"/>
        <pc:sldMkLst>
          <pc:docMk/>
          <pc:sldMk cId="874955044" sldId="288"/>
        </pc:sldMkLst>
        <pc:spChg chg="del">
          <ac:chgData name="Erica Giovanetto" userId="ea7d8b0e-0dc3-4c29-a548-f0c446f4133b" providerId="ADAL" clId="{123F19B6-F1B3-4A1E-A195-5A17A23FF30B}" dt="2023-12-04T11:22:18.808" v="123" actId="478"/>
          <ac:spMkLst>
            <pc:docMk/>
            <pc:sldMk cId="874955044" sldId="288"/>
            <ac:spMk id="2" creationId="{00000000-0000-0000-0000-000000000000}"/>
          </ac:spMkLst>
        </pc:spChg>
        <pc:spChg chg="mod">
          <ac:chgData name="Erica Giovanetto" userId="ea7d8b0e-0dc3-4c29-a548-f0c446f4133b" providerId="ADAL" clId="{123F19B6-F1B3-4A1E-A195-5A17A23FF30B}" dt="2023-12-04T11:30:34.226" v="228" actId="1076"/>
          <ac:spMkLst>
            <pc:docMk/>
            <pc:sldMk cId="874955044" sldId="288"/>
            <ac:spMk id="9" creationId="{00000000-0000-0000-0000-000000000000}"/>
          </ac:spMkLst>
        </pc:spChg>
        <pc:spChg chg="mod">
          <ac:chgData name="Erica Giovanetto" userId="ea7d8b0e-0dc3-4c29-a548-f0c446f4133b" providerId="ADAL" clId="{123F19B6-F1B3-4A1E-A195-5A17A23FF30B}" dt="2023-12-04T11:30:25.892" v="227" actId="20577"/>
          <ac:spMkLst>
            <pc:docMk/>
            <pc:sldMk cId="874955044" sldId="288"/>
            <ac:spMk id="11" creationId="{00000000-0000-0000-0000-000000000000}"/>
          </ac:spMkLst>
        </pc:spChg>
        <pc:spChg chg="mod">
          <ac:chgData name="Erica Giovanetto" userId="ea7d8b0e-0dc3-4c29-a548-f0c446f4133b" providerId="ADAL" clId="{123F19B6-F1B3-4A1E-A195-5A17A23FF30B}" dt="2023-12-04T11:30:46.050" v="231" actId="1076"/>
          <ac:spMkLst>
            <pc:docMk/>
            <pc:sldMk cId="874955044" sldId="288"/>
            <ac:spMk id="14" creationId="{00000000-0000-0000-0000-000000000000}"/>
          </ac:spMkLst>
        </pc:spChg>
        <pc:spChg chg="mod">
          <ac:chgData name="Erica Giovanetto" userId="ea7d8b0e-0dc3-4c29-a548-f0c446f4133b" providerId="ADAL" clId="{123F19B6-F1B3-4A1E-A195-5A17A23FF30B}" dt="2023-12-04T11:30:42.243" v="230" actId="1076"/>
          <ac:spMkLst>
            <pc:docMk/>
            <pc:sldMk cId="874955044" sldId="288"/>
            <ac:spMk id="15" creationId="{00000000-0000-0000-0000-000000000000}"/>
          </ac:spMkLst>
        </pc:spChg>
        <pc:spChg chg="del mod">
          <ac:chgData name="Erica Giovanetto" userId="ea7d8b0e-0dc3-4c29-a548-f0c446f4133b" providerId="ADAL" clId="{123F19B6-F1B3-4A1E-A195-5A17A23FF30B}" dt="2023-12-04T11:30:11.763" v="219" actId="478"/>
          <ac:spMkLst>
            <pc:docMk/>
            <pc:sldMk cId="874955044" sldId="288"/>
            <ac:spMk id="16" creationId="{00000000-0000-0000-0000-000000000000}"/>
          </ac:spMkLst>
        </pc:spChg>
        <pc:picChg chg="add mod">
          <ac:chgData name="Erica Giovanetto" userId="ea7d8b0e-0dc3-4c29-a548-f0c446f4133b" providerId="ADAL" clId="{123F19B6-F1B3-4A1E-A195-5A17A23FF30B}" dt="2023-12-04T11:02:14.046" v="9"/>
          <ac:picMkLst>
            <pc:docMk/>
            <pc:sldMk cId="874955044" sldId="288"/>
            <ac:picMk id="6" creationId="{2D9107DB-B414-108B-18DC-257DCB482C46}"/>
          </ac:picMkLst>
        </pc:picChg>
        <pc:picChg chg="add mod">
          <ac:chgData name="Erica Giovanetto" userId="ea7d8b0e-0dc3-4c29-a548-f0c446f4133b" providerId="ADAL" clId="{123F19B6-F1B3-4A1E-A195-5A17A23FF30B}" dt="2023-12-04T11:22:19.152" v="124"/>
          <ac:picMkLst>
            <pc:docMk/>
            <pc:sldMk cId="874955044" sldId="288"/>
            <ac:picMk id="7" creationId="{4CBE0910-502C-BA45-F0A8-CA5A6DC07A70}"/>
          </ac:picMkLst>
        </pc:picChg>
        <pc:picChg chg="add mod">
          <ac:chgData name="Erica Giovanetto" userId="ea7d8b0e-0dc3-4c29-a548-f0c446f4133b" providerId="ADAL" clId="{123F19B6-F1B3-4A1E-A195-5A17A23FF30B}" dt="2023-12-04T11:24:07.384" v="153"/>
          <ac:picMkLst>
            <pc:docMk/>
            <pc:sldMk cId="874955044" sldId="288"/>
            <ac:picMk id="8" creationId="{00E75149-28D2-B083-2DEC-2761DBF60139}"/>
          </ac:picMkLst>
        </pc:picChg>
        <pc:picChg chg="del">
          <ac:chgData name="Erica Giovanetto" userId="ea7d8b0e-0dc3-4c29-a548-f0c446f4133b" providerId="ADAL" clId="{123F19B6-F1B3-4A1E-A195-5A17A23FF30B}" dt="2023-12-04T11:02:18.423" v="11" actId="478"/>
          <ac:picMkLst>
            <pc:docMk/>
            <pc:sldMk cId="874955044" sldId="288"/>
            <ac:picMk id="17" creationId="{00000000-0000-0000-0000-000000000000}"/>
          </ac:picMkLst>
        </pc:picChg>
      </pc:sldChg>
      <pc:sldChg chg="addSp modSp mod">
        <pc:chgData name="Erica Giovanetto" userId="ea7d8b0e-0dc3-4c29-a548-f0c446f4133b" providerId="ADAL" clId="{123F19B6-F1B3-4A1E-A195-5A17A23FF30B}" dt="2023-12-04T11:24:37.556" v="163" actId="1076"/>
        <pc:sldMkLst>
          <pc:docMk/>
          <pc:sldMk cId="232288466" sldId="289"/>
        </pc:sldMkLst>
        <pc:picChg chg="add mod">
          <ac:chgData name="Erica Giovanetto" userId="ea7d8b0e-0dc3-4c29-a548-f0c446f4133b" providerId="ADAL" clId="{123F19B6-F1B3-4A1E-A195-5A17A23FF30B}" dt="2023-12-04T11:02:41.818" v="17"/>
          <ac:picMkLst>
            <pc:docMk/>
            <pc:sldMk cId="232288466" sldId="289"/>
            <ac:picMk id="3" creationId="{382F44D5-47D7-8B82-9A87-94A692870C7C}"/>
          </ac:picMkLst>
        </pc:picChg>
        <pc:picChg chg="add mod">
          <ac:chgData name="Erica Giovanetto" userId="ea7d8b0e-0dc3-4c29-a548-f0c446f4133b" providerId="ADAL" clId="{123F19B6-F1B3-4A1E-A195-5A17A23FF30B}" dt="2023-12-04T11:22:37.959" v="133"/>
          <ac:picMkLst>
            <pc:docMk/>
            <pc:sldMk cId="232288466" sldId="289"/>
            <ac:picMk id="5" creationId="{A2FE2BA6-C2C3-BE5A-37F2-63BE2F553B95}"/>
          </ac:picMkLst>
        </pc:picChg>
        <pc:picChg chg="add mod">
          <ac:chgData name="Erica Giovanetto" userId="ea7d8b0e-0dc3-4c29-a548-f0c446f4133b" providerId="ADAL" clId="{123F19B6-F1B3-4A1E-A195-5A17A23FF30B}" dt="2023-12-04T11:24:37.556" v="163" actId="1076"/>
          <ac:picMkLst>
            <pc:docMk/>
            <pc:sldMk cId="232288466" sldId="289"/>
            <ac:picMk id="6" creationId="{ABA847B0-A298-CA36-0274-AFD3CD58CA16}"/>
          </ac:picMkLst>
        </pc:picChg>
      </pc:sldChg>
    </pc:docChg>
  </pc:docChgLst>
  <pc:docChgLst>
    <pc:chgData name="Erica Giovanetto" userId="ea7d8b0e-0dc3-4c29-a548-f0c446f4133b" providerId="ADAL" clId="{B0C5A6B6-9F23-48E8-A0B5-5D35BA880CE0}"/>
    <pc:docChg chg="undo custSel modSld">
      <pc:chgData name="Erica Giovanetto" userId="ea7d8b0e-0dc3-4c29-a548-f0c446f4133b" providerId="ADAL" clId="{B0C5A6B6-9F23-48E8-A0B5-5D35BA880CE0}" dt="2023-12-04T13:57:22.274" v="2099" actId="1076"/>
      <pc:docMkLst>
        <pc:docMk/>
      </pc:docMkLst>
      <pc:sldChg chg="modSp mod">
        <pc:chgData name="Erica Giovanetto" userId="ea7d8b0e-0dc3-4c29-a548-f0c446f4133b" providerId="ADAL" clId="{B0C5A6B6-9F23-48E8-A0B5-5D35BA880CE0}" dt="2023-12-04T13:05:27.282" v="50" actId="20577"/>
        <pc:sldMkLst>
          <pc:docMk/>
          <pc:sldMk cId="0" sldId="256"/>
        </pc:sldMkLst>
        <pc:spChg chg="mod">
          <ac:chgData name="Erica Giovanetto" userId="ea7d8b0e-0dc3-4c29-a548-f0c446f4133b" providerId="ADAL" clId="{B0C5A6B6-9F23-48E8-A0B5-5D35BA880CE0}" dt="2023-12-04T13:05:27.282" v="50" actId="20577"/>
          <ac:spMkLst>
            <pc:docMk/>
            <pc:sldMk cId="0" sldId="256"/>
            <ac:spMk id="7" creationId="{00000000-0000-0000-0000-000000000000}"/>
          </ac:spMkLst>
        </pc:spChg>
      </pc:sldChg>
      <pc:sldChg chg="modSp mod">
        <pc:chgData name="Erica Giovanetto" userId="ea7d8b0e-0dc3-4c29-a548-f0c446f4133b" providerId="ADAL" clId="{B0C5A6B6-9F23-48E8-A0B5-5D35BA880CE0}" dt="2023-12-04T13:55:17.469" v="2093" actId="20577"/>
        <pc:sldMkLst>
          <pc:docMk/>
          <pc:sldMk cId="0" sldId="258"/>
        </pc:sldMkLst>
        <pc:spChg chg="mod">
          <ac:chgData name="Erica Giovanetto" userId="ea7d8b0e-0dc3-4c29-a548-f0c446f4133b" providerId="ADAL" clId="{B0C5A6B6-9F23-48E8-A0B5-5D35BA880CE0}" dt="2023-12-04T13:08:45.287" v="127" actId="20577"/>
          <ac:spMkLst>
            <pc:docMk/>
            <pc:sldMk cId="0" sldId="258"/>
            <ac:spMk id="5" creationId="{00000000-0000-0000-0000-000000000000}"/>
          </ac:spMkLst>
        </pc:spChg>
        <pc:spChg chg="mod">
          <ac:chgData name="Erica Giovanetto" userId="ea7d8b0e-0dc3-4c29-a548-f0c446f4133b" providerId="ADAL" clId="{B0C5A6B6-9F23-48E8-A0B5-5D35BA880CE0}" dt="2023-12-04T13:55:17.469" v="2093" actId="20577"/>
          <ac:spMkLst>
            <pc:docMk/>
            <pc:sldMk cId="0" sldId="258"/>
            <ac:spMk id="6" creationId="{00000000-0000-0000-0000-000000000000}"/>
          </ac:spMkLst>
        </pc:spChg>
      </pc:sldChg>
      <pc:sldChg chg="modSp mod">
        <pc:chgData name="Erica Giovanetto" userId="ea7d8b0e-0dc3-4c29-a548-f0c446f4133b" providerId="ADAL" clId="{B0C5A6B6-9F23-48E8-A0B5-5D35BA880CE0}" dt="2023-12-04T13:16:04.654" v="588" actId="1076"/>
        <pc:sldMkLst>
          <pc:docMk/>
          <pc:sldMk cId="0" sldId="259"/>
        </pc:sldMkLst>
        <pc:spChg chg="mod">
          <ac:chgData name="Erica Giovanetto" userId="ea7d8b0e-0dc3-4c29-a548-f0c446f4133b" providerId="ADAL" clId="{B0C5A6B6-9F23-48E8-A0B5-5D35BA880CE0}" dt="2023-12-04T13:14:51.630" v="519" actId="14100"/>
          <ac:spMkLst>
            <pc:docMk/>
            <pc:sldMk cId="0" sldId="259"/>
            <ac:spMk id="9" creationId="{00000000-0000-0000-0000-000000000000}"/>
          </ac:spMkLst>
        </pc:spChg>
        <pc:spChg chg="mod">
          <ac:chgData name="Erica Giovanetto" userId="ea7d8b0e-0dc3-4c29-a548-f0c446f4133b" providerId="ADAL" clId="{B0C5A6B6-9F23-48E8-A0B5-5D35BA880CE0}" dt="2023-12-04T13:14:28.534" v="513" actId="1076"/>
          <ac:spMkLst>
            <pc:docMk/>
            <pc:sldMk cId="0" sldId="259"/>
            <ac:spMk id="10" creationId="{00000000-0000-0000-0000-000000000000}"/>
          </ac:spMkLst>
        </pc:spChg>
        <pc:spChg chg="mod">
          <ac:chgData name="Erica Giovanetto" userId="ea7d8b0e-0dc3-4c29-a548-f0c446f4133b" providerId="ADAL" clId="{B0C5A6B6-9F23-48E8-A0B5-5D35BA880CE0}" dt="2023-12-04T13:16:04.654" v="588" actId="1076"/>
          <ac:spMkLst>
            <pc:docMk/>
            <pc:sldMk cId="0" sldId="259"/>
            <ac:spMk id="11" creationId="{00000000-0000-0000-0000-000000000000}"/>
          </ac:spMkLst>
        </pc:spChg>
        <pc:spChg chg="mod">
          <ac:chgData name="Erica Giovanetto" userId="ea7d8b0e-0dc3-4c29-a548-f0c446f4133b" providerId="ADAL" clId="{B0C5A6B6-9F23-48E8-A0B5-5D35BA880CE0}" dt="2023-12-04T13:15:55.181" v="586" actId="20577"/>
          <ac:spMkLst>
            <pc:docMk/>
            <pc:sldMk cId="0" sldId="259"/>
            <ac:spMk id="12" creationId="{00000000-0000-0000-0000-000000000000}"/>
          </ac:spMkLst>
        </pc:spChg>
        <pc:grpChg chg="mod">
          <ac:chgData name="Erica Giovanetto" userId="ea7d8b0e-0dc3-4c29-a548-f0c446f4133b" providerId="ADAL" clId="{B0C5A6B6-9F23-48E8-A0B5-5D35BA880CE0}" dt="2023-12-04T13:14:38.984" v="517" actId="1076"/>
          <ac:grpSpMkLst>
            <pc:docMk/>
            <pc:sldMk cId="0" sldId="259"/>
            <ac:grpSpMk id="8" creationId="{00000000-0000-0000-0000-000000000000}"/>
          </ac:grpSpMkLst>
        </pc:grpChg>
      </pc:sldChg>
      <pc:sldChg chg="modSp mod">
        <pc:chgData name="Erica Giovanetto" userId="ea7d8b0e-0dc3-4c29-a548-f0c446f4133b" providerId="ADAL" clId="{B0C5A6B6-9F23-48E8-A0B5-5D35BA880CE0}" dt="2023-12-04T13:23:31.973" v="645" actId="1076"/>
        <pc:sldMkLst>
          <pc:docMk/>
          <pc:sldMk cId="0" sldId="261"/>
        </pc:sldMkLst>
        <pc:spChg chg="mod">
          <ac:chgData name="Erica Giovanetto" userId="ea7d8b0e-0dc3-4c29-a548-f0c446f4133b" providerId="ADAL" clId="{B0C5A6B6-9F23-48E8-A0B5-5D35BA880CE0}" dt="2023-12-04T13:23:06.412" v="606" actId="20577"/>
          <ac:spMkLst>
            <pc:docMk/>
            <pc:sldMk cId="0" sldId="261"/>
            <ac:spMk id="11" creationId="{00000000-0000-0000-0000-000000000000}"/>
          </ac:spMkLst>
        </pc:spChg>
        <pc:spChg chg="mod">
          <ac:chgData name="Erica Giovanetto" userId="ea7d8b0e-0dc3-4c29-a548-f0c446f4133b" providerId="ADAL" clId="{B0C5A6B6-9F23-48E8-A0B5-5D35BA880CE0}" dt="2023-12-04T13:23:31.973" v="645" actId="1076"/>
          <ac:spMkLst>
            <pc:docMk/>
            <pc:sldMk cId="0" sldId="261"/>
            <ac:spMk id="13" creationId="{00000000-0000-0000-0000-000000000000}"/>
          </ac:spMkLst>
        </pc:spChg>
      </pc:sldChg>
      <pc:sldChg chg="modSp mod">
        <pc:chgData name="Erica Giovanetto" userId="ea7d8b0e-0dc3-4c29-a548-f0c446f4133b" providerId="ADAL" clId="{B0C5A6B6-9F23-48E8-A0B5-5D35BA880CE0}" dt="2023-12-04T13:24:06.279" v="706" actId="20577"/>
        <pc:sldMkLst>
          <pc:docMk/>
          <pc:sldMk cId="0" sldId="262"/>
        </pc:sldMkLst>
        <pc:spChg chg="mod">
          <ac:chgData name="Erica Giovanetto" userId="ea7d8b0e-0dc3-4c29-a548-f0c446f4133b" providerId="ADAL" clId="{B0C5A6B6-9F23-48E8-A0B5-5D35BA880CE0}" dt="2023-12-04T13:23:59.120" v="700" actId="20577"/>
          <ac:spMkLst>
            <pc:docMk/>
            <pc:sldMk cId="0" sldId="262"/>
            <ac:spMk id="12" creationId="{00000000-0000-0000-0000-000000000000}"/>
          </ac:spMkLst>
        </pc:spChg>
        <pc:spChg chg="mod">
          <ac:chgData name="Erica Giovanetto" userId="ea7d8b0e-0dc3-4c29-a548-f0c446f4133b" providerId="ADAL" clId="{B0C5A6B6-9F23-48E8-A0B5-5D35BA880CE0}" dt="2023-12-04T13:24:03.214" v="703" actId="20577"/>
          <ac:spMkLst>
            <pc:docMk/>
            <pc:sldMk cId="0" sldId="262"/>
            <ac:spMk id="13" creationId="{00000000-0000-0000-0000-000000000000}"/>
          </ac:spMkLst>
        </pc:spChg>
        <pc:spChg chg="mod">
          <ac:chgData name="Erica Giovanetto" userId="ea7d8b0e-0dc3-4c29-a548-f0c446f4133b" providerId="ADAL" clId="{B0C5A6B6-9F23-48E8-A0B5-5D35BA880CE0}" dt="2023-12-04T13:24:06.279" v="706" actId="20577"/>
          <ac:spMkLst>
            <pc:docMk/>
            <pc:sldMk cId="0" sldId="262"/>
            <ac:spMk id="14" creationId="{00000000-0000-0000-0000-000000000000}"/>
          </ac:spMkLst>
        </pc:spChg>
        <pc:spChg chg="mod">
          <ac:chgData name="Erica Giovanetto" userId="ea7d8b0e-0dc3-4c29-a548-f0c446f4133b" providerId="ADAL" clId="{B0C5A6B6-9F23-48E8-A0B5-5D35BA880CE0}" dt="2023-12-04T13:23:52.229" v="690" actId="1076"/>
          <ac:spMkLst>
            <pc:docMk/>
            <pc:sldMk cId="0" sldId="262"/>
            <ac:spMk id="15" creationId="{00000000-0000-0000-0000-000000000000}"/>
          </ac:spMkLst>
        </pc:spChg>
      </pc:sldChg>
      <pc:sldChg chg="modSp mod">
        <pc:chgData name="Erica Giovanetto" userId="ea7d8b0e-0dc3-4c29-a548-f0c446f4133b" providerId="ADAL" clId="{B0C5A6B6-9F23-48E8-A0B5-5D35BA880CE0}" dt="2023-12-04T13:29:36.425" v="951" actId="20577"/>
        <pc:sldMkLst>
          <pc:docMk/>
          <pc:sldMk cId="0" sldId="265"/>
        </pc:sldMkLst>
        <pc:spChg chg="mod">
          <ac:chgData name="Erica Giovanetto" userId="ea7d8b0e-0dc3-4c29-a548-f0c446f4133b" providerId="ADAL" clId="{B0C5A6B6-9F23-48E8-A0B5-5D35BA880CE0}" dt="2023-12-04T13:24:37.028" v="749" actId="20577"/>
          <ac:spMkLst>
            <pc:docMk/>
            <pc:sldMk cId="0" sldId="265"/>
            <ac:spMk id="5" creationId="{00000000-0000-0000-0000-000000000000}"/>
          </ac:spMkLst>
        </pc:spChg>
        <pc:spChg chg="mod">
          <ac:chgData name="Erica Giovanetto" userId="ea7d8b0e-0dc3-4c29-a548-f0c446f4133b" providerId="ADAL" clId="{B0C5A6B6-9F23-48E8-A0B5-5D35BA880CE0}" dt="2023-12-04T13:29:36.425" v="951" actId="20577"/>
          <ac:spMkLst>
            <pc:docMk/>
            <pc:sldMk cId="0" sldId="265"/>
            <ac:spMk id="6" creationId="{00000000-0000-0000-0000-000000000000}"/>
          </ac:spMkLst>
        </pc:spChg>
      </pc:sldChg>
      <pc:sldChg chg="modSp mod">
        <pc:chgData name="Erica Giovanetto" userId="ea7d8b0e-0dc3-4c29-a548-f0c446f4133b" providerId="ADAL" clId="{B0C5A6B6-9F23-48E8-A0B5-5D35BA880CE0}" dt="2023-12-04T13:33:37.463" v="1229" actId="20577"/>
        <pc:sldMkLst>
          <pc:docMk/>
          <pc:sldMk cId="0" sldId="266"/>
        </pc:sldMkLst>
        <pc:spChg chg="mod">
          <ac:chgData name="Erica Giovanetto" userId="ea7d8b0e-0dc3-4c29-a548-f0c446f4133b" providerId="ADAL" clId="{B0C5A6B6-9F23-48E8-A0B5-5D35BA880CE0}" dt="2023-12-04T13:32:57.297" v="1190" actId="20577"/>
          <ac:spMkLst>
            <pc:docMk/>
            <pc:sldMk cId="0" sldId="266"/>
            <ac:spMk id="4" creationId="{00000000-0000-0000-0000-000000000000}"/>
          </ac:spMkLst>
        </pc:spChg>
        <pc:spChg chg="mod">
          <ac:chgData name="Erica Giovanetto" userId="ea7d8b0e-0dc3-4c29-a548-f0c446f4133b" providerId="ADAL" clId="{B0C5A6B6-9F23-48E8-A0B5-5D35BA880CE0}" dt="2023-12-04T13:33:37.463" v="1229" actId="20577"/>
          <ac:spMkLst>
            <pc:docMk/>
            <pc:sldMk cId="0" sldId="266"/>
            <ac:spMk id="5" creationId="{00000000-0000-0000-0000-000000000000}"/>
          </ac:spMkLst>
        </pc:spChg>
      </pc:sldChg>
      <pc:sldChg chg="modSp mod">
        <pc:chgData name="Erica Giovanetto" userId="ea7d8b0e-0dc3-4c29-a548-f0c446f4133b" providerId="ADAL" clId="{B0C5A6B6-9F23-48E8-A0B5-5D35BA880CE0}" dt="2023-12-04T13:35:18.538" v="1413" actId="20577"/>
        <pc:sldMkLst>
          <pc:docMk/>
          <pc:sldMk cId="0" sldId="267"/>
        </pc:sldMkLst>
        <pc:spChg chg="mod">
          <ac:chgData name="Erica Giovanetto" userId="ea7d8b0e-0dc3-4c29-a548-f0c446f4133b" providerId="ADAL" clId="{B0C5A6B6-9F23-48E8-A0B5-5D35BA880CE0}" dt="2023-12-04T13:34:03.179" v="1247" actId="20577"/>
          <ac:spMkLst>
            <pc:docMk/>
            <pc:sldMk cId="0" sldId="267"/>
            <ac:spMk id="5" creationId="{00000000-0000-0000-0000-000000000000}"/>
          </ac:spMkLst>
        </pc:spChg>
        <pc:spChg chg="mod">
          <ac:chgData name="Erica Giovanetto" userId="ea7d8b0e-0dc3-4c29-a548-f0c446f4133b" providerId="ADAL" clId="{B0C5A6B6-9F23-48E8-A0B5-5D35BA880CE0}" dt="2023-12-04T13:35:18.538" v="1413" actId="20577"/>
          <ac:spMkLst>
            <pc:docMk/>
            <pc:sldMk cId="0" sldId="267"/>
            <ac:spMk id="8" creationId="{00000000-0000-0000-0000-000000000000}"/>
          </ac:spMkLst>
        </pc:spChg>
      </pc:sldChg>
      <pc:sldChg chg="modSp mod">
        <pc:chgData name="Erica Giovanetto" userId="ea7d8b0e-0dc3-4c29-a548-f0c446f4133b" providerId="ADAL" clId="{B0C5A6B6-9F23-48E8-A0B5-5D35BA880CE0}" dt="2023-12-04T13:36:08.867" v="1444" actId="14100"/>
        <pc:sldMkLst>
          <pc:docMk/>
          <pc:sldMk cId="0" sldId="268"/>
        </pc:sldMkLst>
        <pc:spChg chg="mod">
          <ac:chgData name="Erica Giovanetto" userId="ea7d8b0e-0dc3-4c29-a548-f0c446f4133b" providerId="ADAL" clId="{B0C5A6B6-9F23-48E8-A0B5-5D35BA880CE0}" dt="2023-12-04T13:35:44.790" v="1442" actId="20577"/>
          <ac:spMkLst>
            <pc:docMk/>
            <pc:sldMk cId="0" sldId="268"/>
            <ac:spMk id="8" creationId="{00000000-0000-0000-0000-000000000000}"/>
          </ac:spMkLst>
        </pc:spChg>
        <pc:spChg chg="mod">
          <ac:chgData name="Erica Giovanetto" userId="ea7d8b0e-0dc3-4c29-a548-f0c446f4133b" providerId="ADAL" clId="{B0C5A6B6-9F23-48E8-A0B5-5D35BA880CE0}" dt="2023-12-04T13:36:08.867" v="1444" actId="14100"/>
          <ac:spMkLst>
            <pc:docMk/>
            <pc:sldMk cId="0" sldId="268"/>
            <ac:spMk id="9" creationId="{00000000-0000-0000-0000-000000000000}"/>
          </ac:spMkLst>
        </pc:spChg>
      </pc:sldChg>
      <pc:sldChg chg="modSp mod">
        <pc:chgData name="Erica Giovanetto" userId="ea7d8b0e-0dc3-4c29-a548-f0c446f4133b" providerId="ADAL" clId="{B0C5A6B6-9F23-48E8-A0B5-5D35BA880CE0}" dt="2023-12-04T13:37:11.218" v="1452"/>
        <pc:sldMkLst>
          <pc:docMk/>
          <pc:sldMk cId="0" sldId="269"/>
        </pc:sldMkLst>
        <pc:spChg chg="mod">
          <ac:chgData name="Erica Giovanetto" userId="ea7d8b0e-0dc3-4c29-a548-f0c446f4133b" providerId="ADAL" clId="{B0C5A6B6-9F23-48E8-A0B5-5D35BA880CE0}" dt="2023-12-04T13:36:30.158" v="1451" actId="20577"/>
          <ac:spMkLst>
            <pc:docMk/>
            <pc:sldMk cId="0" sldId="269"/>
            <ac:spMk id="8" creationId="{00000000-0000-0000-0000-000000000000}"/>
          </ac:spMkLst>
        </pc:spChg>
        <pc:spChg chg="mod">
          <ac:chgData name="Erica Giovanetto" userId="ea7d8b0e-0dc3-4c29-a548-f0c446f4133b" providerId="ADAL" clId="{B0C5A6B6-9F23-48E8-A0B5-5D35BA880CE0}" dt="2023-12-04T13:37:11.218" v="1452"/>
          <ac:spMkLst>
            <pc:docMk/>
            <pc:sldMk cId="0" sldId="269"/>
            <ac:spMk id="9" creationId="{00000000-0000-0000-0000-000000000000}"/>
          </ac:spMkLst>
        </pc:spChg>
      </pc:sldChg>
      <pc:sldChg chg="modSp mod">
        <pc:chgData name="Erica Giovanetto" userId="ea7d8b0e-0dc3-4c29-a548-f0c446f4133b" providerId="ADAL" clId="{B0C5A6B6-9F23-48E8-A0B5-5D35BA880CE0}" dt="2023-12-04T13:53:36.196" v="2039" actId="113"/>
        <pc:sldMkLst>
          <pc:docMk/>
          <pc:sldMk cId="0" sldId="274"/>
        </pc:sldMkLst>
        <pc:spChg chg="mod">
          <ac:chgData name="Erica Giovanetto" userId="ea7d8b0e-0dc3-4c29-a548-f0c446f4133b" providerId="ADAL" clId="{B0C5A6B6-9F23-48E8-A0B5-5D35BA880CE0}" dt="2023-12-04T13:51:01.196" v="2010" actId="20577"/>
          <ac:spMkLst>
            <pc:docMk/>
            <pc:sldMk cId="0" sldId="274"/>
            <ac:spMk id="3" creationId="{00000000-0000-0000-0000-000000000000}"/>
          </ac:spMkLst>
        </pc:spChg>
        <pc:spChg chg="mod">
          <ac:chgData name="Erica Giovanetto" userId="ea7d8b0e-0dc3-4c29-a548-f0c446f4133b" providerId="ADAL" clId="{B0C5A6B6-9F23-48E8-A0B5-5D35BA880CE0}" dt="2023-12-04T13:53:36.196" v="2039" actId="113"/>
          <ac:spMkLst>
            <pc:docMk/>
            <pc:sldMk cId="0" sldId="274"/>
            <ac:spMk id="7" creationId="{00000000-0000-0000-0000-000000000000}"/>
          </ac:spMkLst>
        </pc:spChg>
        <pc:picChg chg="mod">
          <ac:chgData name="Erica Giovanetto" userId="ea7d8b0e-0dc3-4c29-a548-f0c446f4133b" providerId="ADAL" clId="{B0C5A6B6-9F23-48E8-A0B5-5D35BA880CE0}" dt="2023-12-04T13:52:09.555" v="2025" actId="1076"/>
          <ac:picMkLst>
            <pc:docMk/>
            <pc:sldMk cId="0" sldId="274"/>
            <ac:picMk id="2" creationId="{40AC5CE1-0A4A-4284-9A37-C14B436156D8}"/>
          </ac:picMkLst>
        </pc:picChg>
        <pc:picChg chg="mod">
          <ac:chgData name="Erica Giovanetto" userId="ea7d8b0e-0dc3-4c29-a548-f0c446f4133b" providerId="ADAL" clId="{B0C5A6B6-9F23-48E8-A0B5-5D35BA880CE0}" dt="2023-12-04T13:52:07.418" v="2024" actId="1076"/>
          <ac:picMkLst>
            <pc:docMk/>
            <pc:sldMk cId="0" sldId="274"/>
            <ac:picMk id="13" creationId="{DC247498-78AF-887E-1FF8-034EE6C394F1}"/>
          </ac:picMkLst>
        </pc:picChg>
      </pc:sldChg>
      <pc:sldChg chg="modSp mod">
        <pc:chgData name="Erica Giovanetto" userId="ea7d8b0e-0dc3-4c29-a548-f0c446f4133b" providerId="ADAL" clId="{B0C5A6B6-9F23-48E8-A0B5-5D35BA880CE0}" dt="2023-12-04T13:57:22.274" v="2099" actId="1076"/>
        <pc:sldMkLst>
          <pc:docMk/>
          <pc:sldMk cId="0" sldId="282"/>
        </pc:sldMkLst>
        <pc:spChg chg="mod">
          <ac:chgData name="Erica Giovanetto" userId="ea7d8b0e-0dc3-4c29-a548-f0c446f4133b" providerId="ADAL" clId="{B0C5A6B6-9F23-48E8-A0B5-5D35BA880CE0}" dt="2023-12-04T13:41:12.740" v="1631" actId="20577"/>
          <ac:spMkLst>
            <pc:docMk/>
            <pc:sldMk cId="0" sldId="282"/>
            <ac:spMk id="6" creationId="{00000000-0000-0000-0000-000000000000}"/>
          </ac:spMkLst>
        </pc:spChg>
        <pc:spChg chg="mod">
          <ac:chgData name="Erica Giovanetto" userId="ea7d8b0e-0dc3-4c29-a548-f0c446f4133b" providerId="ADAL" clId="{B0C5A6B6-9F23-48E8-A0B5-5D35BA880CE0}" dt="2023-12-04T13:57:18.757" v="2098" actId="20577"/>
          <ac:spMkLst>
            <pc:docMk/>
            <pc:sldMk cId="0" sldId="282"/>
            <ac:spMk id="12" creationId="{00000000-0000-0000-0000-000000000000}"/>
          </ac:spMkLst>
        </pc:spChg>
        <pc:spChg chg="mod">
          <ac:chgData name="Erica Giovanetto" userId="ea7d8b0e-0dc3-4c29-a548-f0c446f4133b" providerId="ADAL" clId="{B0C5A6B6-9F23-48E8-A0B5-5D35BA880CE0}" dt="2023-12-04T13:57:22.274" v="2099" actId="1076"/>
          <ac:spMkLst>
            <pc:docMk/>
            <pc:sldMk cId="0" sldId="282"/>
            <ac:spMk id="13" creationId="{00000000-0000-0000-0000-000000000000}"/>
          </ac:spMkLst>
        </pc:spChg>
        <pc:grpChg chg="mod">
          <ac:chgData name="Erica Giovanetto" userId="ea7d8b0e-0dc3-4c29-a548-f0c446f4133b" providerId="ADAL" clId="{B0C5A6B6-9F23-48E8-A0B5-5D35BA880CE0}" dt="2023-12-04T13:41:19.652" v="1632" actId="1076"/>
          <ac:grpSpMkLst>
            <pc:docMk/>
            <pc:sldMk cId="0" sldId="282"/>
            <ac:grpSpMk id="4" creationId="{00000000-0000-0000-0000-000000000000}"/>
          </ac:grpSpMkLst>
        </pc:grpChg>
      </pc:sldChg>
      <pc:sldChg chg="modSp mod">
        <pc:chgData name="Erica Giovanetto" userId="ea7d8b0e-0dc3-4c29-a548-f0c446f4133b" providerId="ADAL" clId="{B0C5A6B6-9F23-48E8-A0B5-5D35BA880CE0}" dt="2023-12-04T13:48:59.388" v="1847" actId="1076"/>
        <pc:sldMkLst>
          <pc:docMk/>
          <pc:sldMk cId="0" sldId="283"/>
        </pc:sldMkLst>
        <pc:spChg chg="mod">
          <ac:chgData name="Erica Giovanetto" userId="ea7d8b0e-0dc3-4c29-a548-f0c446f4133b" providerId="ADAL" clId="{B0C5A6B6-9F23-48E8-A0B5-5D35BA880CE0}" dt="2023-12-04T13:45:39.245" v="1781" actId="20577"/>
          <ac:spMkLst>
            <pc:docMk/>
            <pc:sldMk cId="0" sldId="283"/>
            <ac:spMk id="11" creationId="{00000000-0000-0000-0000-000000000000}"/>
          </ac:spMkLst>
        </pc:spChg>
        <pc:spChg chg="mod">
          <ac:chgData name="Erica Giovanetto" userId="ea7d8b0e-0dc3-4c29-a548-f0c446f4133b" providerId="ADAL" clId="{B0C5A6B6-9F23-48E8-A0B5-5D35BA880CE0}" dt="2023-12-04T13:47:55.604" v="1803" actId="20577"/>
          <ac:spMkLst>
            <pc:docMk/>
            <pc:sldMk cId="0" sldId="283"/>
            <ac:spMk id="12" creationId="{00000000-0000-0000-0000-000000000000}"/>
          </ac:spMkLst>
        </pc:spChg>
        <pc:grpChg chg="mod">
          <ac:chgData name="Erica Giovanetto" userId="ea7d8b0e-0dc3-4c29-a548-f0c446f4133b" providerId="ADAL" clId="{B0C5A6B6-9F23-48E8-A0B5-5D35BA880CE0}" dt="2023-12-04T13:48:59.388" v="1847" actId="1076"/>
          <ac:grpSpMkLst>
            <pc:docMk/>
            <pc:sldMk cId="0" sldId="283"/>
            <ac:grpSpMk id="8" creationId="{00000000-0000-0000-0000-000000000000}"/>
          </ac:grpSpMkLst>
        </pc:grpChg>
      </pc:sldChg>
      <pc:sldChg chg="modSp mod">
        <pc:chgData name="Erica Giovanetto" userId="ea7d8b0e-0dc3-4c29-a548-f0c446f4133b" providerId="ADAL" clId="{B0C5A6B6-9F23-48E8-A0B5-5D35BA880CE0}" dt="2023-12-04T13:50:01.579" v="1906" actId="1076"/>
        <pc:sldMkLst>
          <pc:docMk/>
          <pc:sldMk cId="0" sldId="284"/>
        </pc:sldMkLst>
        <pc:spChg chg="mod">
          <ac:chgData name="Erica Giovanetto" userId="ea7d8b0e-0dc3-4c29-a548-f0c446f4133b" providerId="ADAL" clId="{B0C5A6B6-9F23-48E8-A0B5-5D35BA880CE0}" dt="2023-12-04T13:50:01.579" v="1906" actId="1076"/>
          <ac:spMkLst>
            <pc:docMk/>
            <pc:sldMk cId="0" sldId="284"/>
            <ac:spMk id="11" creationId="{00000000-0000-0000-0000-000000000000}"/>
          </ac:spMkLst>
        </pc:spChg>
        <pc:spChg chg="mod">
          <ac:chgData name="Erica Giovanetto" userId="ea7d8b0e-0dc3-4c29-a548-f0c446f4133b" providerId="ADAL" clId="{B0C5A6B6-9F23-48E8-A0B5-5D35BA880CE0}" dt="2023-12-04T13:49:54.694" v="1905" actId="20577"/>
          <ac:spMkLst>
            <pc:docMk/>
            <pc:sldMk cId="0" sldId="284"/>
            <ac:spMk id="12" creationId="{00000000-0000-0000-0000-000000000000}"/>
          </ac:spMkLst>
        </pc:spChg>
        <pc:grpChg chg="mod">
          <ac:chgData name="Erica Giovanetto" userId="ea7d8b0e-0dc3-4c29-a548-f0c446f4133b" providerId="ADAL" clId="{B0C5A6B6-9F23-48E8-A0B5-5D35BA880CE0}" dt="2023-12-04T13:48:56.043" v="1846" actId="1076"/>
          <ac:grpSpMkLst>
            <pc:docMk/>
            <pc:sldMk cId="0" sldId="284"/>
            <ac:grpSpMk id="8" creationId="{00000000-0000-0000-0000-000000000000}"/>
          </ac:grpSpMkLst>
        </pc:grpChg>
      </pc:sldChg>
      <pc:sldChg chg="modSp mod">
        <pc:chgData name="Erica Giovanetto" userId="ea7d8b0e-0dc3-4c29-a548-f0c446f4133b" providerId="ADAL" clId="{B0C5A6B6-9F23-48E8-A0B5-5D35BA880CE0}" dt="2023-12-04T13:50:45.268" v="1982" actId="20577"/>
        <pc:sldMkLst>
          <pc:docMk/>
          <pc:sldMk cId="0" sldId="285"/>
        </pc:sldMkLst>
        <pc:spChg chg="mod">
          <ac:chgData name="Erica Giovanetto" userId="ea7d8b0e-0dc3-4c29-a548-f0c446f4133b" providerId="ADAL" clId="{B0C5A6B6-9F23-48E8-A0B5-5D35BA880CE0}" dt="2023-12-04T13:50:19.944" v="1938" actId="20577"/>
          <ac:spMkLst>
            <pc:docMk/>
            <pc:sldMk cId="0" sldId="285"/>
            <ac:spMk id="8" creationId="{00000000-0000-0000-0000-000000000000}"/>
          </ac:spMkLst>
        </pc:spChg>
        <pc:spChg chg="mod">
          <ac:chgData name="Erica Giovanetto" userId="ea7d8b0e-0dc3-4c29-a548-f0c446f4133b" providerId="ADAL" clId="{B0C5A6B6-9F23-48E8-A0B5-5D35BA880CE0}" dt="2023-12-04T13:50:29.359" v="1946" actId="20577"/>
          <ac:spMkLst>
            <pc:docMk/>
            <pc:sldMk cId="0" sldId="285"/>
            <ac:spMk id="10" creationId="{00000000-0000-0000-0000-000000000000}"/>
          </ac:spMkLst>
        </pc:spChg>
        <pc:spChg chg="mod">
          <ac:chgData name="Erica Giovanetto" userId="ea7d8b0e-0dc3-4c29-a548-f0c446f4133b" providerId="ADAL" clId="{B0C5A6B6-9F23-48E8-A0B5-5D35BA880CE0}" dt="2023-12-04T13:50:36.164" v="1966" actId="20577"/>
          <ac:spMkLst>
            <pc:docMk/>
            <pc:sldMk cId="0" sldId="285"/>
            <ac:spMk id="12" creationId="{00000000-0000-0000-0000-000000000000}"/>
          </ac:spMkLst>
        </pc:spChg>
        <pc:spChg chg="mod">
          <ac:chgData name="Erica Giovanetto" userId="ea7d8b0e-0dc3-4c29-a548-f0c446f4133b" providerId="ADAL" clId="{B0C5A6B6-9F23-48E8-A0B5-5D35BA880CE0}" dt="2023-12-04T13:50:45.268" v="1982" actId="20577"/>
          <ac:spMkLst>
            <pc:docMk/>
            <pc:sldMk cId="0" sldId="285"/>
            <ac:spMk id="14" creationId="{00000000-0000-0000-0000-000000000000}"/>
          </ac:spMkLst>
        </pc:spChg>
        <pc:spChg chg="mod">
          <ac:chgData name="Erica Giovanetto" userId="ea7d8b0e-0dc3-4c29-a548-f0c446f4133b" providerId="ADAL" clId="{B0C5A6B6-9F23-48E8-A0B5-5D35BA880CE0}" dt="2023-12-04T13:50:10.772" v="1920" actId="20577"/>
          <ac:spMkLst>
            <pc:docMk/>
            <pc:sldMk cId="0" sldId="285"/>
            <ac:spMk id="17" creationId="{00000000-0000-0000-0000-000000000000}"/>
          </ac:spMkLst>
        </pc:spChg>
      </pc:sldChg>
      <pc:sldChg chg="modSp mod">
        <pc:chgData name="Erica Giovanetto" userId="ea7d8b0e-0dc3-4c29-a548-f0c446f4133b" providerId="ADAL" clId="{B0C5A6B6-9F23-48E8-A0B5-5D35BA880CE0}" dt="2023-12-04T13:54:25.419" v="2053" actId="14100"/>
        <pc:sldMkLst>
          <pc:docMk/>
          <pc:sldMk cId="0" sldId="286"/>
        </pc:sldMkLst>
        <pc:spChg chg="mod">
          <ac:chgData name="Erica Giovanetto" userId="ea7d8b0e-0dc3-4c29-a548-f0c446f4133b" providerId="ADAL" clId="{B0C5A6B6-9F23-48E8-A0B5-5D35BA880CE0}" dt="2023-12-04T13:54:25.419" v="2053" actId="14100"/>
          <ac:spMkLst>
            <pc:docMk/>
            <pc:sldMk cId="0" sldId="286"/>
            <ac:spMk id="4" creationId="{00000000-0000-0000-0000-000000000000}"/>
          </ac:spMkLst>
        </pc:spChg>
      </pc:sldChg>
      <pc:sldChg chg="modSp mod">
        <pc:chgData name="Erica Giovanetto" userId="ea7d8b0e-0dc3-4c29-a548-f0c446f4133b" providerId="ADAL" clId="{B0C5A6B6-9F23-48E8-A0B5-5D35BA880CE0}" dt="2023-12-04T13:54:37.205" v="2079" actId="20577"/>
        <pc:sldMkLst>
          <pc:docMk/>
          <pc:sldMk cId="0" sldId="287"/>
        </pc:sldMkLst>
        <pc:spChg chg="mod">
          <ac:chgData name="Erica Giovanetto" userId="ea7d8b0e-0dc3-4c29-a548-f0c446f4133b" providerId="ADAL" clId="{B0C5A6B6-9F23-48E8-A0B5-5D35BA880CE0}" dt="2023-12-04T13:54:37.205" v="2079" actId="20577"/>
          <ac:spMkLst>
            <pc:docMk/>
            <pc:sldMk cId="0" sldId="287"/>
            <ac:spMk id="26" creationId="{00000000-0000-0000-0000-000000000000}"/>
          </ac:spMkLst>
        </pc:spChg>
      </pc:sldChg>
      <pc:sldChg chg="modSp mod">
        <pc:chgData name="Erica Giovanetto" userId="ea7d8b0e-0dc3-4c29-a548-f0c446f4133b" providerId="ADAL" clId="{B0C5A6B6-9F23-48E8-A0B5-5D35BA880CE0}" dt="2023-12-04T13:56:22.781" v="2097" actId="113"/>
        <pc:sldMkLst>
          <pc:docMk/>
          <pc:sldMk cId="874955044" sldId="288"/>
        </pc:sldMkLst>
        <pc:spChg chg="mod">
          <ac:chgData name="Erica Giovanetto" userId="ea7d8b0e-0dc3-4c29-a548-f0c446f4133b" providerId="ADAL" clId="{B0C5A6B6-9F23-48E8-A0B5-5D35BA880CE0}" dt="2023-12-04T13:31:08.151" v="1079" actId="20577"/>
          <ac:spMkLst>
            <pc:docMk/>
            <pc:sldMk cId="874955044" sldId="288"/>
            <ac:spMk id="9" creationId="{00000000-0000-0000-0000-000000000000}"/>
          </ac:spMkLst>
        </pc:spChg>
        <pc:spChg chg="mod">
          <ac:chgData name="Erica Giovanetto" userId="ea7d8b0e-0dc3-4c29-a548-f0c446f4133b" providerId="ADAL" clId="{B0C5A6B6-9F23-48E8-A0B5-5D35BA880CE0}" dt="2023-12-04T13:56:22.781" v="2097" actId="113"/>
          <ac:spMkLst>
            <pc:docMk/>
            <pc:sldMk cId="874955044" sldId="288"/>
            <ac:spMk id="11" creationId="{00000000-0000-0000-0000-000000000000}"/>
          </ac:spMkLst>
        </pc:spChg>
        <pc:spChg chg="mod">
          <ac:chgData name="Erica Giovanetto" userId="ea7d8b0e-0dc3-4c29-a548-f0c446f4133b" providerId="ADAL" clId="{B0C5A6B6-9F23-48E8-A0B5-5D35BA880CE0}" dt="2023-12-04T13:56:15.382" v="2096" actId="20577"/>
          <ac:spMkLst>
            <pc:docMk/>
            <pc:sldMk cId="874955044" sldId="288"/>
            <ac:spMk id="15" creationId="{00000000-0000-0000-0000-000000000000}"/>
          </ac:spMkLst>
        </pc:spChg>
      </pc:sldChg>
      <pc:sldChg chg="modSp mod">
        <pc:chgData name="Erica Giovanetto" userId="ea7d8b0e-0dc3-4c29-a548-f0c446f4133b" providerId="ADAL" clId="{B0C5A6B6-9F23-48E8-A0B5-5D35BA880CE0}" dt="2023-12-04T13:43:20.133" v="1688" actId="20577"/>
        <pc:sldMkLst>
          <pc:docMk/>
          <pc:sldMk cId="232288466" sldId="289"/>
        </pc:sldMkLst>
        <pc:spChg chg="mod">
          <ac:chgData name="Erica Giovanetto" userId="ea7d8b0e-0dc3-4c29-a548-f0c446f4133b" providerId="ADAL" clId="{B0C5A6B6-9F23-48E8-A0B5-5D35BA880CE0}" dt="2023-12-04T13:37:25.262" v="1469" actId="20577"/>
          <ac:spMkLst>
            <pc:docMk/>
            <pc:sldMk cId="232288466" sldId="289"/>
            <ac:spMk id="2" creationId="{00000000-0000-0000-0000-000000000000}"/>
          </ac:spMkLst>
        </pc:spChg>
        <pc:spChg chg="mod">
          <ac:chgData name="Erica Giovanetto" userId="ea7d8b0e-0dc3-4c29-a548-f0c446f4133b" providerId="ADAL" clId="{B0C5A6B6-9F23-48E8-A0B5-5D35BA880CE0}" dt="2023-12-04T13:43:20.133" v="1688" actId="20577"/>
          <ac:spMkLst>
            <pc:docMk/>
            <pc:sldMk cId="232288466" sldId="289"/>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04-Dec-23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04-Dec-23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04-Dec-23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04-Dec-23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04-Dec-23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04-Dec-23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04-Dec-23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04-Dec-23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04-Dec-23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04-Dec-23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04-Dec-23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04-Dec-23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jpg"/><Relationship Id="rId4" Type="http://schemas.openxmlformats.org/officeDocument/2006/relationships/image" Target="../media/image3.png"/><Relationship Id="rId9" Type="http://schemas.openxmlformats.org/officeDocument/2006/relationships/image" Target="../media/image8.jpg"/></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2.jpe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4.png"/><Relationship Id="rId7" Type="http://schemas.openxmlformats.org/officeDocument/2006/relationships/image" Target="../media/image9.jp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4.png"/><Relationship Id="rId7" Type="http://schemas.openxmlformats.org/officeDocument/2006/relationships/image" Target="../media/image9.jp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7.png"/><Relationship Id="rId7" Type="http://schemas.openxmlformats.org/officeDocument/2006/relationships/image" Target="../media/image10.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43.sv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5.svg"/><Relationship Id="rId7" Type="http://schemas.openxmlformats.org/officeDocument/2006/relationships/image" Target="../media/image43.svg"/><Relationship Id="rId12" Type="http://schemas.openxmlformats.org/officeDocument/2006/relationships/image" Target="../media/image8.jp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9.jpg"/><Relationship Id="rId5" Type="http://schemas.openxmlformats.org/officeDocument/2006/relationships/image" Target="../media/image47.svg"/><Relationship Id="rId10" Type="http://schemas.openxmlformats.org/officeDocument/2006/relationships/image" Target="../media/image10.png"/><Relationship Id="rId4" Type="http://schemas.openxmlformats.org/officeDocument/2006/relationships/image" Target="../media/image46.png"/><Relationship Id="rId9"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50.jp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51.png"/><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8.jpg"/><Relationship Id="rId4" Type="http://schemas.openxmlformats.org/officeDocument/2006/relationships/image" Target="../media/image56.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8.jpg"/><Relationship Id="rId4" Type="http://schemas.openxmlformats.org/officeDocument/2006/relationships/image" Target="../media/image13.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8.jp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svg"/><Relationship Id="rId12" Type="http://schemas.openxmlformats.org/officeDocument/2006/relationships/image" Target="../media/image8.jp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10.png"/><Relationship Id="rId5" Type="http://schemas.openxmlformats.org/officeDocument/2006/relationships/image" Target="../media/image23.jpeg"/><Relationship Id="rId10" Type="http://schemas.openxmlformats.org/officeDocument/2006/relationships/image" Target="../media/image9.jpg"/><Relationship Id="rId4" Type="http://schemas.openxmlformats.org/officeDocument/2006/relationships/image" Target="../media/image22.jpeg"/><Relationship Id="rId9" Type="http://schemas.openxmlformats.org/officeDocument/2006/relationships/image" Target="../media/image27.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8.jpg"/><Relationship Id="rId5" Type="http://schemas.openxmlformats.org/officeDocument/2006/relationships/image" Target="../media/image10.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26814" y="3793978"/>
            <a:ext cx="5468938" cy="6266492"/>
          </a:xfrm>
          <a:custGeom>
            <a:avLst/>
            <a:gdLst/>
            <a:ahLst/>
            <a:cxnLst/>
            <a:rect l="l" t="t" r="r" b="b"/>
            <a:pathLst>
              <a:path w="5468938" h="6266492">
                <a:moveTo>
                  <a:pt x="0" y="0"/>
                </a:moveTo>
                <a:lnTo>
                  <a:pt x="5468938" y="0"/>
                </a:lnTo>
                <a:lnTo>
                  <a:pt x="5468938" y="6266491"/>
                </a:lnTo>
                <a:lnTo>
                  <a:pt x="0" y="626649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3" name="Freeform 3"/>
          <p:cNvSpPr/>
          <p:nvPr/>
        </p:nvSpPr>
        <p:spPr>
          <a:xfrm>
            <a:off x="14958909" y="-14025"/>
            <a:ext cx="3716889" cy="5351541"/>
          </a:xfrm>
          <a:custGeom>
            <a:avLst/>
            <a:gdLst/>
            <a:ahLst/>
            <a:cxnLst/>
            <a:rect l="l" t="t" r="r" b="b"/>
            <a:pathLst>
              <a:path w="3716889" h="5351541">
                <a:moveTo>
                  <a:pt x="0" y="0"/>
                </a:moveTo>
                <a:lnTo>
                  <a:pt x="3716888" y="0"/>
                </a:lnTo>
                <a:lnTo>
                  <a:pt x="3716888" y="5351541"/>
                </a:lnTo>
                <a:lnTo>
                  <a:pt x="0" y="535154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1512874">
            <a:off x="14483554" y="1694398"/>
            <a:ext cx="2400300" cy="4800600"/>
          </a:xfrm>
          <a:custGeom>
            <a:avLst/>
            <a:gdLst/>
            <a:ahLst/>
            <a:cxnLst/>
            <a:rect l="l" t="t" r="r" b="b"/>
            <a:pathLst>
              <a:path w="2400300" h="4800600">
                <a:moveTo>
                  <a:pt x="0" y="0"/>
                </a:moveTo>
                <a:lnTo>
                  <a:pt x="2400300" y="0"/>
                </a:lnTo>
                <a:lnTo>
                  <a:pt x="2400300" y="4800600"/>
                </a:lnTo>
                <a:lnTo>
                  <a:pt x="0" y="48006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6" name="Freeform 6"/>
          <p:cNvSpPr/>
          <p:nvPr/>
        </p:nvSpPr>
        <p:spPr>
          <a:xfrm>
            <a:off x="13575356" y="506735"/>
            <a:ext cx="5650599" cy="9780265"/>
          </a:xfrm>
          <a:custGeom>
            <a:avLst/>
            <a:gdLst/>
            <a:ahLst/>
            <a:cxnLst/>
            <a:rect l="l" t="t" r="r" b="b"/>
            <a:pathLst>
              <a:path w="5650599" h="9780265">
                <a:moveTo>
                  <a:pt x="0" y="0"/>
                </a:moveTo>
                <a:lnTo>
                  <a:pt x="5650599" y="0"/>
                </a:lnTo>
                <a:lnTo>
                  <a:pt x="5650599" y="9780265"/>
                </a:lnTo>
                <a:lnTo>
                  <a:pt x="0" y="9780265"/>
                </a:lnTo>
                <a:lnTo>
                  <a:pt x="0" y="0"/>
                </a:lnTo>
                <a:close/>
              </a:path>
            </a:pathLst>
          </a:custGeom>
          <a:blipFill>
            <a:blip r:embed="rId8"/>
            <a:stretch>
              <a:fillRect l="-20255" t="-24720" r="-23658"/>
            </a:stretch>
          </a:blipFill>
        </p:spPr>
        <p:txBody>
          <a:bodyPr/>
          <a:lstStyle/>
          <a:p>
            <a:endParaRPr lang="en-US"/>
          </a:p>
        </p:txBody>
      </p:sp>
      <p:sp>
        <p:nvSpPr>
          <p:cNvPr id="7" name="TextBox 7"/>
          <p:cNvSpPr txBox="1"/>
          <p:nvPr/>
        </p:nvSpPr>
        <p:spPr>
          <a:xfrm>
            <a:off x="422346" y="2072369"/>
            <a:ext cx="15461754" cy="1051570"/>
          </a:xfrm>
          <a:prstGeom prst="rect">
            <a:avLst/>
          </a:prstGeom>
        </p:spPr>
        <p:txBody>
          <a:bodyPr wrap="square" lIns="0" tIns="0" rIns="0" bIns="0" rtlCol="0" anchor="t">
            <a:spAutoFit/>
          </a:bodyPr>
          <a:lstStyle/>
          <a:p>
            <a:pPr>
              <a:lnSpc>
                <a:spcPts val="8249"/>
              </a:lnSpc>
            </a:pPr>
            <a:r>
              <a:rPr lang="en-US" sz="7499" dirty="0">
                <a:solidFill>
                  <a:srgbClr val="ACC65A"/>
                </a:solidFill>
                <a:latin typeface="PF Square Sans Pro 1"/>
              </a:rPr>
              <a:t>Erasmus per Giovani </a:t>
            </a:r>
            <a:r>
              <a:rPr lang="en-US" sz="7499" dirty="0" err="1">
                <a:solidFill>
                  <a:srgbClr val="ACC65A"/>
                </a:solidFill>
                <a:latin typeface="PF Square Sans Pro 1"/>
              </a:rPr>
              <a:t>Imprenditori</a:t>
            </a:r>
            <a:endParaRPr lang="en-US" sz="7499" dirty="0">
              <a:solidFill>
                <a:srgbClr val="ACC65A"/>
              </a:solidFill>
              <a:latin typeface="PF Square Sans Pro 1"/>
            </a:endParaRPr>
          </a:p>
        </p:txBody>
      </p:sp>
      <p:sp>
        <p:nvSpPr>
          <p:cNvPr id="9" name="TextBox 9"/>
          <p:cNvSpPr txBox="1"/>
          <p:nvPr/>
        </p:nvSpPr>
        <p:spPr>
          <a:xfrm>
            <a:off x="574776" y="7496486"/>
            <a:ext cx="6322582" cy="718145"/>
          </a:xfrm>
          <a:prstGeom prst="rect">
            <a:avLst/>
          </a:prstGeom>
        </p:spPr>
        <p:txBody>
          <a:bodyPr lIns="0" tIns="0" rIns="0" bIns="0" rtlCol="0" anchor="t">
            <a:spAutoFit/>
          </a:bodyPr>
          <a:lstStyle/>
          <a:p>
            <a:pPr>
              <a:lnSpc>
                <a:spcPts val="2750"/>
              </a:lnSpc>
            </a:pPr>
            <a:r>
              <a:rPr lang="en-US" sz="2500" dirty="0">
                <a:solidFill>
                  <a:srgbClr val="262626"/>
                </a:solidFill>
                <a:latin typeface="PF Square Sans Pro 1"/>
              </a:rPr>
              <a:t>Erica Giovanetto – EU Project Manager</a:t>
            </a:r>
          </a:p>
          <a:p>
            <a:pPr>
              <a:lnSpc>
                <a:spcPts val="2750"/>
              </a:lnSpc>
            </a:pPr>
            <a:endParaRPr lang="en-US" sz="2500" dirty="0">
              <a:solidFill>
                <a:srgbClr val="262626"/>
              </a:solidFill>
              <a:latin typeface="PF Square Sans Pro 1"/>
            </a:endParaRPr>
          </a:p>
        </p:txBody>
      </p:sp>
      <p:sp>
        <p:nvSpPr>
          <p:cNvPr id="14" name="AutoShape 14"/>
          <p:cNvSpPr/>
          <p:nvPr/>
        </p:nvSpPr>
        <p:spPr>
          <a:xfrm>
            <a:off x="574776" y="7292003"/>
            <a:ext cx="6553142" cy="29041"/>
          </a:xfrm>
          <a:prstGeom prst="line">
            <a:avLst/>
          </a:prstGeom>
          <a:ln w="9525" cap="flat">
            <a:solidFill>
              <a:srgbClr val="000000"/>
            </a:solidFill>
            <a:prstDash val="solid"/>
            <a:headEnd type="none" w="sm" len="sm"/>
            <a:tailEnd type="none" w="sm" len="sm"/>
          </a:ln>
        </p:spPr>
        <p:txBody>
          <a:bodyPr/>
          <a:lstStyle/>
          <a:p>
            <a:endParaRPr lang="en-US"/>
          </a:p>
        </p:txBody>
      </p:sp>
      <p:pic>
        <p:nvPicPr>
          <p:cNvPr id="12" name="Picture 11" descr="Blue text on a white background&#10;&#10;Description automatically generated">
            <a:extLst>
              <a:ext uri="{FF2B5EF4-FFF2-40B4-BE49-F238E27FC236}">
                <a16:creationId xmlns:a16="http://schemas.microsoft.com/office/drawing/2014/main" id="{B6C4689D-5533-CFC3-5936-5FFD3FB2AFA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pic>
        <p:nvPicPr>
          <p:cNvPr id="15" name="object 16">
            <a:extLst>
              <a:ext uri="{FF2B5EF4-FFF2-40B4-BE49-F238E27FC236}">
                <a16:creationId xmlns:a16="http://schemas.microsoft.com/office/drawing/2014/main" id="{2B1FC47B-62E4-B6FA-7517-183D47A3DB76}"/>
              </a:ext>
            </a:extLst>
          </p:cNvPr>
          <p:cNvPicPr/>
          <p:nvPr/>
        </p:nvPicPr>
        <p:blipFill>
          <a:blip r:embed="rId10" cstate="print"/>
          <a:stretch>
            <a:fillRect/>
          </a:stretch>
        </p:blipFill>
        <p:spPr>
          <a:xfrm>
            <a:off x="-25400" y="4689573"/>
            <a:ext cx="5560389" cy="2087997"/>
          </a:xfrm>
          <a:prstGeom prst="rect">
            <a:avLst/>
          </a:prstGeom>
        </p:spPr>
      </p:pic>
      <p:pic>
        <p:nvPicPr>
          <p:cNvPr id="18" name="Picture 17" descr="A black background with green text&#10;&#10;Description automatically generated">
            <a:extLst>
              <a:ext uri="{FF2B5EF4-FFF2-40B4-BE49-F238E27FC236}">
                <a16:creationId xmlns:a16="http://schemas.microsoft.com/office/drawing/2014/main" id="{32828887-4AEA-1A00-39E1-D6AF5DB73E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15035" y="4689574"/>
            <a:ext cx="5436151" cy="20436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noChangeAspect="1"/>
          </p:cNvGrpSpPr>
          <p:nvPr/>
        </p:nvGrpSpPr>
        <p:grpSpPr>
          <a:xfrm>
            <a:off x="1586256" y="3656734"/>
            <a:ext cx="7444399" cy="4187422"/>
            <a:chOff x="0" y="0"/>
            <a:chExt cx="11289030" cy="6350000"/>
          </a:xfrm>
        </p:grpSpPr>
        <p:sp>
          <p:nvSpPr>
            <p:cNvPr id="7"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6574" r="-6574"/>
              </a:stretch>
            </a:blipFill>
          </p:spPr>
          <p:txBody>
            <a:bodyPr/>
            <a:lstStyle/>
            <a:p>
              <a:endParaRPr lang="en-US"/>
            </a:p>
          </p:txBody>
        </p:sp>
      </p:grpSp>
      <p:sp>
        <p:nvSpPr>
          <p:cNvPr id="8" name="TextBox 8"/>
          <p:cNvSpPr txBox="1"/>
          <p:nvPr/>
        </p:nvSpPr>
        <p:spPr>
          <a:xfrm>
            <a:off x="9889320" y="4419485"/>
            <a:ext cx="6812424" cy="577081"/>
          </a:xfrm>
          <a:prstGeom prst="rect">
            <a:avLst/>
          </a:prstGeom>
        </p:spPr>
        <p:txBody>
          <a:bodyPr lIns="0" tIns="0" rIns="0" bIns="0" rtlCol="0" anchor="t">
            <a:spAutoFit/>
          </a:bodyPr>
          <a:lstStyle/>
          <a:p>
            <a:pPr>
              <a:lnSpc>
                <a:spcPts val="4500"/>
              </a:lnSpc>
            </a:pPr>
            <a:r>
              <a:rPr lang="en-US" sz="4500" dirty="0" err="1">
                <a:solidFill>
                  <a:srgbClr val="262626"/>
                </a:solidFill>
                <a:latin typeface="PF Square Sans Pro 1"/>
              </a:rPr>
              <a:t>Prepara</a:t>
            </a:r>
            <a:r>
              <a:rPr lang="en-US" sz="4500" dirty="0">
                <a:solidFill>
                  <a:srgbClr val="262626"/>
                </a:solidFill>
                <a:latin typeface="PF Square Sans Pro 1"/>
              </a:rPr>
              <a:t> il </a:t>
            </a:r>
            <a:r>
              <a:rPr lang="en-US" sz="4500" dirty="0" err="1">
                <a:solidFill>
                  <a:srgbClr val="262626"/>
                </a:solidFill>
                <a:latin typeface="PF Square Sans Pro 1"/>
              </a:rPr>
              <a:t>tuo</a:t>
            </a:r>
            <a:r>
              <a:rPr lang="en-US" sz="4500" dirty="0">
                <a:solidFill>
                  <a:srgbClr val="262626"/>
                </a:solidFill>
                <a:latin typeface="PF Square Sans Pro 1"/>
              </a:rPr>
              <a:t> CV in inglese</a:t>
            </a:r>
          </a:p>
        </p:txBody>
      </p:sp>
      <p:sp>
        <p:nvSpPr>
          <p:cNvPr id="9" name="TextBox 9"/>
          <p:cNvSpPr txBox="1"/>
          <p:nvPr/>
        </p:nvSpPr>
        <p:spPr>
          <a:xfrm>
            <a:off x="9889320" y="5220855"/>
            <a:ext cx="7179480" cy="2244204"/>
          </a:xfrm>
          <a:prstGeom prst="rect">
            <a:avLst/>
          </a:prstGeom>
        </p:spPr>
        <p:txBody>
          <a:bodyPr wrap="square" lIns="0" tIns="0" rIns="0" bIns="0" rtlCol="0" anchor="t">
            <a:spAutoFit/>
          </a:bodyPr>
          <a:lstStyle/>
          <a:p>
            <a:pPr>
              <a:lnSpc>
                <a:spcPts val="3500"/>
              </a:lnSpc>
            </a:pPr>
            <a:r>
              <a:rPr lang="it-IT" sz="3500" dirty="0">
                <a:solidFill>
                  <a:srgbClr val="262626"/>
                </a:solidFill>
                <a:latin typeface="PF Square Sans Pro 2"/>
              </a:rPr>
              <a:t>Si consiglia di utilizzare il formato Europass. Compilate il modulo con il maggior numero di informazioni possibili per ottenere un abbinamento perfetto.</a:t>
            </a:r>
            <a:endParaRPr lang="en-US" sz="3500" dirty="0">
              <a:solidFill>
                <a:srgbClr val="262626"/>
              </a:solidFill>
              <a:latin typeface="PF Square Sans Pro 2"/>
            </a:endParaRPr>
          </a:p>
        </p:txBody>
      </p:sp>
      <p:sp>
        <p:nvSpPr>
          <p:cNvPr id="3" name="TextBox 2"/>
          <p:cNvSpPr txBox="1"/>
          <p:nvPr/>
        </p:nvSpPr>
        <p:spPr>
          <a:xfrm>
            <a:off x="1735920" y="1253360"/>
            <a:ext cx="8153400" cy="1569660"/>
          </a:xfrm>
          <a:prstGeom prst="rect">
            <a:avLst/>
          </a:prstGeom>
          <a:noFill/>
        </p:spPr>
        <p:txBody>
          <a:bodyPr wrap="square" rtlCol="0">
            <a:spAutoFit/>
          </a:bodyPr>
          <a:lstStyle/>
          <a:p>
            <a:r>
              <a:rPr lang="en-US" sz="4800" dirty="0">
                <a:latin typeface="PF Square Sans Pro 1" panose="020B0604020202020204" charset="0"/>
              </a:rPr>
              <a:t>STEP 1</a:t>
            </a:r>
          </a:p>
          <a:p>
            <a:r>
              <a:rPr lang="en-US" sz="4800" dirty="0">
                <a:latin typeface="PF Square Sans Pro 1" panose="020B0604020202020204" charset="0"/>
              </a:rPr>
              <a:t>APPLICATION: E-FORM</a:t>
            </a:r>
          </a:p>
        </p:txBody>
      </p:sp>
      <p:pic>
        <p:nvPicPr>
          <p:cNvPr id="4" name="object 16">
            <a:extLst>
              <a:ext uri="{FF2B5EF4-FFF2-40B4-BE49-F238E27FC236}">
                <a16:creationId xmlns:a16="http://schemas.microsoft.com/office/drawing/2014/main" id="{FF6A27C6-AD8E-E277-471D-9AC2994A827E}"/>
              </a:ext>
            </a:extLst>
          </p:cNvPr>
          <p:cNvPicPr/>
          <p:nvPr/>
        </p:nvPicPr>
        <p:blipFill>
          <a:blip r:embed="rId3" cstate="print"/>
          <a:stretch>
            <a:fillRect/>
          </a:stretch>
        </p:blipFill>
        <p:spPr>
          <a:xfrm>
            <a:off x="304800" y="8713538"/>
            <a:ext cx="3886201" cy="1184773"/>
          </a:xfrm>
          <a:prstGeom prst="rect">
            <a:avLst/>
          </a:prstGeom>
        </p:spPr>
      </p:pic>
      <p:pic>
        <p:nvPicPr>
          <p:cNvPr id="5" name="Picture 4" descr="A black background with green text&#10;&#10;Description automatically generated">
            <a:extLst>
              <a:ext uri="{FF2B5EF4-FFF2-40B4-BE49-F238E27FC236}">
                <a16:creationId xmlns:a16="http://schemas.microsoft.com/office/drawing/2014/main" id="{93D9EF77-2B0E-1D57-508E-1DFBC75331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0" name="Picture 9" descr="Blue text on a white background&#10;&#10;Description automatically generated">
            <a:extLst>
              <a:ext uri="{FF2B5EF4-FFF2-40B4-BE49-F238E27FC236}">
                <a16:creationId xmlns:a16="http://schemas.microsoft.com/office/drawing/2014/main" id="{5AC6C36A-9FC9-F9A8-D862-980A7919CD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85539" y="420163"/>
            <a:ext cx="4296973" cy="90148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a:grpSpLocks noChangeAspect="1"/>
          </p:cNvGrpSpPr>
          <p:nvPr/>
        </p:nvGrpSpPr>
        <p:grpSpPr>
          <a:xfrm>
            <a:off x="1586256" y="3656734"/>
            <a:ext cx="7444399" cy="4187422"/>
            <a:chOff x="0" y="0"/>
            <a:chExt cx="11289030" cy="6350000"/>
          </a:xfrm>
        </p:grpSpPr>
        <p:sp>
          <p:nvSpPr>
            <p:cNvPr id="7"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9265" b="-9265"/>
              </a:stretch>
            </a:blipFill>
          </p:spPr>
          <p:txBody>
            <a:bodyPr/>
            <a:lstStyle/>
            <a:p>
              <a:endParaRPr lang="en-US"/>
            </a:p>
          </p:txBody>
        </p:sp>
      </p:grpSp>
      <p:sp>
        <p:nvSpPr>
          <p:cNvPr id="8" name="TextBox 8"/>
          <p:cNvSpPr txBox="1"/>
          <p:nvPr/>
        </p:nvSpPr>
        <p:spPr>
          <a:xfrm>
            <a:off x="9889320" y="3543185"/>
            <a:ext cx="6812424" cy="577081"/>
          </a:xfrm>
          <a:prstGeom prst="rect">
            <a:avLst/>
          </a:prstGeom>
        </p:spPr>
        <p:txBody>
          <a:bodyPr lIns="0" tIns="0" rIns="0" bIns="0" rtlCol="0" anchor="t">
            <a:spAutoFit/>
          </a:bodyPr>
          <a:lstStyle/>
          <a:p>
            <a:pPr>
              <a:lnSpc>
                <a:spcPts val="4500"/>
              </a:lnSpc>
            </a:pPr>
            <a:r>
              <a:rPr lang="en-US" sz="4500" dirty="0">
                <a:solidFill>
                  <a:srgbClr val="262626"/>
                </a:solidFill>
                <a:latin typeface="PF Square Sans Pro 1"/>
              </a:rPr>
              <a:t>Ora, il business plan</a:t>
            </a:r>
          </a:p>
        </p:txBody>
      </p:sp>
      <p:sp>
        <p:nvSpPr>
          <p:cNvPr id="9" name="TextBox 9"/>
          <p:cNvSpPr txBox="1"/>
          <p:nvPr/>
        </p:nvSpPr>
        <p:spPr>
          <a:xfrm>
            <a:off x="9889320" y="4344555"/>
            <a:ext cx="7369980" cy="3603626"/>
          </a:xfrm>
          <a:prstGeom prst="rect">
            <a:avLst/>
          </a:prstGeom>
        </p:spPr>
        <p:txBody>
          <a:bodyPr lIns="0" tIns="0" rIns="0" bIns="0" rtlCol="0" anchor="t">
            <a:spAutoFit/>
          </a:bodyPr>
          <a:lstStyle/>
          <a:p>
            <a:pPr>
              <a:lnSpc>
                <a:spcPts val="3500"/>
              </a:lnSpc>
            </a:pPr>
            <a:r>
              <a:rPr lang="it-IT" sz="3500" dirty="0">
                <a:solidFill>
                  <a:srgbClr val="262626"/>
                </a:solidFill>
                <a:latin typeface="PF Square Sans Pro 2"/>
              </a:rPr>
              <a:t>Se volete avviare un'attività, potreste già avere un'idea imprenditoriale. Ora dovete esprimerla nel modo più dettagliato possibile nel vostro business plan. Descrivete il prodotto, fate l'analisi economica, fornite un piano finanziario, preparate la SWOT, tenendo conto della sostenibilità e della digitalizzazione.</a:t>
            </a:r>
            <a:endParaRPr lang="en-US" sz="3500" dirty="0">
              <a:solidFill>
                <a:srgbClr val="262626"/>
              </a:solidFill>
              <a:latin typeface="PF Square Sans Pro 2"/>
            </a:endParaRPr>
          </a:p>
        </p:txBody>
      </p:sp>
      <p:pic>
        <p:nvPicPr>
          <p:cNvPr id="3" name="object 16">
            <a:extLst>
              <a:ext uri="{FF2B5EF4-FFF2-40B4-BE49-F238E27FC236}">
                <a16:creationId xmlns:a16="http://schemas.microsoft.com/office/drawing/2014/main" id="{48876368-A231-9578-062F-695C451AC01A}"/>
              </a:ext>
            </a:extLst>
          </p:cNvPr>
          <p:cNvPicPr/>
          <p:nvPr/>
        </p:nvPicPr>
        <p:blipFill>
          <a:blip r:embed="rId3" cstate="print"/>
          <a:stretch>
            <a:fillRect/>
          </a:stretch>
        </p:blipFill>
        <p:spPr>
          <a:xfrm>
            <a:off x="304800" y="8713538"/>
            <a:ext cx="3886201" cy="1184773"/>
          </a:xfrm>
          <a:prstGeom prst="rect">
            <a:avLst/>
          </a:prstGeom>
        </p:spPr>
      </p:pic>
      <p:pic>
        <p:nvPicPr>
          <p:cNvPr id="4" name="Picture 3" descr="A black background with green text&#10;&#10;Description automatically generated">
            <a:extLst>
              <a:ext uri="{FF2B5EF4-FFF2-40B4-BE49-F238E27FC236}">
                <a16:creationId xmlns:a16="http://schemas.microsoft.com/office/drawing/2014/main" id="{59554D40-0F7A-EC66-D689-A3828B2A5A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5" name="Picture 4" descr="Blue text on a white background&#10;&#10;Description automatically generated">
            <a:extLst>
              <a:ext uri="{FF2B5EF4-FFF2-40B4-BE49-F238E27FC236}">
                <a16:creationId xmlns:a16="http://schemas.microsoft.com/office/drawing/2014/main" id="{8DE42C56-233E-81D8-7177-4FBDA33DFF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7384" y="1079938"/>
            <a:ext cx="8153400" cy="1569660"/>
          </a:xfrm>
          <a:prstGeom prst="rect">
            <a:avLst/>
          </a:prstGeom>
          <a:noFill/>
        </p:spPr>
        <p:txBody>
          <a:bodyPr wrap="square" rtlCol="0">
            <a:spAutoFit/>
          </a:bodyPr>
          <a:lstStyle/>
          <a:p>
            <a:r>
              <a:rPr lang="en-US" sz="4800" dirty="0">
                <a:latin typeface="PF Square Sans Pro 1" panose="020B0604020202020204" charset="0"/>
              </a:rPr>
              <a:t>STEP 2 : MATCHING</a:t>
            </a:r>
          </a:p>
          <a:p>
            <a:r>
              <a:rPr lang="en-US" sz="4800" dirty="0">
                <a:latin typeface="PF Square Sans Pro 1" panose="020B0604020202020204" charset="0"/>
              </a:rPr>
              <a:t>STEP 3 : FASE CONTRATTUALE</a:t>
            </a:r>
          </a:p>
        </p:txBody>
      </p:sp>
      <p:sp>
        <p:nvSpPr>
          <p:cNvPr id="4" name="Rectangle 3"/>
          <p:cNvSpPr/>
          <p:nvPr/>
        </p:nvSpPr>
        <p:spPr>
          <a:xfrm>
            <a:off x="505468" y="3150327"/>
            <a:ext cx="8982004" cy="5298886"/>
          </a:xfrm>
          <a:prstGeom prst="rect">
            <a:avLst/>
          </a:prstGeom>
        </p:spPr>
        <p:txBody>
          <a:bodyPr wrap="square">
            <a:spAutoFit/>
          </a:bodyPr>
          <a:lstStyle/>
          <a:p>
            <a:pPr marL="328295">
              <a:lnSpc>
                <a:spcPct val="100000"/>
              </a:lnSpc>
              <a:spcBef>
                <a:spcPts val="2785"/>
              </a:spcBef>
            </a:pPr>
            <a:r>
              <a:rPr lang="it-IT" sz="3500" dirty="0">
                <a:solidFill>
                  <a:srgbClr val="262626"/>
                </a:solidFill>
                <a:latin typeface="PF Square Sans Pro 2"/>
              </a:rPr>
              <a:t>NE e HE trovano la compatibilità con l'assistenza delle rispettive Organizzazioni intermediarie (OI). Successivamente, HE, NE e le Organizzazioni Intermediarie (OI) si impegnano formalizzando una ‘lettera di impegno’</a:t>
            </a:r>
          </a:p>
          <a:p>
            <a:pPr marL="328295">
              <a:lnSpc>
                <a:spcPct val="100000"/>
              </a:lnSpc>
              <a:spcBef>
                <a:spcPts val="2785"/>
              </a:spcBef>
            </a:pPr>
            <a:r>
              <a:rPr lang="it-IT" sz="3500" dirty="0">
                <a:solidFill>
                  <a:srgbClr val="262626"/>
                </a:solidFill>
                <a:latin typeface="PF Square Sans Pro 2"/>
              </a:rPr>
              <a:t>Nell'ambito di questo processo, il NE svolge le attività di pre-partenza e alla fine del processo, ottiene la sovvenzione.</a:t>
            </a:r>
            <a:endParaRPr lang="en-US" sz="3200" dirty="0">
              <a:solidFill>
                <a:schemeClr val="tx1">
                  <a:lumMod val="65000"/>
                  <a:lumOff val="35000"/>
                </a:schemeClr>
              </a:solidFill>
              <a:latin typeface="Verdana"/>
              <a:cs typeface="Verdana"/>
            </a:endParaRPr>
          </a:p>
        </p:txBody>
      </p:sp>
      <p:grpSp>
        <p:nvGrpSpPr>
          <p:cNvPr id="7" name="Group 6"/>
          <p:cNvGrpSpPr>
            <a:grpSpLocks noChangeAspect="1"/>
          </p:cNvGrpSpPr>
          <p:nvPr/>
        </p:nvGrpSpPr>
        <p:grpSpPr>
          <a:xfrm>
            <a:off x="9889320" y="3385645"/>
            <a:ext cx="7444399" cy="4187422"/>
            <a:chOff x="0" y="0"/>
            <a:chExt cx="11289030" cy="6350000"/>
          </a:xfrm>
        </p:grpSpPr>
        <p:sp>
          <p:nvSpPr>
            <p:cNvPr id="8" name="Freeform 7"/>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9265" b="-9265"/>
              </a:stretch>
            </a:blipFill>
          </p:spPr>
          <p:txBody>
            <a:bodyPr/>
            <a:lstStyle/>
            <a:p>
              <a:endParaRPr lang="en-US"/>
            </a:p>
          </p:txBody>
        </p:sp>
      </p:grpSp>
      <p:pic>
        <p:nvPicPr>
          <p:cNvPr id="3" name="object 16">
            <a:extLst>
              <a:ext uri="{FF2B5EF4-FFF2-40B4-BE49-F238E27FC236}">
                <a16:creationId xmlns:a16="http://schemas.microsoft.com/office/drawing/2014/main" id="{382F44D5-47D7-8B82-9A87-94A692870C7C}"/>
              </a:ext>
            </a:extLst>
          </p:cNvPr>
          <p:cNvPicPr/>
          <p:nvPr/>
        </p:nvPicPr>
        <p:blipFill>
          <a:blip r:embed="rId3" cstate="print"/>
          <a:stretch>
            <a:fillRect/>
          </a:stretch>
        </p:blipFill>
        <p:spPr>
          <a:xfrm>
            <a:off x="304800" y="8713538"/>
            <a:ext cx="3886201" cy="1184773"/>
          </a:xfrm>
          <a:prstGeom prst="rect">
            <a:avLst/>
          </a:prstGeom>
        </p:spPr>
      </p:pic>
      <p:pic>
        <p:nvPicPr>
          <p:cNvPr id="5" name="Picture 4" descr="A black background with green text&#10;&#10;Description automatically generated">
            <a:extLst>
              <a:ext uri="{FF2B5EF4-FFF2-40B4-BE49-F238E27FC236}">
                <a16:creationId xmlns:a16="http://schemas.microsoft.com/office/drawing/2014/main" id="{A2FE2BA6-C2C3-BE5A-37F2-63BE2F553B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6" name="Picture 5" descr="Blue text on a white background&#10;&#10;Description automatically generated">
            <a:extLst>
              <a:ext uri="{FF2B5EF4-FFF2-40B4-BE49-F238E27FC236}">
                <a16:creationId xmlns:a16="http://schemas.microsoft.com/office/drawing/2014/main" id="{ABA847B0-A298-CA36-0274-AFD3CD58CA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72287" y="388689"/>
            <a:ext cx="4296973" cy="901484"/>
          </a:xfrm>
          <a:prstGeom prst="rect">
            <a:avLst/>
          </a:prstGeom>
        </p:spPr>
      </p:pic>
    </p:spTree>
    <p:extLst>
      <p:ext uri="{BB962C8B-B14F-4D97-AF65-F5344CB8AC3E}">
        <p14:creationId xmlns:p14="http://schemas.microsoft.com/office/powerpoint/2010/main" val="232288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03961" y="0"/>
            <a:ext cx="9984039" cy="10287000"/>
          </a:xfrm>
          <a:custGeom>
            <a:avLst/>
            <a:gdLst/>
            <a:ahLst/>
            <a:cxnLst/>
            <a:rect l="l" t="t" r="r" b="b"/>
            <a:pathLst>
              <a:path w="9984039" h="10287000">
                <a:moveTo>
                  <a:pt x="0" y="0"/>
                </a:moveTo>
                <a:lnTo>
                  <a:pt x="9984039" y="0"/>
                </a:lnTo>
                <a:lnTo>
                  <a:pt x="9984039" y="10287000"/>
                </a:lnTo>
                <a:lnTo>
                  <a:pt x="0" y="10287000"/>
                </a:lnTo>
                <a:lnTo>
                  <a:pt x="0" y="0"/>
                </a:lnTo>
                <a:close/>
              </a:path>
            </a:pathLst>
          </a:custGeom>
          <a:blipFill>
            <a:blip r:embed="rId2"/>
            <a:stretch>
              <a:fillRect l="-42051" r="-12500"/>
            </a:stretch>
          </a:blipFill>
        </p:spPr>
        <p:txBody>
          <a:bodyPr/>
          <a:lstStyle/>
          <a:p>
            <a:endParaRPr lang="en-US"/>
          </a:p>
        </p:txBody>
      </p:sp>
      <p:sp>
        <p:nvSpPr>
          <p:cNvPr id="3" name="Freeform 3"/>
          <p:cNvSpPr/>
          <p:nvPr/>
        </p:nvSpPr>
        <p:spPr>
          <a:xfrm>
            <a:off x="15029076" y="9018076"/>
            <a:ext cx="2230224" cy="575698"/>
          </a:xfrm>
          <a:custGeom>
            <a:avLst/>
            <a:gdLst/>
            <a:ahLst/>
            <a:cxnLst/>
            <a:rect l="l" t="t" r="r" b="b"/>
            <a:pathLst>
              <a:path w="2230224" h="575698">
                <a:moveTo>
                  <a:pt x="0" y="0"/>
                </a:moveTo>
                <a:lnTo>
                  <a:pt x="2230224" y="0"/>
                </a:lnTo>
                <a:lnTo>
                  <a:pt x="2230224" y="575698"/>
                </a:lnTo>
                <a:lnTo>
                  <a:pt x="0" y="575698"/>
                </a:lnTo>
                <a:lnTo>
                  <a:pt x="0" y="0"/>
                </a:lnTo>
                <a:close/>
              </a:path>
            </a:pathLst>
          </a:custGeom>
          <a:blipFill>
            <a:blip r:embed="rId3"/>
            <a:stretch>
              <a:fillRect t="-119" b="-119"/>
            </a:stretch>
          </a:blipFill>
        </p:spPr>
        <p:txBody>
          <a:bodyPr/>
          <a:lstStyle/>
          <a:p>
            <a:endParaRPr lang="en-US"/>
          </a:p>
        </p:txBody>
      </p:sp>
      <p:grpSp>
        <p:nvGrpSpPr>
          <p:cNvPr id="4" name="Group 4"/>
          <p:cNvGrpSpPr/>
          <p:nvPr/>
        </p:nvGrpSpPr>
        <p:grpSpPr>
          <a:xfrm>
            <a:off x="1915737" y="900447"/>
            <a:ext cx="5305698" cy="3194598"/>
            <a:chOff x="171205" y="-184011"/>
            <a:chExt cx="1397385" cy="841375"/>
          </a:xfrm>
        </p:grpSpPr>
        <p:sp>
          <p:nvSpPr>
            <p:cNvPr id="5" name="Freeform 5"/>
            <p:cNvSpPr/>
            <p:nvPr/>
          </p:nvSpPr>
          <p:spPr>
            <a:xfrm>
              <a:off x="171205" y="136124"/>
              <a:ext cx="1397385" cy="227941"/>
            </a:xfrm>
            <a:custGeom>
              <a:avLst/>
              <a:gdLst/>
              <a:ahLst/>
              <a:cxnLst/>
              <a:rect l="l" t="t" r="r" b="b"/>
              <a:pathLst>
                <a:path w="1397385" h="227941">
                  <a:moveTo>
                    <a:pt x="74418" y="0"/>
                  </a:moveTo>
                  <a:lnTo>
                    <a:pt x="1322968" y="0"/>
                  </a:lnTo>
                  <a:cubicBezTo>
                    <a:pt x="1342704" y="0"/>
                    <a:pt x="1361633" y="7840"/>
                    <a:pt x="1375589" y="21796"/>
                  </a:cubicBezTo>
                  <a:cubicBezTo>
                    <a:pt x="1389545" y="35752"/>
                    <a:pt x="1397385" y="54681"/>
                    <a:pt x="1397385" y="74418"/>
                  </a:cubicBezTo>
                  <a:lnTo>
                    <a:pt x="1397385" y="153523"/>
                  </a:lnTo>
                  <a:cubicBezTo>
                    <a:pt x="1397385" y="173260"/>
                    <a:pt x="1389545" y="192189"/>
                    <a:pt x="1375589" y="206145"/>
                  </a:cubicBezTo>
                  <a:cubicBezTo>
                    <a:pt x="1361633" y="220101"/>
                    <a:pt x="1342704" y="227941"/>
                    <a:pt x="1322968" y="227941"/>
                  </a:cubicBezTo>
                  <a:lnTo>
                    <a:pt x="74418" y="227941"/>
                  </a:lnTo>
                  <a:cubicBezTo>
                    <a:pt x="54681" y="227941"/>
                    <a:pt x="35752" y="220101"/>
                    <a:pt x="21796" y="206145"/>
                  </a:cubicBezTo>
                  <a:cubicBezTo>
                    <a:pt x="7840" y="192189"/>
                    <a:pt x="0" y="173260"/>
                    <a:pt x="0" y="153523"/>
                  </a:cubicBezTo>
                  <a:lnTo>
                    <a:pt x="0" y="74418"/>
                  </a:lnTo>
                  <a:cubicBezTo>
                    <a:pt x="0" y="54681"/>
                    <a:pt x="7840" y="35752"/>
                    <a:pt x="21796" y="21796"/>
                  </a:cubicBezTo>
                  <a:cubicBezTo>
                    <a:pt x="35752" y="7840"/>
                    <a:pt x="54681" y="0"/>
                    <a:pt x="74418" y="0"/>
                  </a:cubicBezTo>
                  <a:close/>
                </a:path>
              </a:pathLst>
            </a:custGeom>
            <a:solidFill>
              <a:srgbClr val="000000">
                <a:alpha val="0"/>
              </a:srgbClr>
            </a:solidFill>
            <a:ln w="19050">
              <a:solidFill>
                <a:srgbClr val="262626"/>
              </a:solidFill>
            </a:ln>
          </p:spPr>
          <p:txBody>
            <a:bodyPr/>
            <a:lstStyle/>
            <a:p>
              <a:endParaRPr lang="en-US"/>
            </a:p>
          </p:txBody>
        </p:sp>
        <p:sp>
          <p:nvSpPr>
            <p:cNvPr id="6" name="TextBox 6"/>
            <p:cNvSpPr txBox="1"/>
            <p:nvPr/>
          </p:nvSpPr>
          <p:spPr>
            <a:xfrm>
              <a:off x="231880" y="-184011"/>
              <a:ext cx="1295418" cy="841375"/>
            </a:xfrm>
            <a:prstGeom prst="rect">
              <a:avLst/>
            </a:prstGeom>
          </p:spPr>
          <p:txBody>
            <a:bodyPr lIns="50800" tIns="50800" rIns="50800" bIns="50800" rtlCol="0" anchor="ctr"/>
            <a:lstStyle/>
            <a:p>
              <a:pPr algn="ctr">
                <a:lnSpc>
                  <a:spcPts val="3299"/>
                </a:lnSpc>
              </a:pPr>
              <a:r>
                <a:rPr lang="en-US" sz="2999" dirty="0">
                  <a:solidFill>
                    <a:srgbClr val="000000"/>
                  </a:solidFill>
                  <a:latin typeface="PF Square Sans Pro 2"/>
                </a:rPr>
                <a:t>Una volta </a:t>
              </a:r>
              <a:r>
                <a:rPr lang="en-US" sz="2999" dirty="0" err="1">
                  <a:solidFill>
                    <a:srgbClr val="000000"/>
                  </a:solidFill>
                  <a:latin typeface="PF Square Sans Pro 2"/>
                </a:rPr>
                <a:t>che</a:t>
              </a:r>
              <a:r>
                <a:rPr lang="en-US" sz="2999" dirty="0">
                  <a:solidFill>
                    <a:srgbClr val="000000"/>
                  </a:solidFill>
                  <a:latin typeface="PF Square Sans Pro 2"/>
                </a:rPr>
                <a:t> </a:t>
              </a:r>
              <a:r>
                <a:rPr lang="en-US" sz="2999" dirty="0" err="1">
                  <a:solidFill>
                    <a:srgbClr val="000000"/>
                  </a:solidFill>
                  <a:latin typeface="PF Square Sans Pro 2"/>
                </a:rPr>
                <a:t>si</a:t>
              </a:r>
              <a:r>
                <a:rPr lang="en-US" sz="2999" dirty="0">
                  <a:solidFill>
                    <a:srgbClr val="000000"/>
                  </a:solidFill>
                  <a:latin typeface="PF Square Sans Pro 2"/>
                </a:rPr>
                <a:t> é </a:t>
              </a:r>
              <a:r>
                <a:rPr lang="en-US" sz="2999" dirty="0" err="1">
                  <a:solidFill>
                    <a:srgbClr val="000000"/>
                  </a:solidFill>
                  <a:latin typeface="PF Square Sans Pro 2"/>
                </a:rPr>
                <a:t>fatta</a:t>
              </a:r>
              <a:r>
                <a:rPr lang="en-US" sz="2999" dirty="0">
                  <a:solidFill>
                    <a:srgbClr val="000000"/>
                  </a:solidFill>
                  <a:latin typeface="PF Square Sans Pro 2"/>
                </a:rPr>
                <a:t> la </a:t>
              </a:r>
              <a:r>
                <a:rPr lang="en-US" sz="2999" dirty="0" err="1">
                  <a:solidFill>
                    <a:srgbClr val="000000"/>
                  </a:solidFill>
                  <a:latin typeface="PF Square Sans Pro 2"/>
                </a:rPr>
                <a:t>Registrazione</a:t>
              </a:r>
              <a:r>
                <a:rPr lang="en-US" sz="2999" dirty="0">
                  <a:solidFill>
                    <a:srgbClr val="000000"/>
                  </a:solidFill>
                  <a:latin typeface="PF Square Sans Pro 2"/>
                </a:rPr>
                <a:t>:</a:t>
              </a:r>
            </a:p>
          </p:txBody>
        </p:sp>
      </p:grpSp>
      <p:sp>
        <p:nvSpPr>
          <p:cNvPr id="7" name="Freeform 7"/>
          <p:cNvSpPr/>
          <p:nvPr/>
        </p:nvSpPr>
        <p:spPr>
          <a:xfrm>
            <a:off x="1153799" y="2948869"/>
            <a:ext cx="1070968" cy="1061232"/>
          </a:xfrm>
          <a:custGeom>
            <a:avLst/>
            <a:gdLst/>
            <a:ahLst/>
            <a:cxnLst/>
            <a:rect l="l" t="t" r="r" b="b"/>
            <a:pathLst>
              <a:path w="1070968" h="1061232">
                <a:moveTo>
                  <a:pt x="0" y="0"/>
                </a:moveTo>
                <a:lnTo>
                  <a:pt x="1070968" y="0"/>
                </a:lnTo>
                <a:lnTo>
                  <a:pt x="1070968" y="1061232"/>
                </a:lnTo>
                <a:lnTo>
                  <a:pt x="0" y="10612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5400000">
            <a:off x="5051626" y="3242810"/>
            <a:ext cx="10287000" cy="3801380"/>
          </a:xfrm>
          <a:custGeom>
            <a:avLst/>
            <a:gdLst/>
            <a:ahLst/>
            <a:cxnLst/>
            <a:rect l="l" t="t" r="r" b="b"/>
            <a:pathLst>
              <a:path w="10287000" h="3801380">
                <a:moveTo>
                  <a:pt x="0" y="0"/>
                </a:moveTo>
                <a:lnTo>
                  <a:pt x="10287000" y="0"/>
                </a:lnTo>
                <a:lnTo>
                  <a:pt x="10287000" y="3801380"/>
                </a:lnTo>
                <a:lnTo>
                  <a:pt x="0" y="3801380"/>
                </a:lnTo>
                <a:lnTo>
                  <a:pt x="0" y="0"/>
                </a:lnTo>
                <a:close/>
              </a:path>
            </a:pathLst>
          </a:custGeom>
          <a:blipFill>
            <a:blip r:embed="rId6"/>
            <a:stretch>
              <a:fillRect l="-15115" r="-15115"/>
            </a:stretch>
          </a:blipFill>
        </p:spPr>
        <p:txBody>
          <a:bodyPr/>
          <a:lstStyle/>
          <a:p>
            <a:endParaRPr lang="en-US"/>
          </a:p>
        </p:txBody>
      </p:sp>
      <p:grpSp>
        <p:nvGrpSpPr>
          <p:cNvPr id="9" name="Group 9"/>
          <p:cNvGrpSpPr/>
          <p:nvPr/>
        </p:nvGrpSpPr>
        <p:grpSpPr>
          <a:xfrm>
            <a:off x="6688024" y="1047479"/>
            <a:ext cx="1298400" cy="1298400"/>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a:ln w="19050">
              <a:solidFill>
                <a:srgbClr val="ACC65A"/>
              </a:solidFill>
            </a:ln>
          </p:spPr>
          <p:txBody>
            <a:bodyPr/>
            <a:lstStyle/>
            <a:p>
              <a:endParaRPr lang="en-US"/>
            </a:p>
          </p:txBody>
        </p:sp>
        <p:sp>
          <p:nvSpPr>
            <p:cNvPr id="11" name="TextBox 11"/>
            <p:cNvSpPr txBox="1"/>
            <p:nvPr/>
          </p:nvSpPr>
          <p:spPr>
            <a:xfrm>
              <a:off x="76200" y="-38100"/>
              <a:ext cx="660400" cy="774700"/>
            </a:xfrm>
            <a:prstGeom prst="rect">
              <a:avLst/>
            </a:prstGeom>
          </p:spPr>
          <p:txBody>
            <a:bodyPr lIns="50800" tIns="50800" rIns="50800" bIns="50800" rtlCol="0" anchor="ctr"/>
            <a:lstStyle/>
            <a:p>
              <a:pPr algn="ctr">
                <a:lnSpc>
                  <a:spcPts val="4199"/>
                </a:lnSpc>
              </a:pPr>
              <a:r>
                <a:rPr lang="en-US" sz="2999">
                  <a:solidFill>
                    <a:srgbClr val="ACC65A"/>
                  </a:solidFill>
                  <a:latin typeface="PF Square Sans Pro 1"/>
                </a:rPr>
                <a:t>1</a:t>
              </a:r>
            </a:p>
          </p:txBody>
        </p:sp>
      </p:grpSp>
      <p:sp>
        <p:nvSpPr>
          <p:cNvPr id="12" name="TextBox 12"/>
          <p:cNvSpPr txBox="1"/>
          <p:nvPr/>
        </p:nvSpPr>
        <p:spPr>
          <a:xfrm>
            <a:off x="1153799" y="4316620"/>
            <a:ext cx="7113435" cy="577081"/>
          </a:xfrm>
          <a:prstGeom prst="rect">
            <a:avLst/>
          </a:prstGeom>
        </p:spPr>
        <p:txBody>
          <a:bodyPr wrap="square" lIns="0" tIns="0" rIns="0" bIns="0" rtlCol="0" anchor="t">
            <a:spAutoFit/>
          </a:bodyPr>
          <a:lstStyle/>
          <a:p>
            <a:pPr>
              <a:lnSpc>
                <a:spcPts val="4450"/>
              </a:lnSpc>
            </a:pPr>
            <a:r>
              <a:rPr lang="en-US" sz="4450" dirty="0" err="1">
                <a:solidFill>
                  <a:srgbClr val="262626"/>
                </a:solidFill>
                <a:latin typeface="PF Square Sans Pro 1"/>
              </a:rPr>
              <a:t>Trova</a:t>
            </a:r>
            <a:r>
              <a:rPr lang="en-US" sz="4450" dirty="0">
                <a:solidFill>
                  <a:srgbClr val="262626"/>
                </a:solidFill>
                <a:latin typeface="PF Square Sans Pro 1"/>
              </a:rPr>
              <a:t> un Host Entrepreneur</a:t>
            </a:r>
          </a:p>
        </p:txBody>
      </p:sp>
      <p:sp>
        <p:nvSpPr>
          <p:cNvPr id="13" name="TextBox 13"/>
          <p:cNvSpPr txBox="1"/>
          <p:nvPr/>
        </p:nvSpPr>
        <p:spPr>
          <a:xfrm>
            <a:off x="1153799" y="5541082"/>
            <a:ext cx="5170801" cy="1641475"/>
          </a:xfrm>
          <a:prstGeom prst="rect">
            <a:avLst/>
          </a:prstGeom>
        </p:spPr>
        <p:txBody>
          <a:bodyPr wrap="square" lIns="0" tIns="0" rIns="0" bIns="0" rtlCol="0" anchor="t">
            <a:spAutoFit/>
          </a:bodyPr>
          <a:lstStyle/>
          <a:p>
            <a:pPr>
              <a:lnSpc>
                <a:spcPts val="3178"/>
              </a:lnSpc>
            </a:pPr>
            <a:r>
              <a:rPr lang="it-IT" sz="3178" dirty="0">
                <a:solidFill>
                  <a:srgbClr val="262626"/>
                </a:solidFill>
                <a:latin typeface="PF Square Sans Pro 2"/>
              </a:rPr>
              <a:t>Cerca la persona con cui collaborare, all’interno del database o al di fuori di esso, basta registrarsi in seguito</a:t>
            </a:r>
            <a:endParaRPr lang="en-US" sz="3178" dirty="0">
              <a:solidFill>
                <a:srgbClr val="262626"/>
              </a:solidFill>
              <a:latin typeface="PF Square Sans Pro 2"/>
            </a:endParaRPr>
          </a:p>
        </p:txBody>
      </p:sp>
      <p:pic>
        <p:nvPicPr>
          <p:cNvPr id="14" name="object 16">
            <a:extLst>
              <a:ext uri="{FF2B5EF4-FFF2-40B4-BE49-F238E27FC236}">
                <a16:creationId xmlns:a16="http://schemas.microsoft.com/office/drawing/2014/main" id="{F06849D3-F212-D040-53E4-33F1E8C91CEE}"/>
              </a:ext>
            </a:extLst>
          </p:cNvPr>
          <p:cNvPicPr/>
          <p:nvPr/>
        </p:nvPicPr>
        <p:blipFill>
          <a:blip r:embed="rId7" cstate="print"/>
          <a:stretch>
            <a:fillRect/>
          </a:stretch>
        </p:blipFill>
        <p:spPr>
          <a:xfrm>
            <a:off x="304800" y="8713538"/>
            <a:ext cx="3886201" cy="1184773"/>
          </a:xfrm>
          <a:prstGeom prst="rect">
            <a:avLst/>
          </a:prstGeom>
        </p:spPr>
      </p:pic>
      <p:pic>
        <p:nvPicPr>
          <p:cNvPr id="15" name="Picture 14" descr="Blue text on a white background&#10;&#10;Description automatically generated">
            <a:extLst>
              <a:ext uri="{FF2B5EF4-FFF2-40B4-BE49-F238E27FC236}">
                <a16:creationId xmlns:a16="http://schemas.microsoft.com/office/drawing/2014/main" id="{CD107F38-ABE7-D00C-0489-669B7B1CA6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9091" y="329199"/>
            <a:ext cx="4296973" cy="901484"/>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03961" y="0"/>
            <a:ext cx="9984039" cy="10287000"/>
          </a:xfrm>
          <a:custGeom>
            <a:avLst/>
            <a:gdLst/>
            <a:ahLst/>
            <a:cxnLst/>
            <a:rect l="l" t="t" r="r" b="b"/>
            <a:pathLst>
              <a:path w="9984039" h="10287000">
                <a:moveTo>
                  <a:pt x="0" y="0"/>
                </a:moveTo>
                <a:lnTo>
                  <a:pt x="9984039" y="0"/>
                </a:lnTo>
                <a:lnTo>
                  <a:pt x="9984039" y="10287000"/>
                </a:lnTo>
                <a:lnTo>
                  <a:pt x="0" y="10287000"/>
                </a:lnTo>
                <a:lnTo>
                  <a:pt x="0" y="0"/>
                </a:lnTo>
                <a:close/>
              </a:path>
            </a:pathLst>
          </a:custGeom>
          <a:blipFill>
            <a:blip r:embed="rId2"/>
            <a:stretch>
              <a:fillRect l="-27275" r="-27275"/>
            </a:stretch>
          </a:blipFill>
        </p:spPr>
        <p:txBody>
          <a:bodyPr/>
          <a:lstStyle/>
          <a:p>
            <a:endParaRPr lang="en-US"/>
          </a:p>
        </p:txBody>
      </p:sp>
      <p:sp>
        <p:nvSpPr>
          <p:cNvPr id="3" name="Freeform 3"/>
          <p:cNvSpPr/>
          <p:nvPr/>
        </p:nvSpPr>
        <p:spPr>
          <a:xfrm>
            <a:off x="15620139" y="236534"/>
            <a:ext cx="2230224" cy="575698"/>
          </a:xfrm>
          <a:custGeom>
            <a:avLst/>
            <a:gdLst/>
            <a:ahLst/>
            <a:cxnLst/>
            <a:rect l="l" t="t" r="r" b="b"/>
            <a:pathLst>
              <a:path w="2230224" h="575698">
                <a:moveTo>
                  <a:pt x="0" y="0"/>
                </a:moveTo>
                <a:lnTo>
                  <a:pt x="2230224" y="0"/>
                </a:lnTo>
                <a:lnTo>
                  <a:pt x="2230224" y="575698"/>
                </a:lnTo>
                <a:lnTo>
                  <a:pt x="0" y="575698"/>
                </a:lnTo>
                <a:lnTo>
                  <a:pt x="0" y="0"/>
                </a:lnTo>
                <a:close/>
              </a:path>
            </a:pathLst>
          </a:custGeom>
          <a:blipFill>
            <a:blip r:embed="rId3"/>
            <a:stretch>
              <a:fillRect t="-119" b="-119"/>
            </a:stretch>
          </a:blipFill>
        </p:spPr>
        <p:txBody>
          <a:bodyPr/>
          <a:lstStyle/>
          <a:p>
            <a:endParaRPr lang="en-US"/>
          </a:p>
        </p:txBody>
      </p:sp>
      <p:sp>
        <p:nvSpPr>
          <p:cNvPr id="7" name="Freeform 7"/>
          <p:cNvSpPr/>
          <p:nvPr/>
        </p:nvSpPr>
        <p:spPr>
          <a:xfrm rot="5400000">
            <a:off x="5051626" y="3242810"/>
            <a:ext cx="10287000" cy="3801380"/>
          </a:xfrm>
          <a:custGeom>
            <a:avLst/>
            <a:gdLst/>
            <a:ahLst/>
            <a:cxnLst/>
            <a:rect l="l" t="t" r="r" b="b"/>
            <a:pathLst>
              <a:path w="10287000" h="3801380">
                <a:moveTo>
                  <a:pt x="0" y="0"/>
                </a:moveTo>
                <a:lnTo>
                  <a:pt x="10287000" y="0"/>
                </a:lnTo>
                <a:lnTo>
                  <a:pt x="10287000" y="3801380"/>
                </a:lnTo>
                <a:lnTo>
                  <a:pt x="0" y="3801380"/>
                </a:lnTo>
                <a:lnTo>
                  <a:pt x="0" y="0"/>
                </a:lnTo>
                <a:close/>
              </a:path>
            </a:pathLst>
          </a:custGeom>
          <a:blipFill>
            <a:blip r:embed="rId4"/>
            <a:stretch>
              <a:fillRect l="-15115" r="-15115"/>
            </a:stretch>
          </a:blipFill>
        </p:spPr>
        <p:txBody>
          <a:bodyPr/>
          <a:lstStyle/>
          <a:p>
            <a:endParaRPr lang="en-US"/>
          </a:p>
        </p:txBody>
      </p:sp>
      <p:grpSp>
        <p:nvGrpSpPr>
          <p:cNvPr id="8" name="Group 8"/>
          <p:cNvGrpSpPr/>
          <p:nvPr/>
        </p:nvGrpSpPr>
        <p:grpSpPr>
          <a:xfrm>
            <a:off x="3419153" y="3058123"/>
            <a:ext cx="1298400" cy="1323312"/>
            <a:chOff x="0" y="-38100"/>
            <a:chExt cx="812800" cy="828395"/>
          </a:xfrm>
        </p:grpSpPr>
        <p:sp>
          <p:nvSpPr>
            <p:cNvPr id="9" name="Freeform 9"/>
            <p:cNvSpPr/>
            <p:nvPr/>
          </p:nvSpPr>
          <p:spPr>
            <a:xfrm>
              <a:off x="0" y="-22505"/>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a:ln w="19050">
              <a:solidFill>
                <a:srgbClr val="ACC65A"/>
              </a:solidFill>
            </a:ln>
          </p:spPr>
          <p:txBody>
            <a:bodyPr/>
            <a:lstStyle/>
            <a:p>
              <a:endParaRPr lang="en-US"/>
            </a:p>
          </p:txBody>
        </p:sp>
        <p:sp>
          <p:nvSpPr>
            <p:cNvPr id="10" name="TextBox 10"/>
            <p:cNvSpPr txBox="1"/>
            <p:nvPr/>
          </p:nvSpPr>
          <p:spPr>
            <a:xfrm>
              <a:off x="76200" y="-38100"/>
              <a:ext cx="660400" cy="774700"/>
            </a:xfrm>
            <a:prstGeom prst="rect">
              <a:avLst/>
            </a:prstGeom>
          </p:spPr>
          <p:txBody>
            <a:bodyPr lIns="50800" tIns="50800" rIns="50800" bIns="50800" rtlCol="0" anchor="ctr"/>
            <a:lstStyle/>
            <a:p>
              <a:pPr algn="ctr">
                <a:lnSpc>
                  <a:spcPts val="4199"/>
                </a:lnSpc>
              </a:pPr>
              <a:r>
                <a:rPr lang="en-US" sz="2999" dirty="0">
                  <a:solidFill>
                    <a:srgbClr val="ACC65A"/>
                  </a:solidFill>
                  <a:latin typeface="PF Square Sans Pro 1"/>
                </a:rPr>
                <a:t>2</a:t>
              </a:r>
            </a:p>
          </p:txBody>
        </p:sp>
      </p:grpSp>
      <p:sp>
        <p:nvSpPr>
          <p:cNvPr id="11" name="TextBox 11"/>
          <p:cNvSpPr txBox="1"/>
          <p:nvPr/>
        </p:nvSpPr>
        <p:spPr>
          <a:xfrm>
            <a:off x="1028700" y="4691027"/>
            <a:ext cx="3741413" cy="577081"/>
          </a:xfrm>
          <a:prstGeom prst="rect">
            <a:avLst/>
          </a:prstGeom>
        </p:spPr>
        <p:txBody>
          <a:bodyPr lIns="0" tIns="0" rIns="0" bIns="0" rtlCol="0" anchor="t">
            <a:spAutoFit/>
          </a:bodyPr>
          <a:lstStyle/>
          <a:p>
            <a:pPr>
              <a:lnSpc>
                <a:spcPts val="4450"/>
              </a:lnSpc>
            </a:pPr>
            <a:r>
              <a:rPr lang="en-US" sz="4450" dirty="0">
                <a:solidFill>
                  <a:srgbClr val="262626"/>
                </a:solidFill>
                <a:latin typeface="PF Square Sans Pro 1"/>
              </a:rPr>
              <a:t>Primo </a:t>
            </a:r>
            <a:r>
              <a:rPr lang="en-US" sz="4450" dirty="0" err="1">
                <a:solidFill>
                  <a:srgbClr val="262626"/>
                </a:solidFill>
                <a:latin typeface="PF Square Sans Pro 1"/>
              </a:rPr>
              <a:t>contatto</a:t>
            </a:r>
            <a:endParaRPr lang="en-US" sz="4450" dirty="0">
              <a:solidFill>
                <a:srgbClr val="262626"/>
              </a:solidFill>
              <a:latin typeface="PF Square Sans Pro 1"/>
            </a:endParaRPr>
          </a:p>
        </p:txBody>
      </p:sp>
      <p:sp>
        <p:nvSpPr>
          <p:cNvPr id="12" name="TextBox 12"/>
          <p:cNvSpPr txBox="1"/>
          <p:nvPr/>
        </p:nvSpPr>
        <p:spPr>
          <a:xfrm>
            <a:off x="1028700" y="6082805"/>
            <a:ext cx="4838700" cy="1641475"/>
          </a:xfrm>
          <a:prstGeom prst="rect">
            <a:avLst/>
          </a:prstGeom>
        </p:spPr>
        <p:txBody>
          <a:bodyPr wrap="square" lIns="0" tIns="0" rIns="0" bIns="0" rtlCol="0" anchor="t">
            <a:spAutoFit/>
          </a:bodyPr>
          <a:lstStyle/>
          <a:p>
            <a:pPr>
              <a:lnSpc>
                <a:spcPts val="3178"/>
              </a:lnSpc>
            </a:pPr>
            <a:r>
              <a:rPr lang="it-IT" sz="3178" dirty="0">
                <a:solidFill>
                  <a:srgbClr val="262626"/>
                </a:solidFill>
                <a:latin typeface="PF Square Sans Pro 2"/>
              </a:rPr>
              <a:t>Incontra online la persona in questione per conoscere le sue aspettative e la sua disponibilità. </a:t>
            </a:r>
            <a:endParaRPr lang="en-US" sz="3178" dirty="0">
              <a:solidFill>
                <a:srgbClr val="262626"/>
              </a:solidFill>
              <a:latin typeface="PF Square Sans Pro 2"/>
            </a:endParaRPr>
          </a:p>
        </p:txBody>
      </p:sp>
      <p:sp>
        <p:nvSpPr>
          <p:cNvPr id="13" name="Freeform 13"/>
          <p:cNvSpPr/>
          <p:nvPr/>
        </p:nvSpPr>
        <p:spPr>
          <a:xfrm>
            <a:off x="1028700" y="3115083"/>
            <a:ext cx="1410371" cy="1209393"/>
          </a:xfrm>
          <a:custGeom>
            <a:avLst/>
            <a:gdLst/>
            <a:ahLst/>
            <a:cxnLst/>
            <a:rect l="l" t="t" r="r" b="b"/>
            <a:pathLst>
              <a:path w="1410371" h="1209393">
                <a:moveTo>
                  <a:pt x="0" y="0"/>
                </a:moveTo>
                <a:lnTo>
                  <a:pt x="1410371" y="0"/>
                </a:lnTo>
                <a:lnTo>
                  <a:pt x="1410371" y="1209393"/>
                </a:lnTo>
                <a:lnTo>
                  <a:pt x="0" y="120939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pic>
        <p:nvPicPr>
          <p:cNvPr id="14" name="object 16">
            <a:extLst>
              <a:ext uri="{FF2B5EF4-FFF2-40B4-BE49-F238E27FC236}">
                <a16:creationId xmlns:a16="http://schemas.microsoft.com/office/drawing/2014/main" id="{070A2085-942A-B8F9-4EC1-D26E0B3A526C}"/>
              </a:ext>
            </a:extLst>
          </p:cNvPr>
          <p:cNvPicPr/>
          <p:nvPr/>
        </p:nvPicPr>
        <p:blipFill>
          <a:blip r:embed="rId7" cstate="print"/>
          <a:stretch>
            <a:fillRect/>
          </a:stretch>
        </p:blipFill>
        <p:spPr>
          <a:xfrm>
            <a:off x="304800" y="8713538"/>
            <a:ext cx="3886201" cy="1184773"/>
          </a:xfrm>
          <a:prstGeom prst="rect">
            <a:avLst/>
          </a:prstGeom>
        </p:spPr>
      </p:pic>
      <p:pic>
        <p:nvPicPr>
          <p:cNvPr id="16" name="Picture 15" descr="Blue text on a white background&#10;&#10;Description automatically generated">
            <a:extLst>
              <a:ext uri="{FF2B5EF4-FFF2-40B4-BE49-F238E27FC236}">
                <a16:creationId xmlns:a16="http://schemas.microsoft.com/office/drawing/2014/main" id="{418F1DB3-32EB-CEA2-790E-CA4A0BAE93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2855" y="158803"/>
            <a:ext cx="4296973" cy="90148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303961" y="0"/>
            <a:ext cx="9984039" cy="10287000"/>
          </a:xfrm>
          <a:custGeom>
            <a:avLst/>
            <a:gdLst/>
            <a:ahLst/>
            <a:cxnLst/>
            <a:rect l="l" t="t" r="r" b="b"/>
            <a:pathLst>
              <a:path w="9984039" h="10287000">
                <a:moveTo>
                  <a:pt x="0" y="0"/>
                </a:moveTo>
                <a:lnTo>
                  <a:pt x="9984039" y="0"/>
                </a:lnTo>
                <a:lnTo>
                  <a:pt x="9984039" y="10287000"/>
                </a:lnTo>
                <a:lnTo>
                  <a:pt x="0" y="10287000"/>
                </a:lnTo>
                <a:lnTo>
                  <a:pt x="0" y="0"/>
                </a:lnTo>
                <a:close/>
              </a:path>
            </a:pathLst>
          </a:custGeom>
          <a:blipFill>
            <a:blip r:embed="rId2"/>
            <a:stretch>
              <a:fillRect l="-58362" r="-58362"/>
            </a:stretch>
          </a:blipFill>
        </p:spPr>
        <p:txBody>
          <a:bodyPr/>
          <a:lstStyle/>
          <a:p>
            <a:endParaRPr lang="en-US"/>
          </a:p>
        </p:txBody>
      </p:sp>
      <p:sp>
        <p:nvSpPr>
          <p:cNvPr id="7" name="Freeform 7"/>
          <p:cNvSpPr/>
          <p:nvPr/>
        </p:nvSpPr>
        <p:spPr>
          <a:xfrm rot="5400000">
            <a:off x="5051626" y="3242810"/>
            <a:ext cx="10287000" cy="3801380"/>
          </a:xfrm>
          <a:custGeom>
            <a:avLst/>
            <a:gdLst/>
            <a:ahLst/>
            <a:cxnLst/>
            <a:rect l="l" t="t" r="r" b="b"/>
            <a:pathLst>
              <a:path w="10287000" h="3801380">
                <a:moveTo>
                  <a:pt x="0" y="0"/>
                </a:moveTo>
                <a:lnTo>
                  <a:pt x="10287000" y="0"/>
                </a:lnTo>
                <a:lnTo>
                  <a:pt x="10287000" y="3801380"/>
                </a:lnTo>
                <a:lnTo>
                  <a:pt x="0" y="3801380"/>
                </a:lnTo>
                <a:lnTo>
                  <a:pt x="0" y="0"/>
                </a:lnTo>
                <a:close/>
              </a:path>
            </a:pathLst>
          </a:custGeom>
          <a:blipFill>
            <a:blip r:embed="rId3"/>
            <a:stretch>
              <a:fillRect l="-15115" r="-15115"/>
            </a:stretch>
          </a:blipFill>
        </p:spPr>
        <p:txBody>
          <a:bodyPr/>
          <a:lstStyle/>
          <a:p>
            <a:endParaRPr lang="en-US"/>
          </a:p>
        </p:txBody>
      </p:sp>
      <p:grpSp>
        <p:nvGrpSpPr>
          <p:cNvPr id="8" name="Group 8"/>
          <p:cNvGrpSpPr/>
          <p:nvPr/>
        </p:nvGrpSpPr>
        <p:grpSpPr>
          <a:xfrm>
            <a:off x="3179836" y="2606714"/>
            <a:ext cx="1298400" cy="12984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FFFFFF"/>
            </a:solidFill>
            <a:ln w="19050">
              <a:solidFill>
                <a:srgbClr val="ACC65A"/>
              </a:solidFill>
            </a:ln>
          </p:spPr>
          <p:txBody>
            <a:bodyPr/>
            <a:lstStyle/>
            <a:p>
              <a:endParaRPr lang="en-US"/>
            </a:p>
          </p:txBody>
        </p:sp>
        <p:sp>
          <p:nvSpPr>
            <p:cNvPr id="10" name="TextBox 10"/>
            <p:cNvSpPr txBox="1"/>
            <p:nvPr/>
          </p:nvSpPr>
          <p:spPr>
            <a:xfrm>
              <a:off x="76200" y="-38100"/>
              <a:ext cx="660400" cy="774700"/>
            </a:xfrm>
            <a:prstGeom prst="rect">
              <a:avLst/>
            </a:prstGeom>
          </p:spPr>
          <p:txBody>
            <a:bodyPr lIns="50800" tIns="50800" rIns="50800" bIns="50800" rtlCol="0" anchor="ctr"/>
            <a:lstStyle/>
            <a:p>
              <a:pPr algn="ctr">
                <a:lnSpc>
                  <a:spcPts val="4199"/>
                </a:lnSpc>
              </a:pPr>
              <a:r>
                <a:rPr lang="en-US" sz="2999" dirty="0">
                  <a:solidFill>
                    <a:srgbClr val="ACC65A"/>
                  </a:solidFill>
                  <a:latin typeface="PF Square Sans Pro 1"/>
                </a:rPr>
                <a:t>3</a:t>
              </a:r>
            </a:p>
          </p:txBody>
        </p:sp>
      </p:grpSp>
      <p:sp>
        <p:nvSpPr>
          <p:cNvPr id="11" name="TextBox 11"/>
          <p:cNvSpPr txBox="1"/>
          <p:nvPr/>
        </p:nvSpPr>
        <p:spPr>
          <a:xfrm>
            <a:off x="1028700" y="4331765"/>
            <a:ext cx="4098736" cy="1154162"/>
          </a:xfrm>
          <a:prstGeom prst="rect">
            <a:avLst/>
          </a:prstGeom>
        </p:spPr>
        <p:txBody>
          <a:bodyPr wrap="square" lIns="0" tIns="0" rIns="0" bIns="0" rtlCol="0" anchor="t">
            <a:spAutoFit/>
          </a:bodyPr>
          <a:lstStyle/>
          <a:p>
            <a:pPr>
              <a:lnSpc>
                <a:spcPts val="4450"/>
              </a:lnSpc>
            </a:pPr>
            <a:r>
              <a:rPr lang="en-US" sz="4450" dirty="0" err="1">
                <a:solidFill>
                  <a:srgbClr val="262626"/>
                </a:solidFill>
                <a:latin typeface="PF Square Sans Pro 1"/>
              </a:rPr>
              <a:t>Progetta</a:t>
            </a:r>
            <a:r>
              <a:rPr lang="en-US" sz="4450" dirty="0">
                <a:solidFill>
                  <a:srgbClr val="262626"/>
                </a:solidFill>
                <a:latin typeface="PF Square Sans Pro 1"/>
              </a:rPr>
              <a:t> il ‘Commitment’</a:t>
            </a:r>
          </a:p>
        </p:txBody>
      </p:sp>
      <p:sp>
        <p:nvSpPr>
          <p:cNvPr id="12" name="TextBox 12"/>
          <p:cNvSpPr txBox="1"/>
          <p:nvPr/>
        </p:nvSpPr>
        <p:spPr>
          <a:xfrm>
            <a:off x="1028700" y="5663442"/>
            <a:ext cx="5571116" cy="2872581"/>
          </a:xfrm>
          <a:prstGeom prst="rect">
            <a:avLst/>
          </a:prstGeom>
        </p:spPr>
        <p:txBody>
          <a:bodyPr lIns="0" tIns="0" rIns="0" bIns="0" rtlCol="0" anchor="t">
            <a:spAutoFit/>
          </a:bodyPr>
          <a:lstStyle/>
          <a:p>
            <a:pPr>
              <a:lnSpc>
                <a:spcPts val="3178"/>
              </a:lnSpc>
            </a:pPr>
            <a:r>
              <a:rPr lang="it-IT" sz="3178" dirty="0">
                <a:solidFill>
                  <a:srgbClr val="262626"/>
                </a:solidFill>
                <a:latin typeface="PF Square Sans Pro 2"/>
              </a:rPr>
              <a:t>Prepara un piano da eseguire durante lo scambio con obiettivi chiari e raggiungibili e una sequenza di attività da svolgere da parte di entrambi gli imprenditori coinvolti, indicando i possibili risultati.</a:t>
            </a:r>
            <a:endParaRPr lang="en-US" sz="3178" dirty="0">
              <a:solidFill>
                <a:srgbClr val="262626"/>
              </a:solidFill>
              <a:latin typeface="PF Square Sans Pro 2"/>
            </a:endParaRPr>
          </a:p>
        </p:txBody>
      </p:sp>
      <p:sp>
        <p:nvSpPr>
          <p:cNvPr id="13" name="Freeform 13"/>
          <p:cNvSpPr/>
          <p:nvPr/>
        </p:nvSpPr>
        <p:spPr>
          <a:xfrm>
            <a:off x="1028700" y="2695721"/>
            <a:ext cx="931736" cy="1209393"/>
          </a:xfrm>
          <a:custGeom>
            <a:avLst/>
            <a:gdLst/>
            <a:ahLst/>
            <a:cxnLst/>
            <a:rect l="l" t="t" r="r" b="b"/>
            <a:pathLst>
              <a:path w="931736" h="1209393">
                <a:moveTo>
                  <a:pt x="0" y="0"/>
                </a:moveTo>
                <a:lnTo>
                  <a:pt x="931736" y="0"/>
                </a:lnTo>
                <a:lnTo>
                  <a:pt x="931736" y="1209393"/>
                </a:lnTo>
                <a:lnTo>
                  <a:pt x="0" y="120939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pic>
        <p:nvPicPr>
          <p:cNvPr id="14" name="object 16">
            <a:extLst>
              <a:ext uri="{FF2B5EF4-FFF2-40B4-BE49-F238E27FC236}">
                <a16:creationId xmlns:a16="http://schemas.microsoft.com/office/drawing/2014/main" id="{DFDF30B4-47B3-7CE9-65FE-457EE77ADAB9}"/>
              </a:ext>
            </a:extLst>
          </p:cNvPr>
          <p:cNvPicPr/>
          <p:nvPr/>
        </p:nvPicPr>
        <p:blipFill>
          <a:blip r:embed="rId6" cstate="print"/>
          <a:stretch>
            <a:fillRect/>
          </a:stretch>
        </p:blipFill>
        <p:spPr>
          <a:xfrm>
            <a:off x="304800" y="8713538"/>
            <a:ext cx="3886201" cy="1184773"/>
          </a:xfrm>
          <a:prstGeom prst="rect">
            <a:avLst/>
          </a:prstGeom>
        </p:spPr>
      </p:pic>
      <p:pic>
        <p:nvPicPr>
          <p:cNvPr id="15" name="Picture 14" descr="A black background with green text&#10;&#10;Description automatically generated">
            <a:extLst>
              <a:ext uri="{FF2B5EF4-FFF2-40B4-BE49-F238E27FC236}">
                <a16:creationId xmlns:a16="http://schemas.microsoft.com/office/drawing/2014/main" id="{257C7066-8306-1B1C-BF94-B608E12334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6" name="Picture 15" descr="Blue text on a white background&#10;&#10;Description automatically generated">
            <a:extLst>
              <a:ext uri="{FF2B5EF4-FFF2-40B4-BE49-F238E27FC236}">
                <a16:creationId xmlns:a16="http://schemas.microsoft.com/office/drawing/2014/main" id="{23D05612-0196-2592-684A-D629C08521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723765" y="3789669"/>
            <a:ext cx="1326156" cy="1427893"/>
          </a:xfrm>
          <a:custGeom>
            <a:avLst/>
            <a:gdLst/>
            <a:ahLst/>
            <a:cxnLst/>
            <a:rect l="l" t="t" r="r" b="b"/>
            <a:pathLst>
              <a:path w="1326156" h="1427893">
                <a:moveTo>
                  <a:pt x="0" y="0"/>
                </a:moveTo>
                <a:lnTo>
                  <a:pt x="1326156" y="0"/>
                </a:lnTo>
                <a:lnTo>
                  <a:pt x="1326156" y="1427894"/>
                </a:lnTo>
                <a:lnTo>
                  <a:pt x="0" y="1427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6641778" y="3789669"/>
            <a:ext cx="1169088" cy="1427893"/>
          </a:xfrm>
          <a:custGeom>
            <a:avLst/>
            <a:gdLst/>
            <a:ahLst/>
            <a:cxnLst/>
            <a:rect l="l" t="t" r="r" b="b"/>
            <a:pathLst>
              <a:path w="1169088" h="1427893">
                <a:moveTo>
                  <a:pt x="0" y="0"/>
                </a:moveTo>
                <a:lnTo>
                  <a:pt x="1169087" y="0"/>
                </a:lnTo>
                <a:lnTo>
                  <a:pt x="1169087" y="1427894"/>
                </a:lnTo>
                <a:lnTo>
                  <a:pt x="0" y="14278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0513703" y="3789669"/>
            <a:ext cx="1100072" cy="1427893"/>
          </a:xfrm>
          <a:custGeom>
            <a:avLst/>
            <a:gdLst/>
            <a:ahLst/>
            <a:cxnLst/>
            <a:rect l="l" t="t" r="r" b="b"/>
            <a:pathLst>
              <a:path w="1100072" h="1427893">
                <a:moveTo>
                  <a:pt x="0" y="0"/>
                </a:moveTo>
                <a:lnTo>
                  <a:pt x="1100072" y="0"/>
                </a:lnTo>
                <a:lnTo>
                  <a:pt x="1100072" y="1427894"/>
                </a:lnTo>
                <a:lnTo>
                  <a:pt x="0" y="1427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14183294" y="3789669"/>
            <a:ext cx="1435725" cy="1427893"/>
          </a:xfrm>
          <a:custGeom>
            <a:avLst/>
            <a:gdLst/>
            <a:ahLst/>
            <a:cxnLst/>
            <a:rect l="l" t="t" r="r" b="b"/>
            <a:pathLst>
              <a:path w="1435725" h="1427893">
                <a:moveTo>
                  <a:pt x="0" y="0"/>
                </a:moveTo>
                <a:lnTo>
                  <a:pt x="1435725" y="0"/>
                </a:lnTo>
                <a:lnTo>
                  <a:pt x="1435725" y="1427894"/>
                </a:lnTo>
                <a:lnTo>
                  <a:pt x="0" y="14278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TextBox 7"/>
          <p:cNvSpPr txBox="1"/>
          <p:nvPr/>
        </p:nvSpPr>
        <p:spPr>
          <a:xfrm>
            <a:off x="2268235" y="5836582"/>
            <a:ext cx="2237217" cy="577081"/>
          </a:xfrm>
          <a:prstGeom prst="rect">
            <a:avLst/>
          </a:prstGeom>
        </p:spPr>
        <p:txBody>
          <a:bodyPr lIns="0" tIns="0" rIns="0" bIns="0" rtlCol="0" anchor="t">
            <a:spAutoFit/>
          </a:bodyPr>
          <a:lstStyle/>
          <a:p>
            <a:pPr algn="ctr">
              <a:lnSpc>
                <a:spcPts val="4500"/>
              </a:lnSpc>
            </a:pPr>
            <a:r>
              <a:rPr lang="en-US" sz="4500" dirty="0">
                <a:solidFill>
                  <a:srgbClr val="262626"/>
                </a:solidFill>
                <a:latin typeface="PF Square Sans Pro 1"/>
              </a:rPr>
              <a:t>Step 1</a:t>
            </a:r>
          </a:p>
        </p:txBody>
      </p:sp>
      <p:sp>
        <p:nvSpPr>
          <p:cNvPr id="8" name="TextBox 8"/>
          <p:cNvSpPr txBox="1"/>
          <p:nvPr/>
        </p:nvSpPr>
        <p:spPr>
          <a:xfrm>
            <a:off x="2268235" y="6628427"/>
            <a:ext cx="2608565" cy="1025922"/>
          </a:xfrm>
          <a:prstGeom prst="rect">
            <a:avLst/>
          </a:prstGeom>
        </p:spPr>
        <p:txBody>
          <a:bodyPr wrap="square" lIns="0" tIns="0" rIns="0" bIns="0" rtlCol="0" anchor="t">
            <a:spAutoFit/>
          </a:bodyPr>
          <a:lstStyle/>
          <a:p>
            <a:pPr algn="ctr">
              <a:lnSpc>
                <a:spcPts val="4000"/>
              </a:lnSpc>
            </a:pPr>
            <a:r>
              <a:rPr lang="en-US" sz="4000" dirty="0">
                <a:solidFill>
                  <a:srgbClr val="262626"/>
                </a:solidFill>
                <a:latin typeface="PF Square Sans Pro 2"/>
              </a:rPr>
              <a:t>Fai </a:t>
            </a:r>
            <a:r>
              <a:rPr lang="en-US" sz="4000" dirty="0" err="1">
                <a:solidFill>
                  <a:srgbClr val="262626"/>
                </a:solidFill>
                <a:latin typeface="PF Square Sans Pro 2"/>
              </a:rPr>
              <a:t>l’application</a:t>
            </a:r>
            <a:endParaRPr lang="en-US" sz="4000" dirty="0">
              <a:solidFill>
                <a:srgbClr val="262626"/>
              </a:solidFill>
              <a:latin typeface="PF Square Sans Pro 2"/>
            </a:endParaRPr>
          </a:p>
        </p:txBody>
      </p:sp>
      <p:sp>
        <p:nvSpPr>
          <p:cNvPr id="9" name="TextBox 9"/>
          <p:cNvSpPr txBox="1"/>
          <p:nvPr/>
        </p:nvSpPr>
        <p:spPr>
          <a:xfrm>
            <a:off x="6107713" y="5836582"/>
            <a:ext cx="2237217" cy="577081"/>
          </a:xfrm>
          <a:prstGeom prst="rect">
            <a:avLst/>
          </a:prstGeom>
        </p:spPr>
        <p:txBody>
          <a:bodyPr lIns="0" tIns="0" rIns="0" bIns="0" rtlCol="0" anchor="t">
            <a:spAutoFit/>
          </a:bodyPr>
          <a:lstStyle/>
          <a:p>
            <a:pPr algn="ctr">
              <a:lnSpc>
                <a:spcPts val="4500"/>
              </a:lnSpc>
            </a:pPr>
            <a:r>
              <a:rPr lang="en-US" sz="4500" dirty="0">
                <a:solidFill>
                  <a:srgbClr val="262626"/>
                </a:solidFill>
                <a:latin typeface="PF Square Sans Pro 1"/>
              </a:rPr>
              <a:t>Step 2</a:t>
            </a:r>
          </a:p>
        </p:txBody>
      </p:sp>
      <p:sp>
        <p:nvSpPr>
          <p:cNvPr id="10" name="TextBox 10"/>
          <p:cNvSpPr txBox="1"/>
          <p:nvPr/>
        </p:nvSpPr>
        <p:spPr>
          <a:xfrm>
            <a:off x="6107713" y="6628427"/>
            <a:ext cx="2237217" cy="1025922"/>
          </a:xfrm>
          <a:prstGeom prst="rect">
            <a:avLst/>
          </a:prstGeom>
        </p:spPr>
        <p:txBody>
          <a:bodyPr lIns="0" tIns="0" rIns="0" bIns="0" rtlCol="0" anchor="t">
            <a:spAutoFit/>
          </a:bodyPr>
          <a:lstStyle/>
          <a:p>
            <a:pPr algn="ctr">
              <a:lnSpc>
                <a:spcPts val="4000"/>
              </a:lnSpc>
            </a:pPr>
            <a:r>
              <a:rPr lang="en-US" sz="4000" dirty="0" err="1">
                <a:solidFill>
                  <a:srgbClr val="262626"/>
                </a:solidFill>
                <a:latin typeface="PF Square Sans Pro 2"/>
              </a:rPr>
              <a:t>Trova</a:t>
            </a:r>
            <a:r>
              <a:rPr lang="en-US" sz="4000" dirty="0">
                <a:solidFill>
                  <a:srgbClr val="262626"/>
                </a:solidFill>
                <a:latin typeface="PF Square Sans Pro 2"/>
              </a:rPr>
              <a:t> il match!</a:t>
            </a:r>
          </a:p>
        </p:txBody>
      </p:sp>
      <p:sp>
        <p:nvSpPr>
          <p:cNvPr id="11" name="TextBox 11"/>
          <p:cNvSpPr txBox="1"/>
          <p:nvPr/>
        </p:nvSpPr>
        <p:spPr>
          <a:xfrm>
            <a:off x="9945130" y="5836582"/>
            <a:ext cx="2237217" cy="577081"/>
          </a:xfrm>
          <a:prstGeom prst="rect">
            <a:avLst/>
          </a:prstGeom>
        </p:spPr>
        <p:txBody>
          <a:bodyPr lIns="0" tIns="0" rIns="0" bIns="0" rtlCol="0" anchor="t">
            <a:spAutoFit/>
          </a:bodyPr>
          <a:lstStyle/>
          <a:p>
            <a:pPr algn="ctr">
              <a:lnSpc>
                <a:spcPts val="4500"/>
              </a:lnSpc>
            </a:pPr>
            <a:r>
              <a:rPr lang="en-US" sz="4500" dirty="0">
                <a:solidFill>
                  <a:srgbClr val="262626"/>
                </a:solidFill>
                <a:latin typeface="PF Square Sans Pro 1"/>
              </a:rPr>
              <a:t>Step 3</a:t>
            </a:r>
          </a:p>
        </p:txBody>
      </p:sp>
      <p:sp>
        <p:nvSpPr>
          <p:cNvPr id="12" name="TextBox 12"/>
          <p:cNvSpPr txBox="1"/>
          <p:nvPr/>
        </p:nvSpPr>
        <p:spPr>
          <a:xfrm>
            <a:off x="9945130" y="6628427"/>
            <a:ext cx="2627870" cy="1025922"/>
          </a:xfrm>
          <a:prstGeom prst="rect">
            <a:avLst/>
          </a:prstGeom>
        </p:spPr>
        <p:txBody>
          <a:bodyPr wrap="square" lIns="0" tIns="0" rIns="0" bIns="0" rtlCol="0" anchor="t">
            <a:spAutoFit/>
          </a:bodyPr>
          <a:lstStyle/>
          <a:p>
            <a:pPr algn="ctr">
              <a:lnSpc>
                <a:spcPts val="4000"/>
              </a:lnSpc>
            </a:pPr>
            <a:r>
              <a:rPr lang="en-US" sz="4000" dirty="0" err="1">
                <a:solidFill>
                  <a:srgbClr val="262626"/>
                </a:solidFill>
                <a:latin typeface="PF Square Sans Pro 2"/>
              </a:rPr>
              <a:t>Definisci</a:t>
            </a:r>
            <a:r>
              <a:rPr lang="en-US" sz="4000" dirty="0">
                <a:solidFill>
                  <a:srgbClr val="262626"/>
                </a:solidFill>
                <a:latin typeface="PF Square Sans Pro 2"/>
              </a:rPr>
              <a:t> </a:t>
            </a:r>
            <a:r>
              <a:rPr lang="en-US" sz="4000" dirty="0" err="1">
                <a:solidFill>
                  <a:srgbClr val="262626"/>
                </a:solidFill>
                <a:latin typeface="PF Square Sans Pro 2"/>
              </a:rPr>
              <a:t>l’accordo</a:t>
            </a:r>
            <a:endParaRPr lang="en-US" sz="4000" dirty="0">
              <a:solidFill>
                <a:srgbClr val="262626"/>
              </a:solidFill>
              <a:latin typeface="PF Square Sans Pro 2"/>
            </a:endParaRPr>
          </a:p>
        </p:txBody>
      </p:sp>
      <p:sp>
        <p:nvSpPr>
          <p:cNvPr id="13" name="TextBox 13"/>
          <p:cNvSpPr txBox="1"/>
          <p:nvPr/>
        </p:nvSpPr>
        <p:spPr>
          <a:xfrm>
            <a:off x="13782548" y="5836582"/>
            <a:ext cx="2237217" cy="577081"/>
          </a:xfrm>
          <a:prstGeom prst="rect">
            <a:avLst/>
          </a:prstGeom>
        </p:spPr>
        <p:txBody>
          <a:bodyPr lIns="0" tIns="0" rIns="0" bIns="0" rtlCol="0" anchor="t">
            <a:spAutoFit/>
          </a:bodyPr>
          <a:lstStyle/>
          <a:p>
            <a:pPr algn="ctr">
              <a:lnSpc>
                <a:spcPts val="4500"/>
              </a:lnSpc>
            </a:pPr>
            <a:r>
              <a:rPr lang="en-US" sz="4500" dirty="0">
                <a:solidFill>
                  <a:srgbClr val="262626"/>
                </a:solidFill>
                <a:latin typeface="PF Square Sans Pro 1"/>
              </a:rPr>
              <a:t>Step 4</a:t>
            </a:r>
          </a:p>
        </p:txBody>
      </p:sp>
      <p:sp>
        <p:nvSpPr>
          <p:cNvPr id="14" name="TextBox 14"/>
          <p:cNvSpPr txBox="1"/>
          <p:nvPr/>
        </p:nvSpPr>
        <p:spPr>
          <a:xfrm>
            <a:off x="13782548" y="6628427"/>
            <a:ext cx="2361640" cy="1025922"/>
          </a:xfrm>
          <a:prstGeom prst="rect">
            <a:avLst/>
          </a:prstGeom>
        </p:spPr>
        <p:txBody>
          <a:bodyPr wrap="square" lIns="0" tIns="0" rIns="0" bIns="0" rtlCol="0" anchor="t">
            <a:spAutoFit/>
          </a:bodyPr>
          <a:lstStyle/>
          <a:p>
            <a:pPr algn="ctr">
              <a:lnSpc>
                <a:spcPts val="4000"/>
              </a:lnSpc>
            </a:pPr>
            <a:r>
              <a:rPr lang="en-US" sz="4000" dirty="0">
                <a:solidFill>
                  <a:srgbClr val="262626"/>
                </a:solidFill>
                <a:latin typeface="PF Square Sans Pro 2"/>
              </a:rPr>
              <a:t>Pronto a </a:t>
            </a:r>
            <a:r>
              <a:rPr lang="en-US" sz="4000" dirty="0" err="1">
                <a:solidFill>
                  <a:srgbClr val="262626"/>
                </a:solidFill>
                <a:latin typeface="PF Square Sans Pro 2"/>
              </a:rPr>
              <a:t>partire</a:t>
            </a:r>
            <a:endParaRPr lang="en-US" sz="4000" dirty="0">
              <a:solidFill>
                <a:srgbClr val="262626"/>
              </a:solidFill>
              <a:latin typeface="PF Square Sans Pro 2"/>
            </a:endParaRPr>
          </a:p>
        </p:txBody>
      </p:sp>
      <p:grpSp>
        <p:nvGrpSpPr>
          <p:cNvPr id="15" name="Group 15"/>
          <p:cNvGrpSpPr/>
          <p:nvPr/>
        </p:nvGrpSpPr>
        <p:grpSpPr>
          <a:xfrm>
            <a:off x="7076444" y="500290"/>
            <a:ext cx="4135112" cy="3194598"/>
            <a:chOff x="0" y="-306717"/>
            <a:chExt cx="1089083" cy="841375"/>
          </a:xfrm>
        </p:grpSpPr>
        <p:sp>
          <p:nvSpPr>
            <p:cNvPr id="16" name="Freeform 16"/>
            <p:cNvSpPr/>
            <p:nvPr/>
          </p:nvSpPr>
          <p:spPr>
            <a:xfrm>
              <a:off x="0" y="0"/>
              <a:ext cx="1089083" cy="227941"/>
            </a:xfrm>
            <a:custGeom>
              <a:avLst/>
              <a:gdLst/>
              <a:ahLst/>
              <a:cxnLst/>
              <a:rect l="l" t="t" r="r" b="b"/>
              <a:pathLst>
                <a:path w="1089083" h="227941">
                  <a:moveTo>
                    <a:pt x="95484" y="0"/>
                  </a:moveTo>
                  <a:lnTo>
                    <a:pt x="993599" y="0"/>
                  </a:lnTo>
                  <a:cubicBezTo>
                    <a:pt x="1018923" y="0"/>
                    <a:pt x="1043210" y="10060"/>
                    <a:pt x="1061116" y="27967"/>
                  </a:cubicBezTo>
                  <a:cubicBezTo>
                    <a:pt x="1079023" y="45873"/>
                    <a:pt x="1089083" y="70160"/>
                    <a:pt x="1089083" y="95484"/>
                  </a:cubicBezTo>
                  <a:lnTo>
                    <a:pt x="1089083" y="132457"/>
                  </a:lnTo>
                  <a:cubicBezTo>
                    <a:pt x="1089083" y="157781"/>
                    <a:pt x="1079023" y="182068"/>
                    <a:pt x="1061116" y="199974"/>
                  </a:cubicBezTo>
                  <a:cubicBezTo>
                    <a:pt x="1043210" y="217881"/>
                    <a:pt x="1018923" y="227941"/>
                    <a:pt x="993599" y="227941"/>
                  </a:cubicBezTo>
                  <a:lnTo>
                    <a:pt x="95484" y="227941"/>
                  </a:lnTo>
                  <a:cubicBezTo>
                    <a:pt x="70160" y="227941"/>
                    <a:pt x="45873" y="217881"/>
                    <a:pt x="27967" y="199974"/>
                  </a:cubicBezTo>
                  <a:cubicBezTo>
                    <a:pt x="10060" y="182068"/>
                    <a:pt x="0" y="157781"/>
                    <a:pt x="0" y="132457"/>
                  </a:cubicBezTo>
                  <a:lnTo>
                    <a:pt x="0" y="95484"/>
                  </a:lnTo>
                  <a:cubicBezTo>
                    <a:pt x="0" y="70160"/>
                    <a:pt x="10060" y="45873"/>
                    <a:pt x="27967" y="27967"/>
                  </a:cubicBezTo>
                  <a:cubicBezTo>
                    <a:pt x="45873" y="10060"/>
                    <a:pt x="70160" y="0"/>
                    <a:pt x="95484" y="0"/>
                  </a:cubicBezTo>
                  <a:close/>
                </a:path>
              </a:pathLst>
            </a:custGeom>
            <a:solidFill>
              <a:srgbClr val="000000">
                <a:alpha val="0"/>
              </a:srgbClr>
            </a:solidFill>
            <a:ln w="19050">
              <a:solidFill>
                <a:srgbClr val="262626"/>
              </a:solidFill>
            </a:ln>
          </p:spPr>
          <p:txBody>
            <a:bodyPr/>
            <a:lstStyle/>
            <a:p>
              <a:endParaRPr lang="en-US"/>
            </a:p>
          </p:txBody>
        </p:sp>
        <p:sp>
          <p:nvSpPr>
            <p:cNvPr id="17" name="TextBox 17"/>
            <p:cNvSpPr txBox="1"/>
            <p:nvPr/>
          </p:nvSpPr>
          <p:spPr>
            <a:xfrm>
              <a:off x="138141" y="-306717"/>
              <a:ext cx="812800" cy="841375"/>
            </a:xfrm>
            <a:prstGeom prst="rect">
              <a:avLst/>
            </a:prstGeom>
          </p:spPr>
          <p:txBody>
            <a:bodyPr lIns="50800" tIns="50800" rIns="50800" bIns="50800" rtlCol="0" anchor="ctr"/>
            <a:lstStyle/>
            <a:p>
              <a:pPr algn="ctr">
                <a:lnSpc>
                  <a:spcPts val="3299"/>
                </a:lnSpc>
              </a:pPr>
              <a:r>
                <a:rPr lang="en-US" sz="2999" dirty="0" err="1">
                  <a:solidFill>
                    <a:srgbClr val="000000"/>
                  </a:solidFill>
                  <a:latin typeface="PF Square Sans Pro 2"/>
                </a:rPr>
                <a:t>Ricorda</a:t>
              </a:r>
              <a:r>
                <a:rPr lang="en-US" sz="2999" dirty="0">
                  <a:solidFill>
                    <a:srgbClr val="000000"/>
                  </a:solidFill>
                  <a:latin typeface="PF Square Sans Pro 2"/>
                </a:rPr>
                <a:t>:</a:t>
              </a:r>
            </a:p>
          </p:txBody>
        </p:sp>
      </p:grpSp>
      <p:pic>
        <p:nvPicPr>
          <p:cNvPr id="18" name="Picture 17" descr="A black background with green text&#10;&#10;Description automatically generated">
            <a:extLst>
              <a:ext uri="{FF2B5EF4-FFF2-40B4-BE49-F238E27FC236}">
                <a16:creationId xmlns:a16="http://schemas.microsoft.com/office/drawing/2014/main" id="{A1EB6217-8115-9734-914E-CFA6D9FA7FF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9" name="object 16">
            <a:extLst>
              <a:ext uri="{FF2B5EF4-FFF2-40B4-BE49-F238E27FC236}">
                <a16:creationId xmlns:a16="http://schemas.microsoft.com/office/drawing/2014/main" id="{138EB9E6-4F56-C46C-23C5-1404BE04465D}"/>
              </a:ext>
            </a:extLst>
          </p:cNvPr>
          <p:cNvPicPr/>
          <p:nvPr/>
        </p:nvPicPr>
        <p:blipFill>
          <a:blip r:embed="rId11" cstate="print"/>
          <a:stretch>
            <a:fillRect/>
          </a:stretch>
        </p:blipFill>
        <p:spPr>
          <a:xfrm>
            <a:off x="304800" y="8713538"/>
            <a:ext cx="3886201" cy="1184773"/>
          </a:xfrm>
          <a:prstGeom prst="rect">
            <a:avLst/>
          </a:prstGeom>
        </p:spPr>
      </p:pic>
      <p:pic>
        <p:nvPicPr>
          <p:cNvPr id="20" name="Picture 19" descr="Blue text on a white background&#10;&#10;Description automatically generated">
            <a:extLst>
              <a:ext uri="{FF2B5EF4-FFF2-40B4-BE49-F238E27FC236}">
                <a16:creationId xmlns:a16="http://schemas.microsoft.com/office/drawing/2014/main" id="{EF5249D2-CA29-EF54-6732-13730C51C54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861112" y="853763"/>
            <a:ext cx="6325477" cy="3194598"/>
            <a:chOff x="-5967" y="-311356"/>
            <a:chExt cx="1665969" cy="841375"/>
          </a:xfrm>
        </p:grpSpPr>
        <p:sp>
          <p:nvSpPr>
            <p:cNvPr id="5" name="Freeform 5"/>
            <p:cNvSpPr/>
            <p:nvPr/>
          </p:nvSpPr>
          <p:spPr>
            <a:xfrm>
              <a:off x="0" y="0"/>
              <a:ext cx="1660002" cy="227941"/>
            </a:xfrm>
            <a:custGeom>
              <a:avLst/>
              <a:gdLst/>
              <a:ahLst/>
              <a:cxnLst/>
              <a:rect l="l" t="t" r="r" b="b"/>
              <a:pathLst>
                <a:path w="1397588" h="227941">
                  <a:moveTo>
                    <a:pt x="74407" y="0"/>
                  </a:moveTo>
                  <a:lnTo>
                    <a:pt x="1323181" y="0"/>
                  </a:lnTo>
                  <a:cubicBezTo>
                    <a:pt x="1342915" y="0"/>
                    <a:pt x="1361841" y="7839"/>
                    <a:pt x="1375795" y="21793"/>
                  </a:cubicBezTo>
                  <a:cubicBezTo>
                    <a:pt x="1389749" y="35747"/>
                    <a:pt x="1397588" y="54673"/>
                    <a:pt x="1397588" y="74407"/>
                  </a:cubicBezTo>
                  <a:lnTo>
                    <a:pt x="1397588" y="153534"/>
                  </a:lnTo>
                  <a:cubicBezTo>
                    <a:pt x="1397588" y="173268"/>
                    <a:pt x="1389749" y="192194"/>
                    <a:pt x="1375795" y="206148"/>
                  </a:cubicBezTo>
                  <a:cubicBezTo>
                    <a:pt x="1361841" y="220102"/>
                    <a:pt x="1342915" y="227941"/>
                    <a:pt x="1323181" y="227941"/>
                  </a:cubicBezTo>
                  <a:lnTo>
                    <a:pt x="74407" y="227941"/>
                  </a:lnTo>
                  <a:cubicBezTo>
                    <a:pt x="54673" y="227941"/>
                    <a:pt x="35747" y="220102"/>
                    <a:pt x="21793" y="206148"/>
                  </a:cubicBezTo>
                  <a:cubicBezTo>
                    <a:pt x="7839" y="192194"/>
                    <a:pt x="0" y="173268"/>
                    <a:pt x="0" y="153534"/>
                  </a:cubicBezTo>
                  <a:lnTo>
                    <a:pt x="0" y="74407"/>
                  </a:lnTo>
                  <a:cubicBezTo>
                    <a:pt x="0" y="54673"/>
                    <a:pt x="7839" y="35747"/>
                    <a:pt x="21793" y="21793"/>
                  </a:cubicBezTo>
                  <a:cubicBezTo>
                    <a:pt x="35747" y="7839"/>
                    <a:pt x="54673" y="0"/>
                    <a:pt x="74407" y="0"/>
                  </a:cubicBezTo>
                  <a:close/>
                </a:path>
              </a:pathLst>
            </a:custGeom>
            <a:solidFill>
              <a:srgbClr val="000000">
                <a:alpha val="0"/>
              </a:srgbClr>
            </a:solidFill>
            <a:ln w="19050">
              <a:solidFill>
                <a:srgbClr val="262626"/>
              </a:solidFill>
            </a:ln>
          </p:spPr>
          <p:txBody>
            <a:bodyPr/>
            <a:lstStyle/>
            <a:p>
              <a:endParaRPr lang="en-US"/>
            </a:p>
          </p:txBody>
        </p:sp>
        <p:sp>
          <p:nvSpPr>
            <p:cNvPr id="6" name="TextBox 6"/>
            <p:cNvSpPr txBox="1"/>
            <p:nvPr/>
          </p:nvSpPr>
          <p:spPr>
            <a:xfrm>
              <a:off x="-5967" y="-311356"/>
              <a:ext cx="1525255" cy="841375"/>
            </a:xfrm>
            <a:prstGeom prst="rect">
              <a:avLst/>
            </a:prstGeom>
          </p:spPr>
          <p:txBody>
            <a:bodyPr lIns="50800" tIns="50800" rIns="50800" bIns="50800" rtlCol="0" anchor="ctr"/>
            <a:lstStyle/>
            <a:p>
              <a:pPr algn="ctr">
                <a:lnSpc>
                  <a:spcPts val="3299"/>
                </a:lnSpc>
              </a:pPr>
              <a:endParaRPr lang="en-US" sz="2999" dirty="0">
                <a:solidFill>
                  <a:srgbClr val="000000"/>
                </a:solidFill>
                <a:latin typeface="PF Square Sans Pro 1"/>
              </a:endParaRPr>
            </a:p>
          </p:txBody>
        </p:sp>
      </p:grpSp>
      <p:sp>
        <p:nvSpPr>
          <p:cNvPr id="7" name="TextBox 7"/>
          <p:cNvSpPr txBox="1"/>
          <p:nvPr/>
        </p:nvSpPr>
        <p:spPr>
          <a:xfrm>
            <a:off x="7696200" y="1716913"/>
            <a:ext cx="10058400" cy="7590668"/>
          </a:xfrm>
          <a:prstGeom prst="rect">
            <a:avLst/>
          </a:prstGeom>
        </p:spPr>
        <p:txBody>
          <a:bodyPr wrap="square" lIns="0" tIns="0" rIns="0" bIns="0" rtlCol="0" anchor="t">
            <a:spAutoFit/>
          </a:bodyPr>
          <a:lstStyle/>
          <a:p>
            <a:pPr>
              <a:lnSpc>
                <a:spcPts val="3299"/>
              </a:lnSpc>
              <a:spcBef>
                <a:spcPct val="0"/>
              </a:spcBef>
            </a:pPr>
            <a:r>
              <a:rPr lang="it-IT" sz="2400" u="sng" dirty="0"/>
              <a:t>Settore HE: Società di produzione cinematografica </a:t>
            </a:r>
          </a:p>
          <a:p>
            <a:pPr marL="342900" indent="-342900">
              <a:lnSpc>
                <a:spcPts val="3299"/>
              </a:lnSpc>
              <a:spcBef>
                <a:spcPct val="0"/>
              </a:spcBef>
              <a:buFont typeface="Arial" panose="020B0604020202020204" pitchFamily="34" charset="0"/>
              <a:buChar char="•"/>
            </a:pPr>
            <a:r>
              <a:rPr lang="it-IT" sz="2400" dirty="0"/>
              <a:t>Fornire un'approfondita conoscenza e comprensione del </a:t>
            </a:r>
            <a:r>
              <a:rPr lang="it-IT" sz="2400" b="1" i="1" dirty="0"/>
              <a:t>processo di produzione di film documentari d'autore in Europa</a:t>
            </a:r>
            <a:r>
              <a:rPr lang="it-IT" sz="2400" dirty="0"/>
              <a:t>, concentrandosi sulla produzione d'impatto, la sensibilizzazione e la distribuzione. Confrontare le migliori pratiche in Belgio e in Italia.</a:t>
            </a:r>
          </a:p>
          <a:p>
            <a:pPr>
              <a:lnSpc>
                <a:spcPts val="3299"/>
              </a:lnSpc>
              <a:spcBef>
                <a:spcPct val="0"/>
              </a:spcBef>
            </a:pPr>
            <a:r>
              <a:rPr lang="it-IT" sz="2400" u="sng" dirty="0"/>
              <a:t>NE: impiegata in una società di produzione </a:t>
            </a:r>
          </a:p>
          <a:p>
            <a:pPr marL="342900" indent="-342900">
              <a:lnSpc>
                <a:spcPts val="3299"/>
              </a:lnSpc>
              <a:spcBef>
                <a:spcPct val="0"/>
              </a:spcBef>
              <a:buFont typeface="Arial" panose="020B0604020202020204" pitchFamily="34" charset="0"/>
              <a:buChar char="•"/>
            </a:pPr>
            <a:r>
              <a:rPr lang="it-IT" sz="2400" dirty="0"/>
              <a:t>Acquisire una conoscenza approfondita delle </a:t>
            </a:r>
            <a:r>
              <a:rPr lang="it-IT" sz="2400" b="1" i="1" dirty="0"/>
              <a:t>strategie di produzione d'impatto</a:t>
            </a:r>
            <a:r>
              <a:rPr lang="it-IT" sz="2400" dirty="0"/>
              <a:t>, compreso il processo di creazione di contenuti che sensibilizzano, informano e coinvolgono il pubblico su importanti questioni sociali e ambientali. </a:t>
            </a:r>
          </a:p>
          <a:p>
            <a:pPr marL="342900" indent="-342900">
              <a:lnSpc>
                <a:spcPts val="3299"/>
              </a:lnSpc>
              <a:spcBef>
                <a:spcPct val="0"/>
              </a:spcBef>
              <a:buFont typeface="Arial" panose="020B0604020202020204" pitchFamily="34" charset="0"/>
              <a:buChar char="•"/>
            </a:pPr>
            <a:r>
              <a:rPr lang="it-IT" sz="2400" dirty="0"/>
              <a:t>Partecipare attivamente </a:t>
            </a:r>
            <a:r>
              <a:rPr lang="it-IT" sz="2400" b="1" i="1" dirty="0"/>
              <a:t>alla pianificazione e all'esecuzione della campagna di sensibilizzazione e di impatto</a:t>
            </a:r>
            <a:r>
              <a:rPr lang="it-IT" sz="2400" dirty="0"/>
              <a:t> per il progetto "DONNE DISOBBEDIENTI", che cerca di scoprire le sfide affrontate dalle donne in cerca di sacerdozio e affronta le resistenze incontrate in diversi Paesi, tra cui in particolare l'Italia.</a:t>
            </a:r>
          </a:p>
          <a:p>
            <a:pPr marL="342900" indent="-342900">
              <a:lnSpc>
                <a:spcPts val="3299"/>
              </a:lnSpc>
              <a:spcBef>
                <a:spcPct val="0"/>
              </a:spcBef>
              <a:buFont typeface="Arial" panose="020B0604020202020204" pitchFamily="34" charset="0"/>
              <a:buChar char="•"/>
            </a:pPr>
            <a:r>
              <a:rPr lang="it-IT" sz="2400" dirty="0"/>
              <a:t>Imparare a </a:t>
            </a:r>
            <a:r>
              <a:rPr lang="it-IT" sz="2400" b="1" i="1" dirty="0"/>
              <a:t>coordinare le attività, gestire le tempistiche, allocare le risorse e affrontare le sfide in modo efficace. </a:t>
            </a:r>
          </a:p>
          <a:p>
            <a:pPr marL="342900" indent="-342900">
              <a:lnSpc>
                <a:spcPts val="3299"/>
              </a:lnSpc>
              <a:spcBef>
                <a:spcPct val="0"/>
              </a:spcBef>
              <a:buFont typeface="Arial" panose="020B0604020202020204" pitchFamily="34" charset="0"/>
              <a:buChar char="•"/>
            </a:pPr>
            <a:r>
              <a:rPr lang="it-IT" sz="2400" dirty="0"/>
              <a:t>Costruire una </a:t>
            </a:r>
            <a:r>
              <a:rPr lang="it-IT" sz="2400" b="1" i="1" dirty="0"/>
              <a:t>rete di connessioni </a:t>
            </a:r>
            <a:r>
              <a:rPr lang="it-IT" sz="2400" dirty="0"/>
              <a:t>all'interno dell'industria della produzione d'impatto.</a:t>
            </a:r>
            <a:endParaRPr lang="en-US" sz="2000" dirty="0">
              <a:solidFill>
                <a:schemeClr val="tx1">
                  <a:lumMod val="50000"/>
                  <a:lumOff val="50000"/>
                </a:schemeClr>
              </a:solidFill>
              <a:latin typeface="PF Square Sans Pro 2"/>
            </a:endParaRPr>
          </a:p>
        </p:txBody>
      </p:sp>
      <p:sp>
        <p:nvSpPr>
          <p:cNvPr id="3" name="Rectangle 2"/>
          <p:cNvSpPr/>
          <p:nvPr/>
        </p:nvSpPr>
        <p:spPr>
          <a:xfrm>
            <a:off x="835252" y="585025"/>
            <a:ext cx="14287606" cy="769441"/>
          </a:xfrm>
          <a:prstGeom prst="rect">
            <a:avLst/>
          </a:prstGeom>
        </p:spPr>
        <p:txBody>
          <a:bodyPr wrap="square">
            <a:spAutoFit/>
          </a:bodyPr>
          <a:lstStyle/>
          <a:p>
            <a:r>
              <a:rPr lang="en-US" sz="4400" cap="all" dirty="0">
                <a:latin typeface="PF Square Sans Pro 1" panose="020B0604020202020204" charset="0"/>
              </a:rPr>
              <a:t>LE NOSTRE STORIE DI SUCCESSO..</a:t>
            </a:r>
          </a:p>
        </p:txBody>
      </p:sp>
      <p:sp>
        <p:nvSpPr>
          <p:cNvPr id="10" name="Rectangle 9"/>
          <p:cNvSpPr/>
          <p:nvPr/>
        </p:nvSpPr>
        <p:spPr>
          <a:xfrm>
            <a:off x="991412" y="2189452"/>
            <a:ext cx="6187463" cy="523220"/>
          </a:xfrm>
          <a:prstGeom prst="rect">
            <a:avLst/>
          </a:prstGeom>
        </p:spPr>
        <p:txBody>
          <a:bodyPr wrap="none">
            <a:spAutoFit/>
          </a:bodyPr>
          <a:lstStyle/>
          <a:p>
            <a:r>
              <a:rPr lang="en-US" sz="2800" b="1" dirty="0"/>
              <a:t>HE Anne Phlypo – NE Francesca </a:t>
            </a:r>
            <a:r>
              <a:rPr lang="en-US" sz="2800" b="1" dirty="0" err="1"/>
              <a:t>Riccardi</a:t>
            </a:r>
            <a:r>
              <a:rPr lang="en-US" sz="2800" b="1" dirty="0"/>
              <a:t> </a:t>
            </a:r>
            <a:endParaRPr lang="en-US" sz="2800" dirty="0"/>
          </a:p>
        </p:txBody>
      </p:sp>
      <p:pic>
        <p:nvPicPr>
          <p:cNvPr id="2" name="object 16">
            <a:extLst>
              <a:ext uri="{FF2B5EF4-FFF2-40B4-BE49-F238E27FC236}">
                <a16:creationId xmlns:a16="http://schemas.microsoft.com/office/drawing/2014/main" id="{40AC5CE1-0A4A-4284-9A37-C14B436156D8}"/>
              </a:ext>
            </a:extLst>
          </p:cNvPr>
          <p:cNvPicPr/>
          <p:nvPr/>
        </p:nvPicPr>
        <p:blipFill>
          <a:blip r:embed="rId2" cstate="print"/>
          <a:stretch>
            <a:fillRect/>
          </a:stretch>
        </p:blipFill>
        <p:spPr>
          <a:xfrm>
            <a:off x="257809" y="8968604"/>
            <a:ext cx="3886201" cy="1184773"/>
          </a:xfrm>
          <a:prstGeom prst="rect">
            <a:avLst/>
          </a:prstGeom>
        </p:spPr>
      </p:pic>
      <p:pic>
        <p:nvPicPr>
          <p:cNvPr id="13" name="Picture 12" descr="A black background with green text&#10;&#10;Description automatically generated">
            <a:extLst>
              <a:ext uri="{FF2B5EF4-FFF2-40B4-BE49-F238E27FC236}">
                <a16:creationId xmlns:a16="http://schemas.microsoft.com/office/drawing/2014/main" id="{DC247498-78AF-887E-1FF8-034EE6C39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91848" y="8834983"/>
            <a:ext cx="3862365" cy="1452017"/>
          </a:xfrm>
          <a:prstGeom prst="rect">
            <a:avLst/>
          </a:prstGeom>
        </p:spPr>
      </p:pic>
      <p:pic>
        <p:nvPicPr>
          <p:cNvPr id="14" name="Picture 13" descr="Blue text on a white background&#10;&#10;Description automatically generated">
            <a:extLst>
              <a:ext uri="{FF2B5EF4-FFF2-40B4-BE49-F238E27FC236}">
                <a16:creationId xmlns:a16="http://schemas.microsoft.com/office/drawing/2014/main" id="{04FB9581-2F9E-9671-9AA8-8A32580F7A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2104" y="452982"/>
            <a:ext cx="4296973" cy="901484"/>
          </a:xfrm>
          <a:prstGeom prst="rect">
            <a:avLst/>
          </a:prstGeom>
        </p:spPr>
      </p:pic>
      <p:pic>
        <p:nvPicPr>
          <p:cNvPr id="16" name="Picture 15" descr="A couple of women smiling for a selfie&#10;&#10;Description automatically generated">
            <a:extLst>
              <a:ext uri="{FF2B5EF4-FFF2-40B4-BE49-F238E27FC236}">
                <a16:creationId xmlns:a16="http://schemas.microsoft.com/office/drawing/2014/main" id="{EFBDA660-C958-91E3-814F-76B79C1B96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5970" y="3539319"/>
            <a:ext cx="6136202" cy="46101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766"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96" b="-9296"/>
            </a:stretch>
          </a:blipFill>
        </p:spPr>
        <p:txBody>
          <a:bodyPr/>
          <a:lstStyle/>
          <a:p>
            <a:endParaRPr lang="en-US"/>
          </a:p>
        </p:txBody>
      </p:sp>
      <p:sp>
        <p:nvSpPr>
          <p:cNvPr id="3" name="Freeform 3"/>
          <p:cNvSpPr/>
          <p:nvPr/>
        </p:nvSpPr>
        <p:spPr>
          <a:xfrm>
            <a:off x="15029076" y="9018076"/>
            <a:ext cx="2230224" cy="575698"/>
          </a:xfrm>
          <a:custGeom>
            <a:avLst/>
            <a:gdLst/>
            <a:ahLst/>
            <a:cxnLst/>
            <a:rect l="l" t="t" r="r" b="b"/>
            <a:pathLst>
              <a:path w="2230224" h="575698">
                <a:moveTo>
                  <a:pt x="0" y="0"/>
                </a:moveTo>
                <a:lnTo>
                  <a:pt x="2230224" y="0"/>
                </a:lnTo>
                <a:lnTo>
                  <a:pt x="2230224" y="575698"/>
                </a:lnTo>
                <a:lnTo>
                  <a:pt x="0" y="575698"/>
                </a:lnTo>
                <a:lnTo>
                  <a:pt x="0" y="0"/>
                </a:lnTo>
                <a:close/>
              </a:path>
            </a:pathLst>
          </a:custGeom>
          <a:blipFill>
            <a:blip r:embed="rId3"/>
            <a:stretch>
              <a:fillRect t="-119" b="-119"/>
            </a:stretch>
          </a:blipFill>
        </p:spPr>
        <p:txBody>
          <a:bodyPr/>
          <a:lstStyle/>
          <a:p>
            <a:endParaRPr lang="en-US"/>
          </a:p>
        </p:txBody>
      </p:sp>
      <p:sp>
        <p:nvSpPr>
          <p:cNvPr id="4" name="TextBox 4"/>
          <p:cNvSpPr txBox="1"/>
          <p:nvPr/>
        </p:nvSpPr>
        <p:spPr>
          <a:xfrm>
            <a:off x="1219200" y="1709178"/>
            <a:ext cx="16040100" cy="5539978"/>
          </a:xfrm>
          <a:prstGeom prst="rect">
            <a:avLst/>
          </a:prstGeom>
        </p:spPr>
        <p:txBody>
          <a:bodyPr wrap="square" lIns="0" tIns="0" rIns="0" bIns="0" rtlCol="0" anchor="t">
            <a:spAutoFit/>
          </a:bodyPr>
          <a:lstStyle/>
          <a:p>
            <a:pPr algn="ctr">
              <a:lnSpc>
                <a:spcPts val="4800"/>
              </a:lnSpc>
            </a:pPr>
            <a:r>
              <a:rPr lang="en-US" sz="4400" dirty="0">
                <a:solidFill>
                  <a:srgbClr val="FDFDFE"/>
                </a:solidFill>
                <a:latin typeface="PF Square Sans Pro 1"/>
              </a:rPr>
              <a:t>Dal 2009:</a:t>
            </a:r>
          </a:p>
          <a:p>
            <a:pPr algn="ctr">
              <a:lnSpc>
                <a:spcPts val="4800"/>
              </a:lnSpc>
            </a:pPr>
            <a:endParaRPr lang="en-US" sz="4400" dirty="0">
              <a:solidFill>
                <a:srgbClr val="FDFDFE"/>
              </a:solidFill>
              <a:latin typeface="PF Square Sans Pro 1"/>
            </a:endParaRPr>
          </a:p>
          <a:p>
            <a:pPr marL="571500" indent="-571500" algn="ctr">
              <a:lnSpc>
                <a:spcPts val="4800"/>
              </a:lnSpc>
              <a:buFont typeface="Arial" panose="020B0604020202020204" pitchFamily="34" charset="0"/>
              <a:buChar char="•"/>
            </a:pPr>
            <a:r>
              <a:rPr lang="it-IT" sz="4000" dirty="0">
                <a:solidFill>
                  <a:srgbClr val="FDFDFE"/>
                </a:solidFill>
                <a:latin typeface="PF Square Sans Pro 1"/>
              </a:rPr>
              <a:t>Oltre 10.000 scambi tra imprenditori  </a:t>
            </a:r>
          </a:p>
          <a:p>
            <a:pPr marL="571500" indent="-571500" algn="ctr">
              <a:lnSpc>
                <a:spcPts val="4800"/>
              </a:lnSpc>
              <a:buFont typeface="Arial" panose="020B0604020202020204" pitchFamily="34" charset="0"/>
              <a:buChar char="•"/>
            </a:pPr>
            <a:r>
              <a:rPr lang="it-IT" sz="4000" dirty="0">
                <a:solidFill>
                  <a:srgbClr val="FDFDFE"/>
                </a:solidFill>
                <a:latin typeface="PF Square Sans Pro 1"/>
              </a:rPr>
              <a:t>Circa 18.000 NE e HE coinvolti</a:t>
            </a:r>
          </a:p>
          <a:p>
            <a:pPr marL="571500" indent="-571500" algn="ctr">
              <a:lnSpc>
                <a:spcPts val="4800"/>
              </a:lnSpc>
              <a:buFont typeface="Arial" panose="020B0604020202020204" pitchFamily="34" charset="0"/>
              <a:buChar char="•"/>
            </a:pPr>
            <a:r>
              <a:rPr lang="it-IT" sz="4000" dirty="0">
                <a:solidFill>
                  <a:srgbClr val="FDFDFE"/>
                </a:solidFill>
                <a:latin typeface="PF Square Sans Pro 1"/>
              </a:rPr>
              <a:t>Circa l'85% dei partecipanti è ancora in contatto e/o in affari</a:t>
            </a:r>
          </a:p>
          <a:p>
            <a:pPr marL="571500" indent="-571500" algn="ctr">
              <a:lnSpc>
                <a:spcPts val="4800"/>
              </a:lnSpc>
              <a:buFont typeface="Arial" panose="020B0604020202020204" pitchFamily="34" charset="0"/>
              <a:buChar char="•"/>
            </a:pPr>
            <a:r>
              <a:rPr lang="it-IT" sz="4000" dirty="0">
                <a:solidFill>
                  <a:srgbClr val="FDFDFE"/>
                </a:solidFill>
                <a:latin typeface="PF Square Sans Pro 1"/>
              </a:rPr>
              <a:t>Più del 50% degli imprenditori ospitanti e più del 70% dei nuovi imprenditori hanno sviluppato nuovi servizi e prodotti</a:t>
            </a:r>
          </a:p>
          <a:p>
            <a:pPr marL="571500" indent="-571500" algn="ctr">
              <a:lnSpc>
                <a:spcPts val="4800"/>
              </a:lnSpc>
              <a:buFont typeface="Arial" panose="020B0604020202020204" pitchFamily="34" charset="0"/>
              <a:buChar char="•"/>
            </a:pPr>
            <a:r>
              <a:rPr lang="it-IT" sz="4000" dirty="0">
                <a:solidFill>
                  <a:srgbClr val="FDFDFE"/>
                </a:solidFill>
                <a:latin typeface="PF Square Sans Pro 1"/>
              </a:rPr>
              <a:t>Circa il 95% degli imprenditori ospitanti ha risposto che le loro relazioni con i NE sono state un successo.</a:t>
            </a:r>
            <a:endParaRPr lang="en-US" sz="4000" dirty="0">
              <a:solidFill>
                <a:srgbClr val="FDFDFE"/>
              </a:solidFill>
              <a:latin typeface="PF Square Sans Pro 1"/>
            </a:endParaRPr>
          </a:p>
        </p:txBody>
      </p:sp>
      <p:sp>
        <p:nvSpPr>
          <p:cNvPr id="5" name="Freeform 5"/>
          <p:cNvSpPr/>
          <p:nvPr/>
        </p:nvSpPr>
        <p:spPr>
          <a:xfrm>
            <a:off x="6934200" y="8753957"/>
            <a:ext cx="3947216" cy="215303"/>
          </a:xfrm>
          <a:custGeom>
            <a:avLst/>
            <a:gdLst/>
            <a:ahLst/>
            <a:cxnLst/>
            <a:rect l="l" t="t" r="r" b="b"/>
            <a:pathLst>
              <a:path w="3947216" h="215303">
                <a:moveTo>
                  <a:pt x="0" y="0"/>
                </a:moveTo>
                <a:lnTo>
                  <a:pt x="3947216" y="0"/>
                </a:lnTo>
                <a:lnTo>
                  <a:pt x="3947216" y="215303"/>
                </a:lnTo>
                <a:lnTo>
                  <a:pt x="0" y="2153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9"/>
          <p:cNvSpPr/>
          <p:nvPr/>
        </p:nvSpPr>
        <p:spPr>
          <a:xfrm>
            <a:off x="11263100" y="3401713"/>
            <a:ext cx="8708313" cy="8708313"/>
          </a:xfrm>
          <a:custGeom>
            <a:avLst/>
            <a:gdLst/>
            <a:ahLst/>
            <a:cxnLst/>
            <a:rect l="l" t="t" r="r" b="b"/>
            <a:pathLst>
              <a:path w="8708313" h="8708313">
                <a:moveTo>
                  <a:pt x="0" y="0"/>
                </a:moveTo>
                <a:lnTo>
                  <a:pt x="8708313" y="0"/>
                </a:lnTo>
                <a:lnTo>
                  <a:pt x="8708313" y="8708314"/>
                </a:lnTo>
                <a:lnTo>
                  <a:pt x="0" y="870831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p:cNvSpPr/>
          <p:nvPr/>
        </p:nvSpPr>
        <p:spPr>
          <a:xfrm>
            <a:off x="10600100" y="1323407"/>
            <a:ext cx="6659199" cy="8404286"/>
          </a:xfrm>
          <a:custGeom>
            <a:avLst/>
            <a:gdLst/>
            <a:ahLst/>
            <a:cxnLst/>
            <a:rect l="l" t="t" r="r" b="b"/>
            <a:pathLst>
              <a:path w="6659199" h="8404286">
                <a:moveTo>
                  <a:pt x="0" y="0"/>
                </a:moveTo>
                <a:lnTo>
                  <a:pt x="6659199" y="0"/>
                </a:lnTo>
                <a:lnTo>
                  <a:pt x="6659199" y="8404286"/>
                </a:lnTo>
                <a:lnTo>
                  <a:pt x="0" y="8404286"/>
                </a:lnTo>
                <a:lnTo>
                  <a:pt x="0" y="0"/>
                </a:lnTo>
                <a:close/>
              </a:path>
            </a:pathLst>
          </a:custGeom>
          <a:blipFill>
            <a:blip r:embed="rId4"/>
            <a:stretch>
              <a:fillRect l="-49568" r="-39503"/>
            </a:stretch>
          </a:blipFill>
        </p:spPr>
        <p:txBody>
          <a:bodyPr/>
          <a:lstStyle/>
          <a:p>
            <a:endParaRPr lang="en-US"/>
          </a:p>
        </p:txBody>
      </p:sp>
      <p:sp>
        <p:nvSpPr>
          <p:cNvPr id="13" name="Freeform 13"/>
          <p:cNvSpPr/>
          <p:nvPr/>
        </p:nvSpPr>
        <p:spPr>
          <a:xfrm>
            <a:off x="15617256" y="1714254"/>
            <a:ext cx="2254846" cy="2512363"/>
          </a:xfrm>
          <a:custGeom>
            <a:avLst/>
            <a:gdLst/>
            <a:ahLst/>
            <a:cxnLst/>
            <a:rect l="l" t="t" r="r" b="b"/>
            <a:pathLst>
              <a:path w="2254846" h="2512363">
                <a:moveTo>
                  <a:pt x="0" y="0"/>
                </a:moveTo>
                <a:lnTo>
                  <a:pt x="2254846" y="0"/>
                </a:lnTo>
                <a:lnTo>
                  <a:pt x="2254846" y="2512363"/>
                </a:lnTo>
                <a:lnTo>
                  <a:pt x="0" y="2512363"/>
                </a:lnTo>
                <a:lnTo>
                  <a:pt x="0" y="0"/>
                </a:lnTo>
                <a:close/>
              </a:path>
            </a:pathLst>
          </a:custGeom>
          <a:blipFill>
            <a:blip r:embed="rId5"/>
            <a:stretch>
              <a:fillRect/>
            </a:stretch>
          </a:blipFill>
        </p:spPr>
        <p:txBody>
          <a:bodyPr/>
          <a:lstStyle/>
          <a:p>
            <a:endParaRPr lang="en-US"/>
          </a:p>
        </p:txBody>
      </p:sp>
      <p:grpSp>
        <p:nvGrpSpPr>
          <p:cNvPr id="14" name="Group 14"/>
          <p:cNvGrpSpPr/>
          <p:nvPr/>
        </p:nvGrpSpPr>
        <p:grpSpPr>
          <a:xfrm>
            <a:off x="-8153400" y="4072286"/>
            <a:ext cx="15716437" cy="1783027"/>
            <a:chOff x="-354524" y="-1493529"/>
            <a:chExt cx="2036584" cy="1725290"/>
          </a:xfrm>
        </p:grpSpPr>
        <p:sp>
          <p:nvSpPr>
            <p:cNvPr id="15" name="Freeform 15"/>
            <p:cNvSpPr/>
            <p:nvPr/>
          </p:nvSpPr>
          <p:spPr>
            <a:xfrm>
              <a:off x="-354524" y="3820"/>
              <a:ext cx="1941336" cy="227941"/>
            </a:xfrm>
            <a:custGeom>
              <a:avLst/>
              <a:gdLst/>
              <a:ahLst/>
              <a:cxnLst/>
              <a:rect l="l" t="t" r="r" b="b"/>
              <a:pathLst>
                <a:path w="1941336" h="227941">
                  <a:moveTo>
                    <a:pt x="53566" y="0"/>
                  </a:moveTo>
                  <a:lnTo>
                    <a:pt x="1887770" y="0"/>
                  </a:lnTo>
                  <a:cubicBezTo>
                    <a:pt x="1917354" y="0"/>
                    <a:pt x="1941336" y="23982"/>
                    <a:pt x="1941336" y="53566"/>
                  </a:cubicBezTo>
                  <a:lnTo>
                    <a:pt x="1941336" y="174375"/>
                  </a:lnTo>
                  <a:cubicBezTo>
                    <a:pt x="1941336" y="203959"/>
                    <a:pt x="1917354" y="227941"/>
                    <a:pt x="1887770" y="227941"/>
                  </a:cubicBezTo>
                  <a:lnTo>
                    <a:pt x="53566" y="227941"/>
                  </a:lnTo>
                  <a:cubicBezTo>
                    <a:pt x="23982" y="227941"/>
                    <a:pt x="0" y="203959"/>
                    <a:pt x="0" y="174375"/>
                  </a:cubicBezTo>
                  <a:lnTo>
                    <a:pt x="0" y="53566"/>
                  </a:lnTo>
                  <a:cubicBezTo>
                    <a:pt x="0" y="23982"/>
                    <a:pt x="23982" y="0"/>
                    <a:pt x="53566" y="0"/>
                  </a:cubicBezTo>
                  <a:close/>
                </a:path>
              </a:pathLst>
            </a:custGeom>
            <a:solidFill>
              <a:srgbClr val="000000">
                <a:alpha val="0"/>
              </a:srgbClr>
            </a:solidFill>
            <a:ln>
              <a:noFill/>
            </a:ln>
          </p:spPr>
          <p:txBody>
            <a:bodyPr/>
            <a:lstStyle/>
            <a:p>
              <a:endParaRPr lang="en-US" dirty="0"/>
            </a:p>
          </p:txBody>
        </p:sp>
        <p:sp>
          <p:nvSpPr>
            <p:cNvPr id="16" name="TextBox 16"/>
            <p:cNvSpPr txBox="1"/>
            <p:nvPr/>
          </p:nvSpPr>
          <p:spPr>
            <a:xfrm>
              <a:off x="869260" y="-1493529"/>
              <a:ext cx="812800" cy="850900"/>
            </a:xfrm>
            <a:prstGeom prst="rect">
              <a:avLst/>
            </a:prstGeom>
          </p:spPr>
          <p:txBody>
            <a:bodyPr lIns="50800" tIns="50800" rIns="50800" bIns="50800" rtlCol="0" anchor="ctr"/>
            <a:lstStyle/>
            <a:p>
              <a:pPr algn="ctr">
                <a:lnSpc>
                  <a:spcPts val="3849"/>
                </a:lnSpc>
              </a:pPr>
              <a:r>
                <a:rPr lang="en-US" sz="3499" dirty="0">
                  <a:solidFill>
                    <a:srgbClr val="000000"/>
                  </a:solidFill>
                  <a:latin typeface="PF Square Sans Pro 2"/>
                </a:rPr>
                <a:t>giovanetto@ccitabel.com  euproject1@ccitabel.com  info@ccitabel.com</a:t>
              </a:r>
            </a:p>
          </p:txBody>
        </p:sp>
      </p:grpSp>
      <p:grpSp>
        <p:nvGrpSpPr>
          <p:cNvPr id="17" name="Group 17"/>
          <p:cNvGrpSpPr/>
          <p:nvPr/>
        </p:nvGrpSpPr>
        <p:grpSpPr>
          <a:xfrm>
            <a:off x="1846175" y="2434933"/>
            <a:ext cx="5307545" cy="4523741"/>
            <a:chOff x="-57845" y="0"/>
            <a:chExt cx="865942" cy="1191437"/>
          </a:xfrm>
        </p:grpSpPr>
        <p:sp>
          <p:nvSpPr>
            <p:cNvPr id="18" name="Freeform 18"/>
            <p:cNvSpPr/>
            <p:nvPr/>
          </p:nvSpPr>
          <p:spPr>
            <a:xfrm>
              <a:off x="0" y="0"/>
              <a:ext cx="808097" cy="227941"/>
            </a:xfrm>
            <a:custGeom>
              <a:avLst/>
              <a:gdLst/>
              <a:ahLst/>
              <a:cxnLst/>
              <a:rect l="l" t="t" r="r" b="b"/>
              <a:pathLst>
                <a:path w="808097" h="227941">
                  <a:moveTo>
                    <a:pt x="113971" y="0"/>
                  </a:moveTo>
                  <a:lnTo>
                    <a:pt x="694127" y="0"/>
                  </a:lnTo>
                  <a:cubicBezTo>
                    <a:pt x="757071" y="0"/>
                    <a:pt x="808097" y="51026"/>
                    <a:pt x="808097" y="113971"/>
                  </a:cubicBezTo>
                  <a:lnTo>
                    <a:pt x="808097" y="113971"/>
                  </a:lnTo>
                  <a:cubicBezTo>
                    <a:pt x="808097" y="144197"/>
                    <a:pt x="796089" y="173186"/>
                    <a:pt x="774716" y="194560"/>
                  </a:cubicBezTo>
                  <a:cubicBezTo>
                    <a:pt x="753342" y="215933"/>
                    <a:pt x="724353" y="227941"/>
                    <a:pt x="694127" y="227941"/>
                  </a:cubicBezTo>
                  <a:lnTo>
                    <a:pt x="113971" y="227941"/>
                  </a:lnTo>
                  <a:cubicBezTo>
                    <a:pt x="83744" y="227941"/>
                    <a:pt x="54755" y="215933"/>
                    <a:pt x="33381" y="194560"/>
                  </a:cubicBezTo>
                  <a:cubicBezTo>
                    <a:pt x="12008" y="173186"/>
                    <a:pt x="0" y="144197"/>
                    <a:pt x="0" y="113971"/>
                  </a:cubicBezTo>
                  <a:lnTo>
                    <a:pt x="0" y="113971"/>
                  </a:lnTo>
                  <a:cubicBezTo>
                    <a:pt x="0" y="83744"/>
                    <a:pt x="12008" y="54755"/>
                    <a:pt x="33381" y="33381"/>
                  </a:cubicBezTo>
                  <a:cubicBezTo>
                    <a:pt x="54755" y="12008"/>
                    <a:pt x="83744" y="0"/>
                    <a:pt x="113971" y="0"/>
                  </a:cubicBezTo>
                  <a:close/>
                </a:path>
              </a:pathLst>
            </a:custGeom>
            <a:solidFill>
              <a:srgbClr val="000000">
                <a:alpha val="0"/>
              </a:srgbClr>
            </a:solidFill>
            <a:ln>
              <a:noFill/>
            </a:ln>
          </p:spPr>
          <p:txBody>
            <a:bodyPr/>
            <a:lstStyle/>
            <a:p>
              <a:endParaRPr lang="en-US"/>
            </a:p>
          </p:txBody>
        </p:sp>
        <p:sp>
          <p:nvSpPr>
            <p:cNvPr id="19" name="TextBox 19"/>
            <p:cNvSpPr txBox="1"/>
            <p:nvPr/>
          </p:nvSpPr>
          <p:spPr>
            <a:xfrm>
              <a:off x="-57845" y="340537"/>
              <a:ext cx="812800" cy="850900"/>
            </a:xfrm>
            <a:prstGeom prst="rect">
              <a:avLst/>
            </a:prstGeom>
          </p:spPr>
          <p:txBody>
            <a:bodyPr lIns="50800" tIns="50800" rIns="50800" bIns="50800" rtlCol="0" anchor="ctr"/>
            <a:lstStyle/>
            <a:p>
              <a:pPr>
                <a:lnSpc>
                  <a:spcPts val="3849"/>
                </a:lnSpc>
              </a:pPr>
              <a:endParaRPr lang="en-US" sz="3499" dirty="0">
                <a:solidFill>
                  <a:srgbClr val="000000"/>
                </a:solidFill>
                <a:latin typeface="PF Square Sans Pro 2"/>
              </a:endParaRPr>
            </a:p>
            <a:p>
              <a:pPr>
                <a:lnSpc>
                  <a:spcPts val="3849"/>
                </a:lnSpc>
              </a:pPr>
              <a:endParaRPr lang="en-US" sz="3499" dirty="0">
                <a:solidFill>
                  <a:srgbClr val="000000"/>
                </a:solidFill>
                <a:latin typeface="PF Square Sans Pro 2"/>
              </a:endParaRPr>
            </a:p>
            <a:p>
              <a:pPr algn="ctr">
                <a:lnSpc>
                  <a:spcPts val="3849"/>
                </a:lnSpc>
              </a:pPr>
              <a:r>
                <a:rPr lang="en-US" sz="3499" dirty="0">
                  <a:solidFill>
                    <a:srgbClr val="000000"/>
                  </a:solidFill>
                  <a:latin typeface="PF Square Sans Pro 2"/>
                </a:rPr>
                <a:t>+32 2205 1798</a:t>
              </a:r>
            </a:p>
          </p:txBody>
        </p:sp>
      </p:grpSp>
      <p:sp>
        <p:nvSpPr>
          <p:cNvPr id="20" name="Freeform 20"/>
          <p:cNvSpPr/>
          <p:nvPr/>
        </p:nvSpPr>
        <p:spPr>
          <a:xfrm>
            <a:off x="3167478" y="6696230"/>
            <a:ext cx="5546572" cy="879374"/>
          </a:xfrm>
          <a:custGeom>
            <a:avLst/>
            <a:gdLst/>
            <a:ahLst/>
            <a:cxnLst/>
            <a:rect l="l" t="t" r="r" b="b"/>
            <a:pathLst>
              <a:path w="5163283" h="863676">
                <a:moveTo>
                  <a:pt x="0" y="0"/>
                </a:moveTo>
                <a:lnTo>
                  <a:pt x="5163283" y="0"/>
                </a:lnTo>
                <a:lnTo>
                  <a:pt x="5163283" y="863677"/>
                </a:lnTo>
                <a:lnTo>
                  <a:pt x="0" y="86367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TextBox 21"/>
          <p:cNvSpPr txBox="1"/>
          <p:nvPr/>
        </p:nvSpPr>
        <p:spPr>
          <a:xfrm>
            <a:off x="2889929" y="6829839"/>
            <a:ext cx="5824122" cy="574901"/>
          </a:xfrm>
          <a:prstGeom prst="rect">
            <a:avLst/>
          </a:prstGeom>
        </p:spPr>
        <p:txBody>
          <a:bodyPr wrap="square" lIns="0" tIns="0" rIns="0" bIns="0" rtlCol="0" anchor="t">
            <a:spAutoFit/>
          </a:bodyPr>
          <a:lstStyle/>
          <a:p>
            <a:pPr algn="ctr">
              <a:lnSpc>
                <a:spcPts val="4999"/>
              </a:lnSpc>
            </a:pPr>
            <a:r>
              <a:rPr lang="en-US" sz="3200" dirty="0">
                <a:solidFill>
                  <a:srgbClr val="262626"/>
                </a:solidFill>
                <a:latin typeface="PF Square Sans Pro 1"/>
              </a:rPr>
              <a:t> www.erasmus-entrepreneurs.eu</a:t>
            </a:r>
          </a:p>
        </p:txBody>
      </p:sp>
      <p:sp>
        <p:nvSpPr>
          <p:cNvPr id="25" name="Rectangle 24"/>
          <p:cNvSpPr/>
          <p:nvPr/>
        </p:nvSpPr>
        <p:spPr>
          <a:xfrm>
            <a:off x="1805935" y="1628017"/>
            <a:ext cx="4646102" cy="1280351"/>
          </a:xfrm>
          <a:prstGeom prst="rect">
            <a:avLst/>
          </a:prstGeom>
        </p:spPr>
        <p:txBody>
          <a:bodyPr wrap="square">
            <a:spAutoFit/>
          </a:bodyPr>
          <a:lstStyle/>
          <a:p>
            <a:pPr marL="12700" marR="5080" indent="533400" algn="ctr">
              <a:lnSpc>
                <a:spcPct val="133700"/>
              </a:lnSpc>
              <a:spcBef>
                <a:spcPts val="100"/>
              </a:spcBef>
            </a:pPr>
            <a:r>
              <a:rPr lang="it-IT" sz="2800" spc="140" dirty="0">
                <a:solidFill>
                  <a:srgbClr val="535353"/>
                </a:solidFill>
                <a:latin typeface="PF Square Sans Pro 1" panose="020B0604020202020204" charset="0"/>
                <a:cs typeface="Verdana"/>
              </a:rPr>
              <a:t>Erica</a:t>
            </a:r>
            <a:r>
              <a:rPr lang="it-IT" sz="2800" spc="60" dirty="0">
                <a:solidFill>
                  <a:srgbClr val="535353"/>
                </a:solidFill>
                <a:latin typeface="PF Square Sans Pro 1" panose="020B0604020202020204" charset="0"/>
                <a:cs typeface="Verdana"/>
              </a:rPr>
              <a:t> </a:t>
            </a:r>
            <a:r>
              <a:rPr lang="it-IT" sz="3200" spc="150" dirty="0">
                <a:solidFill>
                  <a:srgbClr val="535353"/>
                </a:solidFill>
                <a:latin typeface="PF Square Sans Pro 1" panose="020B0604020202020204" charset="0"/>
                <a:cs typeface="Verdana"/>
              </a:rPr>
              <a:t>Giovanetto</a:t>
            </a:r>
            <a:r>
              <a:rPr lang="it-IT" sz="2800" spc="150" dirty="0">
                <a:solidFill>
                  <a:srgbClr val="535353"/>
                </a:solidFill>
                <a:latin typeface="PF Square Sans Pro 1" panose="020B0604020202020204" charset="0"/>
                <a:cs typeface="Verdana"/>
              </a:rPr>
              <a:t> </a:t>
            </a:r>
            <a:r>
              <a:rPr lang="it-IT" sz="2800" spc="-740" dirty="0">
                <a:solidFill>
                  <a:srgbClr val="535353"/>
                </a:solidFill>
                <a:latin typeface="PF Square Sans Pro 1" panose="020B0604020202020204" charset="0"/>
                <a:cs typeface="Verdana"/>
              </a:rPr>
              <a:t> </a:t>
            </a:r>
          </a:p>
          <a:p>
            <a:pPr marL="12700" marR="5080" indent="533400" algn="ctr">
              <a:lnSpc>
                <a:spcPct val="133700"/>
              </a:lnSpc>
              <a:spcBef>
                <a:spcPts val="100"/>
              </a:spcBef>
            </a:pPr>
            <a:r>
              <a:rPr lang="it-IT" sz="2800" spc="180" dirty="0">
                <a:solidFill>
                  <a:srgbClr val="535353"/>
                </a:solidFill>
                <a:latin typeface="PF Square Sans Pro 1" panose="020B0604020202020204" charset="0"/>
                <a:cs typeface="Verdana"/>
              </a:rPr>
              <a:t>EU</a:t>
            </a:r>
            <a:r>
              <a:rPr lang="it-IT" sz="2800" spc="100" dirty="0">
                <a:solidFill>
                  <a:srgbClr val="535353"/>
                </a:solidFill>
                <a:latin typeface="PF Square Sans Pro 1" panose="020B0604020202020204" charset="0"/>
                <a:cs typeface="Verdana"/>
              </a:rPr>
              <a:t> </a:t>
            </a:r>
            <a:r>
              <a:rPr lang="it-IT" sz="2800" spc="165" dirty="0">
                <a:solidFill>
                  <a:srgbClr val="535353"/>
                </a:solidFill>
                <a:latin typeface="PF Square Sans Pro 1" panose="020B0604020202020204" charset="0"/>
                <a:cs typeface="Verdana"/>
              </a:rPr>
              <a:t>Project</a:t>
            </a:r>
            <a:r>
              <a:rPr lang="it-IT" sz="2800" spc="105" dirty="0">
                <a:solidFill>
                  <a:srgbClr val="535353"/>
                </a:solidFill>
                <a:latin typeface="PF Square Sans Pro 1" panose="020B0604020202020204" charset="0"/>
                <a:cs typeface="Verdana"/>
              </a:rPr>
              <a:t> </a:t>
            </a:r>
            <a:r>
              <a:rPr lang="it-IT" sz="2800" spc="185" dirty="0">
                <a:solidFill>
                  <a:srgbClr val="535353"/>
                </a:solidFill>
                <a:latin typeface="PF Square Sans Pro 1" panose="020B0604020202020204" charset="0"/>
                <a:cs typeface="Verdana"/>
              </a:rPr>
              <a:t>Manager</a:t>
            </a:r>
            <a:endParaRPr lang="it-IT" sz="2800" dirty="0">
              <a:latin typeface="PF Square Sans Pro 1" panose="020B0604020202020204" charset="0"/>
              <a:cs typeface="Verdana"/>
            </a:endParaRPr>
          </a:p>
        </p:txBody>
      </p:sp>
      <p:sp>
        <p:nvSpPr>
          <p:cNvPr id="26" name="Rectangle 25"/>
          <p:cNvSpPr/>
          <p:nvPr/>
        </p:nvSpPr>
        <p:spPr>
          <a:xfrm>
            <a:off x="1665625" y="704684"/>
            <a:ext cx="7206075" cy="646331"/>
          </a:xfrm>
          <a:prstGeom prst="rect">
            <a:avLst/>
          </a:prstGeom>
        </p:spPr>
        <p:txBody>
          <a:bodyPr wrap="none">
            <a:spAutoFit/>
          </a:bodyPr>
          <a:lstStyle/>
          <a:p>
            <a:r>
              <a:rPr lang="en-US" sz="3600" spc="315" dirty="0">
                <a:latin typeface="PF Square Sans Pro 1" panose="020B0604020202020204" charset="0"/>
              </a:rPr>
              <a:t>PER ULTERIORI INFORMAZIONI</a:t>
            </a:r>
            <a:endParaRPr lang="en-US" sz="3600" dirty="0">
              <a:latin typeface="PF Square Sans Pro 1" panose="020B0604020202020204" charset="0"/>
            </a:endParaRPr>
          </a:p>
        </p:txBody>
      </p:sp>
      <p:pic>
        <p:nvPicPr>
          <p:cNvPr id="2" name="object 16">
            <a:extLst>
              <a:ext uri="{FF2B5EF4-FFF2-40B4-BE49-F238E27FC236}">
                <a16:creationId xmlns:a16="http://schemas.microsoft.com/office/drawing/2014/main" id="{85FB1A8A-21EB-E81A-3C7E-9859DEBCACAF}"/>
              </a:ext>
            </a:extLst>
          </p:cNvPr>
          <p:cNvPicPr/>
          <p:nvPr/>
        </p:nvPicPr>
        <p:blipFill>
          <a:blip r:embed="rId8" cstate="print"/>
          <a:stretch>
            <a:fillRect/>
          </a:stretch>
        </p:blipFill>
        <p:spPr>
          <a:xfrm>
            <a:off x="304800" y="8713538"/>
            <a:ext cx="3886201" cy="1184773"/>
          </a:xfrm>
          <a:prstGeom prst="rect">
            <a:avLst/>
          </a:prstGeom>
        </p:spPr>
      </p:pic>
      <p:pic>
        <p:nvPicPr>
          <p:cNvPr id="6" name="Picture 5" descr="A black background with green text&#10;&#10;Description automatically generated">
            <a:extLst>
              <a:ext uri="{FF2B5EF4-FFF2-40B4-BE49-F238E27FC236}">
                <a16:creationId xmlns:a16="http://schemas.microsoft.com/office/drawing/2014/main" id="{040EE580-C7BC-B2F1-C43D-0C65F2D7E1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69235" y="8579915"/>
            <a:ext cx="3862365" cy="1452017"/>
          </a:xfrm>
          <a:prstGeom prst="rect">
            <a:avLst/>
          </a:prstGeom>
        </p:spPr>
      </p:pic>
      <p:pic>
        <p:nvPicPr>
          <p:cNvPr id="7" name="Picture 6" descr="Blue text on a white background&#10;&#10;Description automatically generated">
            <a:extLst>
              <a:ext uri="{FF2B5EF4-FFF2-40B4-BE49-F238E27FC236}">
                <a16:creationId xmlns:a16="http://schemas.microsoft.com/office/drawing/2014/main" id="{D75B1FC9-2B70-1545-30B9-05A9CBD7AC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855698" y="421923"/>
            <a:ext cx="4296973" cy="90148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003086" y="2142281"/>
            <a:ext cx="4281827" cy="3194598"/>
            <a:chOff x="0" y="-306717"/>
            <a:chExt cx="1127724" cy="841375"/>
          </a:xfrm>
        </p:grpSpPr>
        <p:sp>
          <p:nvSpPr>
            <p:cNvPr id="4" name="Freeform 4"/>
            <p:cNvSpPr/>
            <p:nvPr/>
          </p:nvSpPr>
          <p:spPr>
            <a:xfrm>
              <a:off x="0" y="0"/>
              <a:ext cx="1127724" cy="227941"/>
            </a:xfrm>
            <a:custGeom>
              <a:avLst/>
              <a:gdLst/>
              <a:ahLst/>
              <a:cxnLst/>
              <a:rect l="l" t="t" r="r" b="b"/>
              <a:pathLst>
                <a:path w="1127724" h="227941">
                  <a:moveTo>
                    <a:pt x="92212" y="0"/>
                  </a:moveTo>
                  <a:lnTo>
                    <a:pt x="1035512" y="0"/>
                  </a:lnTo>
                  <a:cubicBezTo>
                    <a:pt x="1059968" y="0"/>
                    <a:pt x="1083423" y="9715"/>
                    <a:pt x="1100716" y="27008"/>
                  </a:cubicBezTo>
                  <a:cubicBezTo>
                    <a:pt x="1118009" y="44302"/>
                    <a:pt x="1127724" y="67756"/>
                    <a:pt x="1127724" y="92212"/>
                  </a:cubicBezTo>
                  <a:lnTo>
                    <a:pt x="1127724" y="135729"/>
                  </a:lnTo>
                  <a:cubicBezTo>
                    <a:pt x="1127724" y="186656"/>
                    <a:pt x="1086439" y="227941"/>
                    <a:pt x="1035512" y="227941"/>
                  </a:cubicBezTo>
                  <a:lnTo>
                    <a:pt x="92212" y="227941"/>
                  </a:lnTo>
                  <a:cubicBezTo>
                    <a:pt x="41285" y="227941"/>
                    <a:pt x="0" y="186656"/>
                    <a:pt x="0" y="135729"/>
                  </a:cubicBezTo>
                  <a:lnTo>
                    <a:pt x="0" y="92212"/>
                  </a:lnTo>
                  <a:cubicBezTo>
                    <a:pt x="0" y="41285"/>
                    <a:pt x="41285" y="0"/>
                    <a:pt x="92212" y="0"/>
                  </a:cubicBezTo>
                  <a:close/>
                </a:path>
              </a:pathLst>
            </a:custGeom>
            <a:solidFill>
              <a:srgbClr val="000000">
                <a:alpha val="0"/>
              </a:srgbClr>
            </a:solidFill>
            <a:ln w="19050">
              <a:solidFill>
                <a:srgbClr val="262626"/>
              </a:solidFill>
            </a:ln>
          </p:spPr>
          <p:txBody>
            <a:bodyPr/>
            <a:lstStyle/>
            <a:p>
              <a:endParaRPr lang="en-US"/>
            </a:p>
          </p:txBody>
        </p:sp>
        <p:sp>
          <p:nvSpPr>
            <p:cNvPr id="5" name="TextBox 5"/>
            <p:cNvSpPr txBox="1"/>
            <p:nvPr/>
          </p:nvSpPr>
          <p:spPr>
            <a:xfrm>
              <a:off x="143801" y="-306717"/>
              <a:ext cx="812800" cy="841375"/>
            </a:xfrm>
            <a:prstGeom prst="rect">
              <a:avLst/>
            </a:prstGeom>
          </p:spPr>
          <p:txBody>
            <a:bodyPr lIns="50800" tIns="50800" rIns="50800" bIns="50800" rtlCol="0" anchor="ctr"/>
            <a:lstStyle/>
            <a:p>
              <a:pPr algn="ctr">
                <a:lnSpc>
                  <a:spcPts val="3299"/>
                </a:lnSpc>
              </a:pPr>
              <a:r>
                <a:rPr lang="en-US" sz="2999" dirty="0">
                  <a:solidFill>
                    <a:srgbClr val="000000"/>
                  </a:solidFill>
                  <a:latin typeface="PF Square Sans Pro 2"/>
                </a:rPr>
                <a:t>Che </a:t>
              </a:r>
              <a:r>
                <a:rPr lang="en-US" sz="2999" dirty="0" err="1">
                  <a:solidFill>
                    <a:srgbClr val="000000"/>
                  </a:solidFill>
                  <a:latin typeface="PF Square Sans Pro 2"/>
                </a:rPr>
                <a:t>cos’è</a:t>
              </a:r>
              <a:r>
                <a:rPr lang="en-US" sz="2999" dirty="0">
                  <a:solidFill>
                    <a:srgbClr val="000000"/>
                  </a:solidFill>
                  <a:latin typeface="PF Square Sans Pro 2"/>
                </a:rPr>
                <a:t>?</a:t>
              </a:r>
            </a:p>
          </p:txBody>
        </p:sp>
      </p:grpSp>
      <p:sp>
        <p:nvSpPr>
          <p:cNvPr id="6" name="TextBox 6"/>
          <p:cNvSpPr txBox="1"/>
          <p:nvPr/>
        </p:nvSpPr>
        <p:spPr>
          <a:xfrm>
            <a:off x="3136990" y="4610100"/>
            <a:ext cx="11892086" cy="2231380"/>
          </a:xfrm>
          <a:prstGeom prst="rect">
            <a:avLst/>
          </a:prstGeom>
        </p:spPr>
        <p:txBody>
          <a:bodyPr lIns="0" tIns="0" rIns="0" bIns="0" rtlCol="0" anchor="t">
            <a:spAutoFit/>
          </a:bodyPr>
          <a:lstStyle/>
          <a:p>
            <a:pPr algn="ctr">
              <a:lnSpc>
                <a:spcPts val="5833"/>
              </a:lnSpc>
            </a:pPr>
            <a:r>
              <a:rPr lang="en-US" sz="5303" dirty="0">
                <a:solidFill>
                  <a:srgbClr val="000000"/>
                </a:solidFill>
                <a:latin typeface="PF Square Sans Pro 1"/>
              </a:rPr>
              <a:t>E’ un </a:t>
            </a:r>
            <a:r>
              <a:rPr lang="en-US" sz="5303" dirty="0" err="1">
                <a:solidFill>
                  <a:srgbClr val="000000"/>
                </a:solidFill>
                <a:latin typeface="PF Square Sans Pro 1"/>
              </a:rPr>
              <a:t>programma</a:t>
            </a:r>
            <a:r>
              <a:rPr lang="en-US" sz="5303" dirty="0">
                <a:solidFill>
                  <a:srgbClr val="000000"/>
                </a:solidFill>
                <a:latin typeface="PF Square Sans Pro 1"/>
              </a:rPr>
              <a:t> </a:t>
            </a:r>
            <a:r>
              <a:rPr lang="en-US" sz="5303" dirty="0" err="1">
                <a:solidFill>
                  <a:srgbClr val="000000"/>
                </a:solidFill>
                <a:latin typeface="PF Square Sans Pro 1"/>
              </a:rPr>
              <a:t>finanziato</a:t>
            </a:r>
            <a:r>
              <a:rPr lang="en-US" sz="5303" dirty="0">
                <a:solidFill>
                  <a:srgbClr val="000000"/>
                </a:solidFill>
                <a:latin typeface="PF Square Sans Pro 1"/>
              </a:rPr>
              <a:t> </a:t>
            </a:r>
            <a:r>
              <a:rPr lang="en-US" sz="5303" dirty="0" err="1">
                <a:solidFill>
                  <a:srgbClr val="92D050"/>
                </a:solidFill>
                <a:latin typeface="PF Square Sans Pro 1"/>
              </a:rPr>
              <a:t>dall’Unione</a:t>
            </a:r>
            <a:r>
              <a:rPr lang="en-US" sz="5303" dirty="0">
                <a:solidFill>
                  <a:srgbClr val="92D050"/>
                </a:solidFill>
                <a:latin typeface="PF Square Sans Pro 1"/>
              </a:rPr>
              <a:t> </a:t>
            </a:r>
            <a:r>
              <a:rPr lang="en-US" sz="5303" dirty="0" err="1">
                <a:solidFill>
                  <a:srgbClr val="92D050"/>
                </a:solidFill>
                <a:latin typeface="PF Square Sans Pro 1"/>
              </a:rPr>
              <a:t>Europea</a:t>
            </a:r>
            <a:r>
              <a:rPr lang="en-US" sz="5303" dirty="0">
                <a:solidFill>
                  <a:srgbClr val="000000"/>
                </a:solidFill>
                <a:latin typeface="PF Square Sans Pro 1"/>
              </a:rPr>
              <a:t> per </a:t>
            </a:r>
            <a:r>
              <a:rPr lang="en-US" sz="5303" dirty="0" err="1">
                <a:solidFill>
                  <a:srgbClr val="000000"/>
                </a:solidFill>
                <a:latin typeface="PF Square Sans Pro 1"/>
              </a:rPr>
              <a:t>promuovere</a:t>
            </a:r>
            <a:r>
              <a:rPr lang="en-US" sz="5303" dirty="0">
                <a:solidFill>
                  <a:srgbClr val="000000"/>
                </a:solidFill>
                <a:latin typeface="PF Square Sans Pro 1"/>
              </a:rPr>
              <a:t> </a:t>
            </a:r>
            <a:r>
              <a:rPr lang="en-US" sz="5303" dirty="0" err="1">
                <a:solidFill>
                  <a:srgbClr val="000000"/>
                </a:solidFill>
                <a:latin typeface="PF Square Sans Pro 1"/>
              </a:rPr>
              <a:t>l’</a:t>
            </a:r>
            <a:r>
              <a:rPr lang="en-US" sz="5303" dirty="0" err="1">
                <a:solidFill>
                  <a:srgbClr val="92D050"/>
                </a:solidFill>
                <a:latin typeface="PF Square Sans Pro 1"/>
              </a:rPr>
              <a:t>imprenditoria</a:t>
            </a:r>
            <a:r>
              <a:rPr lang="en-US" sz="5303" dirty="0">
                <a:solidFill>
                  <a:srgbClr val="000000"/>
                </a:solidFill>
                <a:latin typeface="PF Square Sans Pro 1"/>
              </a:rPr>
              <a:t> </a:t>
            </a:r>
            <a:r>
              <a:rPr lang="en-US" sz="5303" dirty="0" err="1">
                <a:solidFill>
                  <a:srgbClr val="000000"/>
                </a:solidFill>
                <a:latin typeface="PF Square Sans Pro 1"/>
              </a:rPr>
              <a:t>attraverso</a:t>
            </a:r>
            <a:r>
              <a:rPr lang="en-US" sz="5303" dirty="0">
                <a:solidFill>
                  <a:srgbClr val="000000"/>
                </a:solidFill>
                <a:latin typeface="PF Square Sans Pro 1"/>
              </a:rPr>
              <a:t> </a:t>
            </a:r>
            <a:r>
              <a:rPr lang="en-US" sz="5303" dirty="0" err="1">
                <a:solidFill>
                  <a:srgbClr val="92D050"/>
                </a:solidFill>
                <a:latin typeface="PF Square Sans Pro 1"/>
              </a:rPr>
              <a:t>scambi</a:t>
            </a:r>
            <a:r>
              <a:rPr lang="en-US" sz="5303" dirty="0">
                <a:solidFill>
                  <a:srgbClr val="92D050"/>
                </a:solidFill>
                <a:latin typeface="PF Square Sans Pro 1"/>
              </a:rPr>
              <a:t> </a:t>
            </a:r>
            <a:r>
              <a:rPr lang="en-US" sz="5303" dirty="0" err="1">
                <a:solidFill>
                  <a:srgbClr val="92D050"/>
                </a:solidFill>
                <a:latin typeface="PF Square Sans Pro 1"/>
              </a:rPr>
              <a:t>transnazionali</a:t>
            </a:r>
            <a:r>
              <a:rPr lang="en-US" sz="5303" dirty="0">
                <a:solidFill>
                  <a:srgbClr val="92D050"/>
                </a:solidFill>
                <a:latin typeface="PF Square Sans Pro 1"/>
              </a:rPr>
              <a:t>.</a:t>
            </a:r>
          </a:p>
        </p:txBody>
      </p:sp>
      <p:pic>
        <p:nvPicPr>
          <p:cNvPr id="7" name="object 16">
            <a:extLst>
              <a:ext uri="{FF2B5EF4-FFF2-40B4-BE49-F238E27FC236}">
                <a16:creationId xmlns:a16="http://schemas.microsoft.com/office/drawing/2014/main" id="{31F9F436-F1B5-0E02-34EF-6D1F431DF821}"/>
              </a:ext>
            </a:extLst>
          </p:cNvPr>
          <p:cNvPicPr/>
          <p:nvPr/>
        </p:nvPicPr>
        <p:blipFill>
          <a:blip r:embed="rId2" cstate="print"/>
          <a:stretch>
            <a:fillRect/>
          </a:stretch>
        </p:blipFill>
        <p:spPr>
          <a:xfrm>
            <a:off x="304800" y="8713538"/>
            <a:ext cx="3886201" cy="1184773"/>
          </a:xfrm>
          <a:prstGeom prst="rect">
            <a:avLst/>
          </a:prstGeom>
        </p:spPr>
      </p:pic>
      <p:pic>
        <p:nvPicPr>
          <p:cNvPr id="8" name="Picture 7" descr="A black background with green text&#10;&#10;Description automatically generated">
            <a:extLst>
              <a:ext uri="{FF2B5EF4-FFF2-40B4-BE49-F238E27FC236}">
                <a16:creationId xmlns:a16="http://schemas.microsoft.com/office/drawing/2014/main" id="{88FFB3C8-3641-89EB-BB80-58EC58A113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9" name="Picture 8" descr="Blue text on a white background&#10;&#10;Description automatically generated">
            <a:extLst>
              <a:ext uri="{FF2B5EF4-FFF2-40B4-BE49-F238E27FC236}">
                <a16:creationId xmlns:a16="http://schemas.microsoft.com/office/drawing/2014/main" id="{42FEA91D-3FDE-2ADF-31A7-175E16165C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5619366" y="5737801"/>
            <a:ext cx="7315200" cy="192024"/>
          </a:xfrm>
          <a:custGeom>
            <a:avLst/>
            <a:gdLst/>
            <a:ahLst/>
            <a:cxnLst/>
            <a:rect l="l" t="t" r="r" b="b"/>
            <a:pathLst>
              <a:path w="7315200" h="192024">
                <a:moveTo>
                  <a:pt x="0" y="0"/>
                </a:moveTo>
                <a:lnTo>
                  <a:pt x="7315200" y="0"/>
                </a:lnTo>
                <a:lnTo>
                  <a:pt x="7315200" y="192024"/>
                </a:lnTo>
                <a:lnTo>
                  <a:pt x="0" y="1920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a:grpSpLocks noChangeAspect="1"/>
          </p:cNvGrpSpPr>
          <p:nvPr/>
        </p:nvGrpSpPr>
        <p:grpSpPr>
          <a:xfrm>
            <a:off x="3716870" y="2957581"/>
            <a:ext cx="5370678" cy="5246370"/>
            <a:chOff x="0" y="0"/>
            <a:chExt cx="4828540" cy="4716780"/>
          </a:xfrm>
        </p:grpSpPr>
        <p:sp>
          <p:nvSpPr>
            <p:cNvPr id="5" name="Freeform 5"/>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4"/>
              <a:stretch>
                <a:fillRect l="-8367" t="-16527" r="-62288"/>
              </a:stretch>
            </a:blipFill>
          </p:spPr>
          <p:txBody>
            <a:bodyPr/>
            <a:lstStyle/>
            <a:p>
              <a:endParaRPr lang="en-US"/>
            </a:p>
          </p:txBody>
        </p:sp>
      </p:grpSp>
      <p:grpSp>
        <p:nvGrpSpPr>
          <p:cNvPr id="6" name="Group 6"/>
          <p:cNvGrpSpPr>
            <a:grpSpLocks noChangeAspect="1"/>
          </p:cNvGrpSpPr>
          <p:nvPr/>
        </p:nvGrpSpPr>
        <p:grpSpPr>
          <a:xfrm>
            <a:off x="10249227" y="2957581"/>
            <a:ext cx="5370678" cy="5246370"/>
            <a:chOff x="0" y="0"/>
            <a:chExt cx="4828540" cy="4716780"/>
          </a:xfrm>
        </p:grpSpPr>
        <p:sp>
          <p:nvSpPr>
            <p:cNvPr id="7" name="Freeform 7"/>
            <p:cNvSpPr/>
            <p:nvPr/>
          </p:nvSpPr>
          <p:spPr>
            <a:xfrm flipH="1">
              <a:off x="-769" y="-7620"/>
              <a:ext cx="4833620" cy="4726940"/>
            </a:xfrm>
            <a:custGeom>
              <a:avLst/>
              <a:gdLst/>
              <a:ahLst/>
              <a:cxnLst/>
              <a:rect l="l" t="t" r="r" b="b"/>
              <a:pathLst>
                <a:path w="4833620" h="4726940">
                  <a:moveTo>
                    <a:pt x="1417320" y="4662170"/>
                  </a:moveTo>
                  <a:cubicBezTo>
                    <a:pt x="1445260" y="4669790"/>
                    <a:pt x="1466850" y="4679950"/>
                    <a:pt x="1488440" y="4682490"/>
                  </a:cubicBezTo>
                  <a:cubicBezTo>
                    <a:pt x="1610360" y="4692650"/>
                    <a:pt x="1731010" y="4702810"/>
                    <a:pt x="1852930" y="4711700"/>
                  </a:cubicBezTo>
                  <a:cubicBezTo>
                    <a:pt x="1915160" y="4715510"/>
                    <a:pt x="1977390" y="4719320"/>
                    <a:pt x="2039620" y="4720590"/>
                  </a:cubicBezTo>
                  <a:cubicBezTo>
                    <a:pt x="2106930" y="4723130"/>
                    <a:pt x="2174240" y="4726940"/>
                    <a:pt x="2240280" y="4724400"/>
                  </a:cubicBezTo>
                  <a:cubicBezTo>
                    <a:pt x="2303780" y="4723130"/>
                    <a:pt x="2367280" y="4719320"/>
                    <a:pt x="2428240" y="4707890"/>
                  </a:cubicBezTo>
                  <a:cubicBezTo>
                    <a:pt x="2506980" y="4693920"/>
                    <a:pt x="2586990" y="4693920"/>
                    <a:pt x="2664460" y="4681220"/>
                  </a:cubicBezTo>
                  <a:cubicBezTo>
                    <a:pt x="2866390" y="4648200"/>
                    <a:pt x="3072130" y="4657090"/>
                    <a:pt x="3275330" y="4643120"/>
                  </a:cubicBezTo>
                  <a:cubicBezTo>
                    <a:pt x="3389630" y="4635500"/>
                    <a:pt x="3503930" y="4617720"/>
                    <a:pt x="3618230" y="4602480"/>
                  </a:cubicBezTo>
                  <a:cubicBezTo>
                    <a:pt x="3747770" y="4585970"/>
                    <a:pt x="3877310" y="4566920"/>
                    <a:pt x="4008120" y="4549140"/>
                  </a:cubicBezTo>
                  <a:cubicBezTo>
                    <a:pt x="4103370" y="4536440"/>
                    <a:pt x="4199890" y="4523740"/>
                    <a:pt x="4295140" y="4511040"/>
                  </a:cubicBezTo>
                  <a:cubicBezTo>
                    <a:pt x="4297680" y="4511040"/>
                    <a:pt x="4300220" y="4509770"/>
                    <a:pt x="4302760" y="4509770"/>
                  </a:cubicBezTo>
                  <a:cubicBezTo>
                    <a:pt x="4382770" y="4475479"/>
                    <a:pt x="4467860" y="4448810"/>
                    <a:pt x="4541520" y="4404360"/>
                  </a:cubicBezTo>
                  <a:cubicBezTo>
                    <a:pt x="4665980" y="4328160"/>
                    <a:pt x="4719320" y="4206240"/>
                    <a:pt x="4724400" y="4062730"/>
                  </a:cubicBezTo>
                  <a:cubicBezTo>
                    <a:pt x="4725670" y="4013200"/>
                    <a:pt x="4732020" y="3964940"/>
                    <a:pt x="4732020" y="3915410"/>
                  </a:cubicBezTo>
                  <a:cubicBezTo>
                    <a:pt x="4730750" y="3846830"/>
                    <a:pt x="4725670" y="3779520"/>
                    <a:pt x="4721860" y="3712210"/>
                  </a:cubicBezTo>
                  <a:cubicBezTo>
                    <a:pt x="4711700" y="3511550"/>
                    <a:pt x="4706620" y="3310890"/>
                    <a:pt x="4721860" y="3110230"/>
                  </a:cubicBezTo>
                  <a:cubicBezTo>
                    <a:pt x="4735830" y="2929890"/>
                    <a:pt x="4748530" y="2750820"/>
                    <a:pt x="4762500" y="2570480"/>
                  </a:cubicBezTo>
                  <a:cubicBezTo>
                    <a:pt x="4771390" y="2454910"/>
                    <a:pt x="4782820" y="2340610"/>
                    <a:pt x="4790440" y="2225040"/>
                  </a:cubicBezTo>
                  <a:cubicBezTo>
                    <a:pt x="4795520" y="2148840"/>
                    <a:pt x="4794250" y="2071370"/>
                    <a:pt x="4799330" y="1995170"/>
                  </a:cubicBezTo>
                  <a:cubicBezTo>
                    <a:pt x="4801870" y="1951990"/>
                    <a:pt x="4815840" y="1910080"/>
                    <a:pt x="4817110" y="1866900"/>
                  </a:cubicBezTo>
                  <a:cubicBezTo>
                    <a:pt x="4822190" y="1762760"/>
                    <a:pt x="4823460" y="1657350"/>
                    <a:pt x="4826000" y="1551940"/>
                  </a:cubicBezTo>
                  <a:cubicBezTo>
                    <a:pt x="4827270" y="1511300"/>
                    <a:pt x="4833620" y="1470660"/>
                    <a:pt x="4832350" y="1430020"/>
                  </a:cubicBezTo>
                  <a:cubicBezTo>
                    <a:pt x="4831080" y="1366520"/>
                    <a:pt x="4823460" y="1303020"/>
                    <a:pt x="4822190" y="1239520"/>
                  </a:cubicBezTo>
                  <a:cubicBezTo>
                    <a:pt x="4820920" y="1165860"/>
                    <a:pt x="4828540" y="1092200"/>
                    <a:pt x="4826000" y="1019810"/>
                  </a:cubicBezTo>
                  <a:cubicBezTo>
                    <a:pt x="4826000" y="949960"/>
                    <a:pt x="4817110" y="881380"/>
                    <a:pt x="4808220" y="811530"/>
                  </a:cubicBezTo>
                  <a:cubicBezTo>
                    <a:pt x="4805680" y="787400"/>
                    <a:pt x="4787900" y="765810"/>
                    <a:pt x="4782820" y="741680"/>
                  </a:cubicBezTo>
                  <a:cubicBezTo>
                    <a:pt x="4761230" y="622300"/>
                    <a:pt x="4738370" y="502920"/>
                    <a:pt x="4682490" y="392430"/>
                  </a:cubicBezTo>
                  <a:cubicBezTo>
                    <a:pt x="4669790" y="368300"/>
                    <a:pt x="4649470" y="346710"/>
                    <a:pt x="4630420" y="327660"/>
                  </a:cubicBezTo>
                  <a:cubicBezTo>
                    <a:pt x="4624070" y="321310"/>
                    <a:pt x="4608830" y="325120"/>
                    <a:pt x="4605020" y="325120"/>
                  </a:cubicBezTo>
                  <a:cubicBezTo>
                    <a:pt x="4596130" y="308610"/>
                    <a:pt x="4591050" y="292100"/>
                    <a:pt x="4580890" y="284480"/>
                  </a:cubicBezTo>
                  <a:cubicBezTo>
                    <a:pt x="4526280" y="242570"/>
                    <a:pt x="4469130" y="212090"/>
                    <a:pt x="4398010" y="204470"/>
                  </a:cubicBezTo>
                  <a:cubicBezTo>
                    <a:pt x="4344670" y="198120"/>
                    <a:pt x="4292600" y="175260"/>
                    <a:pt x="4239260" y="162560"/>
                  </a:cubicBezTo>
                  <a:cubicBezTo>
                    <a:pt x="4174490" y="147320"/>
                    <a:pt x="4109720" y="129540"/>
                    <a:pt x="4042410" y="120650"/>
                  </a:cubicBezTo>
                  <a:cubicBezTo>
                    <a:pt x="3981450" y="113030"/>
                    <a:pt x="3923030" y="96520"/>
                    <a:pt x="3860800" y="91440"/>
                  </a:cubicBezTo>
                  <a:cubicBezTo>
                    <a:pt x="3797300" y="86360"/>
                    <a:pt x="3733800" y="71120"/>
                    <a:pt x="3669030" y="66040"/>
                  </a:cubicBezTo>
                  <a:cubicBezTo>
                    <a:pt x="3493770" y="53340"/>
                    <a:pt x="3317240" y="44450"/>
                    <a:pt x="3141980" y="34290"/>
                  </a:cubicBezTo>
                  <a:cubicBezTo>
                    <a:pt x="3098800" y="31750"/>
                    <a:pt x="3055620" y="34290"/>
                    <a:pt x="3012440" y="35560"/>
                  </a:cubicBezTo>
                  <a:cubicBezTo>
                    <a:pt x="2990850" y="36830"/>
                    <a:pt x="2969260" y="41910"/>
                    <a:pt x="2946400" y="44450"/>
                  </a:cubicBezTo>
                  <a:cubicBezTo>
                    <a:pt x="2936240" y="45720"/>
                    <a:pt x="2926080" y="41910"/>
                    <a:pt x="2915920" y="41910"/>
                  </a:cubicBezTo>
                  <a:cubicBezTo>
                    <a:pt x="2885440" y="41910"/>
                    <a:pt x="2853690" y="41910"/>
                    <a:pt x="2823210" y="40640"/>
                  </a:cubicBezTo>
                  <a:cubicBezTo>
                    <a:pt x="2764790" y="38100"/>
                    <a:pt x="2705100" y="31750"/>
                    <a:pt x="2646680" y="31750"/>
                  </a:cubicBezTo>
                  <a:cubicBezTo>
                    <a:pt x="2589530" y="31750"/>
                    <a:pt x="2532380" y="35560"/>
                    <a:pt x="2475230" y="38100"/>
                  </a:cubicBezTo>
                  <a:lnTo>
                    <a:pt x="2429510" y="38100"/>
                  </a:lnTo>
                  <a:cubicBezTo>
                    <a:pt x="2359660" y="35560"/>
                    <a:pt x="2291080" y="35560"/>
                    <a:pt x="2221230" y="31750"/>
                  </a:cubicBezTo>
                  <a:cubicBezTo>
                    <a:pt x="2153920" y="27940"/>
                    <a:pt x="2087880" y="19050"/>
                    <a:pt x="2020570" y="15240"/>
                  </a:cubicBezTo>
                  <a:cubicBezTo>
                    <a:pt x="1988820" y="12700"/>
                    <a:pt x="1955800" y="12700"/>
                    <a:pt x="1924050" y="19050"/>
                  </a:cubicBezTo>
                  <a:cubicBezTo>
                    <a:pt x="1875790" y="27940"/>
                    <a:pt x="1830070" y="33020"/>
                    <a:pt x="1781810" y="19050"/>
                  </a:cubicBezTo>
                  <a:cubicBezTo>
                    <a:pt x="1764030" y="13970"/>
                    <a:pt x="1741170" y="22860"/>
                    <a:pt x="1720850" y="25400"/>
                  </a:cubicBezTo>
                  <a:cubicBezTo>
                    <a:pt x="1711960" y="26670"/>
                    <a:pt x="1701800" y="29210"/>
                    <a:pt x="1696720" y="25400"/>
                  </a:cubicBezTo>
                  <a:cubicBezTo>
                    <a:pt x="1662430" y="0"/>
                    <a:pt x="1630680" y="6350"/>
                    <a:pt x="1597660" y="27940"/>
                  </a:cubicBezTo>
                  <a:cubicBezTo>
                    <a:pt x="1593850" y="30480"/>
                    <a:pt x="1583690" y="24130"/>
                    <a:pt x="1576070" y="24130"/>
                  </a:cubicBezTo>
                  <a:cubicBezTo>
                    <a:pt x="1545590" y="24130"/>
                    <a:pt x="1515110" y="24130"/>
                    <a:pt x="1483360" y="25400"/>
                  </a:cubicBezTo>
                  <a:cubicBezTo>
                    <a:pt x="1460500" y="26670"/>
                    <a:pt x="1438910" y="34290"/>
                    <a:pt x="1416050" y="36830"/>
                  </a:cubicBezTo>
                  <a:cubicBezTo>
                    <a:pt x="1366520" y="43180"/>
                    <a:pt x="1315720" y="53340"/>
                    <a:pt x="1264920" y="53340"/>
                  </a:cubicBezTo>
                  <a:cubicBezTo>
                    <a:pt x="1169670" y="54610"/>
                    <a:pt x="1074420" y="58420"/>
                    <a:pt x="980441" y="78740"/>
                  </a:cubicBezTo>
                  <a:cubicBezTo>
                    <a:pt x="892811" y="97790"/>
                    <a:pt x="802641" y="97790"/>
                    <a:pt x="713741" y="113030"/>
                  </a:cubicBezTo>
                  <a:cubicBezTo>
                    <a:pt x="660400" y="121920"/>
                    <a:pt x="605791" y="138430"/>
                    <a:pt x="560070" y="165100"/>
                  </a:cubicBezTo>
                  <a:cubicBezTo>
                    <a:pt x="510541" y="193040"/>
                    <a:pt x="472441" y="238760"/>
                    <a:pt x="427991" y="276860"/>
                  </a:cubicBezTo>
                  <a:cubicBezTo>
                    <a:pt x="411481" y="290830"/>
                    <a:pt x="387350" y="300990"/>
                    <a:pt x="375920" y="318770"/>
                  </a:cubicBezTo>
                  <a:cubicBezTo>
                    <a:pt x="342900" y="367030"/>
                    <a:pt x="313691" y="417830"/>
                    <a:pt x="284480" y="468630"/>
                  </a:cubicBezTo>
                  <a:cubicBezTo>
                    <a:pt x="262890" y="505460"/>
                    <a:pt x="241300" y="543560"/>
                    <a:pt x="224790" y="581660"/>
                  </a:cubicBezTo>
                  <a:cubicBezTo>
                    <a:pt x="207010" y="626110"/>
                    <a:pt x="193040" y="671830"/>
                    <a:pt x="179070" y="718820"/>
                  </a:cubicBezTo>
                  <a:cubicBezTo>
                    <a:pt x="157480" y="792480"/>
                    <a:pt x="132080" y="866140"/>
                    <a:pt x="118110" y="942340"/>
                  </a:cubicBezTo>
                  <a:cubicBezTo>
                    <a:pt x="97790" y="1049020"/>
                    <a:pt x="87630" y="1158240"/>
                    <a:pt x="72390" y="1266190"/>
                  </a:cubicBezTo>
                  <a:cubicBezTo>
                    <a:pt x="67310" y="1301750"/>
                    <a:pt x="60960" y="1337310"/>
                    <a:pt x="58420" y="1372870"/>
                  </a:cubicBezTo>
                  <a:cubicBezTo>
                    <a:pt x="50800" y="1474470"/>
                    <a:pt x="45720" y="1574800"/>
                    <a:pt x="39370" y="1676400"/>
                  </a:cubicBezTo>
                  <a:cubicBezTo>
                    <a:pt x="30480" y="1802130"/>
                    <a:pt x="17780" y="1926590"/>
                    <a:pt x="11430" y="2052320"/>
                  </a:cubicBezTo>
                  <a:cubicBezTo>
                    <a:pt x="5080" y="2172970"/>
                    <a:pt x="0" y="2294890"/>
                    <a:pt x="2540" y="2416810"/>
                  </a:cubicBezTo>
                  <a:cubicBezTo>
                    <a:pt x="6350" y="2620010"/>
                    <a:pt x="16510" y="2821940"/>
                    <a:pt x="26670" y="3025140"/>
                  </a:cubicBezTo>
                  <a:cubicBezTo>
                    <a:pt x="33020" y="3150870"/>
                    <a:pt x="41910" y="3275330"/>
                    <a:pt x="54610" y="3399790"/>
                  </a:cubicBezTo>
                  <a:cubicBezTo>
                    <a:pt x="67310" y="3524250"/>
                    <a:pt x="86360" y="3647440"/>
                    <a:pt x="100330" y="3771900"/>
                  </a:cubicBezTo>
                  <a:cubicBezTo>
                    <a:pt x="110490" y="3858260"/>
                    <a:pt x="113030" y="3944620"/>
                    <a:pt x="124460" y="4029710"/>
                  </a:cubicBezTo>
                  <a:cubicBezTo>
                    <a:pt x="134620" y="4107180"/>
                    <a:pt x="172720" y="4175760"/>
                    <a:pt x="223520" y="4232910"/>
                  </a:cubicBezTo>
                  <a:cubicBezTo>
                    <a:pt x="265430" y="4281170"/>
                    <a:pt x="298450" y="4335780"/>
                    <a:pt x="341630" y="4382770"/>
                  </a:cubicBezTo>
                  <a:cubicBezTo>
                    <a:pt x="379730" y="4424679"/>
                    <a:pt x="421639" y="4466590"/>
                    <a:pt x="487680" y="4467860"/>
                  </a:cubicBezTo>
                  <a:cubicBezTo>
                    <a:pt x="502920" y="4467860"/>
                    <a:pt x="516889" y="4483100"/>
                    <a:pt x="532130" y="4490720"/>
                  </a:cubicBezTo>
                  <a:cubicBezTo>
                    <a:pt x="596900" y="4518660"/>
                    <a:pt x="664209" y="4542790"/>
                    <a:pt x="727709" y="4573270"/>
                  </a:cubicBezTo>
                  <a:cubicBezTo>
                    <a:pt x="844550" y="4629150"/>
                    <a:pt x="970280" y="4638040"/>
                    <a:pt x="1096009" y="4643120"/>
                  </a:cubicBezTo>
                  <a:cubicBezTo>
                    <a:pt x="1144269" y="4645660"/>
                    <a:pt x="1193800" y="4641850"/>
                    <a:pt x="1242059" y="4645660"/>
                  </a:cubicBezTo>
                  <a:cubicBezTo>
                    <a:pt x="1266189" y="4646930"/>
                    <a:pt x="1289050" y="4658360"/>
                    <a:pt x="1311909" y="4663440"/>
                  </a:cubicBezTo>
                  <a:cubicBezTo>
                    <a:pt x="1322069" y="4665980"/>
                    <a:pt x="1332230" y="4664710"/>
                    <a:pt x="1343659" y="4665980"/>
                  </a:cubicBezTo>
                  <a:cubicBezTo>
                    <a:pt x="1358900" y="4667250"/>
                    <a:pt x="1374139" y="4671060"/>
                    <a:pt x="1389380" y="4669790"/>
                  </a:cubicBezTo>
                  <a:cubicBezTo>
                    <a:pt x="1404620" y="4667250"/>
                    <a:pt x="1414780" y="4662170"/>
                    <a:pt x="1417320" y="4662170"/>
                  </a:cubicBezTo>
                  <a:close/>
                </a:path>
              </a:pathLst>
            </a:custGeom>
            <a:blipFill>
              <a:blip r:embed="rId5"/>
              <a:stretch>
                <a:fillRect l="-38668" t="-8440" r="-39889" b="-13483"/>
              </a:stretch>
            </a:blipFill>
          </p:spPr>
          <p:txBody>
            <a:bodyPr/>
            <a:lstStyle/>
            <a:p>
              <a:endParaRPr lang="en-US"/>
            </a:p>
          </p:txBody>
        </p:sp>
      </p:grpSp>
      <p:grpSp>
        <p:nvGrpSpPr>
          <p:cNvPr id="8" name="Group 8"/>
          <p:cNvGrpSpPr/>
          <p:nvPr/>
        </p:nvGrpSpPr>
        <p:grpSpPr>
          <a:xfrm>
            <a:off x="4191001" y="1850568"/>
            <a:ext cx="11045829" cy="859018"/>
            <a:chOff x="779080" y="928913"/>
            <a:chExt cx="14727773" cy="1145358"/>
          </a:xfrm>
        </p:grpSpPr>
        <p:sp>
          <p:nvSpPr>
            <p:cNvPr id="9" name="Freeform 9"/>
            <p:cNvSpPr/>
            <p:nvPr/>
          </p:nvSpPr>
          <p:spPr>
            <a:xfrm flipV="1">
              <a:off x="4335079" y="964654"/>
              <a:ext cx="7620001" cy="701496"/>
            </a:xfrm>
            <a:custGeom>
              <a:avLst/>
              <a:gdLst/>
              <a:ahLst/>
              <a:cxnLst/>
              <a:rect l="l" t="t" r="r" b="b"/>
              <a:pathLst>
                <a:path w="4193739" h="701498">
                  <a:moveTo>
                    <a:pt x="0" y="701498"/>
                  </a:moveTo>
                  <a:lnTo>
                    <a:pt x="4193739" y="701498"/>
                  </a:lnTo>
                  <a:lnTo>
                    <a:pt x="4193739" y="0"/>
                  </a:lnTo>
                  <a:lnTo>
                    <a:pt x="0" y="0"/>
                  </a:lnTo>
                  <a:lnTo>
                    <a:pt x="0" y="701498"/>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dirty="0"/>
            </a:p>
          </p:txBody>
        </p:sp>
        <p:sp>
          <p:nvSpPr>
            <p:cNvPr id="10" name="TextBox 10"/>
            <p:cNvSpPr txBox="1"/>
            <p:nvPr/>
          </p:nvSpPr>
          <p:spPr>
            <a:xfrm>
              <a:off x="779080" y="928913"/>
              <a:ext cx="14727773" cy="1145358"/>
            </a:xfrm>
            <a:prstGeom prst="rect">
              <a:avLst/>
            </a:prstGeom>
          </p:spPr>
          <p:txBody>
            <a:bodyPr wrap="square" lIns="0" tIns="0" rIns="0" bIns="0" rtlCol="0" anchor="t">
              <a:spAutoFit/>
            </a:bodyPr>
            <a:lstStyle/>
            <a:p>
              <a:pPr algn="ctr">
                <a:lnSpc>
                  <a:spcPts val="3499"/>
                </a:lnSpc>
                <a:spcBef>
                  <a:spcPct val="0"/>
                </a:spcBef>
              </a:pPr>
              <a:r>
                <a:rPr lang="en-US" sz="2499" dirty="0" err="1">
                  <a:solidFill>
                    <a:srgbClr val="000000"/>
                  </a:solidFill>
                  <a:latin typeface="PF Square Sans Pro 2"/>
                </a:rPr>
                <a:t>Mettiamo</a:t>
              </a:r>
              <a:r>
                <a:rPr lang="en-US" sz="2499" dirty="0">
                  <a:solidFill>
                    <a:srgbClr val="000000"/>
                  </a:solidFill>
                  <a:latin typeface="PF Square Sans Pro 2"/>
                </a:rPr>
                <a:t> in </a:t>
              </a:r>
              <a:r>
                <a:rPr lang="en-US" sz="2499" dirty="0" err="1">
                  <a:solidFill>
                    <a:srgbClr val="000000"/>
                  </a:solidFill>
                  <a:latin typeface="PF Square Sans Pro 2"/>
                </a:rPr>
                <a:t>contatto</a:t>
              </a:r>
              <a:r>
                <a:rPr lang="en-US" sz="2499" dirty="0">
                  <a:solidFill>
                    <a:srgbClr val="000000"/>
                  </a:solidFill>
                  <a:latin typeface="PF Square Sans Pro 2"/>
                </a:rPr>
                <a:t> </a:t>
              </a:r>
              <a:r>
                <a:rPr lang="en-US" sz="2499" dirty="0" err="1">
                  <a:solidFill>
                    <a:srgbClr val="000000"/>
                  </a:solidFill>
                  <a:latin typeface="PF Square Sans Pro 2"/>
                </a:rPr>
                <a:t>imprenditori</a:t>
              </a:r>
              <a:r>
                <a:rPr lang="en-US" sz="2499" dirty="0">
                  <a:solidFill>
                    <a:srgbClr val="000000"/>
                  </a:solidFill>
                  <a:latin typeface="PF Square Sans Pro 2"/>
                </a:rPr>
                <a:t> </a:t>
              </a:r>
              <a:r>
                <a:rPr lang="en-US" sz="2499" dirty="0" err="1">
                  <a:solidFill>
                    <a:srgbClr val="000000"/>
                  </a:solidFill>
                  <a:latin typeface="PF Square Sans Pro 2"/>
                </a:rPr>
                <a:t>esperti</a:t>
              </a:r>
              <a:r>
                <a:rPr lang="en-US" sz="2499" dirty="0">
                  <a:solidFill>
                    <a:srgbClr val="000000"/>
                  </a:solidFill>
                  <a:latin typeface="PF Square Sans Pro 2"/>
                </a:rPr>
                <a:t> e </a:t>
              </a:r>
              <a:r>
                <a:rPr lang="en-US" sz="2499" dirty="0" err="1">
                  <a:solidFill>
                    <a:srgbClr val="000000"/>
                  </a:solidFill>
                  <a:latin typeface="PF Square Sans Pro 2"/>
                </a:rPr>
                <a:t>giovani</a:t>
              </a:r>
              <a:r>
                <a:rPr lang="en-US" sz="2499" dirty="0">
                  <a:solidFill>
                    <a:srgbClr val="000000"/>
                  </a:solidFill>
                  <a:latin typeface="PF Square Sans Pro 2"/>
                </a:rPr>
                <a:t> </a:t>
              </a:r>
              <a:r>
                <a:rPr lang="en-US" sz="2499" dirty="0" err="1">
                  <a:solidFill>
                    <a:srgbClr val="000000"/>
                  </a:solidFill>
                  <a:latin typeface="PF Square Sans Pro 2"/>
                </a:rPr>
                <a:t>imprenditori</a:t>
              </a:r>
              <a:r>
                <a:rPr lang="en-US" sz="2499" dirty="0">
                  <a:solidFill>
                    <a:srgbClr val="000000"/>
                  </a:solidFill>
                  <a:latin typeface="PF Square Sans Pro 2"/>
                </a:rPr>
                <a:t> </a:t>
              </a:r>
              <a:r>
                <a:rPr lang="en-US" sz="2499" dirty="0" err="1">
                  <a:solidFill>
                    <a:srgbClr val="000000"/>
                  </a:solidFill>
                  <a:latin typeface="PF Square Sans Pro 2"/>
                </a:rPr>
                <a:t>provenienti</a:t>
              </a:r>
              <a:r>
                <a:rPr lang="en-US" sz="2499" dirty="0">
                  <a:solidFill>
                    <a:srgbClr val="000000"/>
                  </a:solidFill>
                  <a:latin typeface="PF Square Sans Pro 2"/>
                </a:rPr>
                <a:t> da </a:t>
              </a:r>
              <a:r>
                <a:rPr lang="en-US" sz="2499" dirty="0" err="1">
                  <a:solidFill>
                    <a:srgbClr val="000000"/>
                  </a:solidFill>
                  <a:latin typeface="PF Square Sans Pro 2"/>
                </a:rPr>
                <a:t>Paesi</a:t>
              </a:r>
              <a:r>
                <a:rPr lang="en-US" sz="2499" dirty="0">
                  <a:solidFill>
                    <a:srgbClr val="000000"/>
                  </a:solidFill>
                  <a:latin typeface="PF Square Sans Pro 2"/>
                </a:rPr>
                <a:t> </a:t>
              </a:r>
              <a:r>
                <a:rPr lang="en-US" sz="2499" dirty="0" err="1">
                  <a:solidFill>
                    <a:srgbClr val="000000"/>
                  </a:solidFill>
                  <a:latin typeface="PF Square Sans Pro 2"/>
                </a:rPr>
                <a:t>diversi</a:t>
              </a:r>
              <a:r>
                <a:rPr lang="en-US" sz="2499" dirty="0">
                  <a:solidFill>
                    <a:srgbClr val="000000"/>
                  </a:solidFill>
                  <a:latin typeface="PF Square Sans Pro 2"/>
                </a:rPr>
                <a:t>, </a:t>
              </a:r>
              <a:r>
                <a:rPr lang="en-US" sz="2499" dirty="0" err="1">
                  <a:solidFill>
                    <a:srgbClr val="000000"/>
                  </a:solidFill>
                  <a:latin typeface="PF Square Sans Pro 2"/>
                </a:rPr>
                <a:t>i</a:t>
              </a:r>
              <a:r>
                <a:rPr lang="en-US" sz="2499" dirty="0">
                  <a:solidFill>
                    <a:srgbClr val="000000"/>
                  </a:solidFill>
                  <a:latin typeface="PF Square Sans Pro 2"/>
                </a:rPr>
                <a:t> </a:t>
              </a:r>
              <a:r>
                <a:rPr lang="en-US" sz="2499" dirty="0" err="1">
                  <a:solidFill>
                    <a:srgbClr val="000000"/>
                  </a:solidFill>
                  <a:latin typeface="PF Square Sans Pro 2"/>
                </a:rPr>
                <a:t>quali</a:t>
              </a:r>
              <a:r>
                <a:rPr lang="en-US" sz="2499" dirty="0">
                  <a:solidFill>
                    <a:srgbClr val="000000"/>
                  </a:solidFill>
                  <a:latin typeface="PF Square Sans Pro 2"/>
                </a:rPr>
                <a:t> </a:t>
              </a:r>
              <a:r>
                <a:rPr lang="en-US" sz="2499" dirty="0" err="1">
                  <a:solidFill>
                    <a:srgbClr val="000000"/>
                  </a:solidFill>
                  <a:latin typeface="PF Square Sans Pro 2"/>
                </a:rPr>
                <a:t>possono</a:t>
              </a:r>
              <a:r>
                <a:rPr lang="en-US" sz="2499" dirty="0">
                  <a:solidFill>
                    <a:srgbClr val="000000"/>
                  </a:solidFill>
                  <a:latin typeface="PF Square Sans Pro 2"/>
                </a:rPr>
                <a:t> </a:t>
              </a:r>
              <a:r>
                <a:rPr lang="en-US" sz="2499" dirty="0" err="1">
                  <a:solidFill>
                    <a:srgbClr val="000000"/>
                  </a:solidFill>
                  <a:latin typeface="PF Square Sans Pro 2"/>
                </a:rPr>
                <a:t>avviare</a:t>
              </a:r>
              <a:r>
                <a:rPr lang="en-US" sz="2499" dirty="0">
                  <a:solidFill>
                    <a:srgbClr val="000000"/>
                  </a:solidFill>
                  <a:latin typeface="PF Square Sans Pro 2"/>
                </a:rPr>
                <a:t> </a:t>
              </a:r>
              <a:r>
                <a:rPr lang="en-US" sz="2499" dirty="0" err="1">
                  <a:solidFill>
                    <a:srgbClr val="000000"/>
                  </a:solidFill>
                  <a:latin typeface="PF Square Sans Pro 2"/>
                </a:rPr>
                <a:t>collaborazioni</a:t>
              </a:r>
              <a:r>
                <a:rPr lang="en-US" sz="2499" dirty="0">
                  <a:solidFill>
                    <a:srgbClr val="000000"/>
                  </a:solidFill>
                  <a:latin typeface="PF Square Sans Pro 2"/>
                </a:rPr>
                <a:t> </a:t>
              </a:r>
              <a:r>
                <a:rPr lang="en-US" sz="2499" dirty="0" err="1">
                  <a:solidFill>
                    <a:srgbClr val="000000"/>
                  </a:solidFill>
                  <a:latin typeface="PF Square Sans Pro 2"/>
                </a:rPr>
                <a:t>attraverso</a:t>
              </a:r>
              <a:r>
                <a:rPr lang="en-US" sz="2499" dirty="0">
                  <a:solidFill>
                    <a:srgbClr val="000000"/>
                  </a:solidFill>
                  <a:latin typeface="PF Square Sans Pro 2"/>
                </a:rPr>
                <a:t> </a:t>
              </a:r>
              <a:r>
                <a:rPr lang="en-US" sz="2499" dirty="0" err="1">
                  <a:solidFill>
                    <a:srgbClr val="000000"/>
                  </a:solidFill>
                  <a:latin typeface="PF Square Sans Pro 2"/>
                </a:rPr>
                <a:t>mobilità</a:t>
              </a:r>
              <a:r>
                <a:rPr lang="en-US" sz="2499" dirty="0">
                  <a:solidFill>
                    <a:srgbClr val="000000"/>
                  </a:solidFill>
                  <a:latin typeface="PF Square Sans Pro 2"/>
                </a:rPr>
                <a:t> </a:t>
              </a:r>
              <a:r>
                <a:rPr lang="en-US" sz="2499" dirty="0" err="1">
                  <a:solidFill>
                    <a:srgbClr val="000000"/>
                  </a:solidFill>
                  <a:latin typeface="PF Square Sans Pro 2"/>
                </a:rPr>
                <a:t>internazionali</a:t>
              </a:r>
              <a:r>
                <a:rPr lang="en-US" sz="2499" dirty="0">
                  <a:solidFill>
                    <a:srgbClr val="000000"/>
                  </a:solidFill>
                  <a:latin typeface="PF Square Sans Pro 2"/>
                </a:rPr>
                <a:t>.</a:t>
              </a:r>
            </a:p>
          </p:txBody>
        </p:sp>
      </p:grpSp>
      <p:sp>
        <p:nvSpPr>
          <p:cNvPr id="11" name="TextBox 11"/>
          <p:cNvSpPr txBox="1"/>
          <p:nvPr/>
        </p:nvSpPr>
        <p:spPr>
          <a:xfrm>
            <a:off x="14837062" y="5231691"/>
            <a:ext cx="3071048" cy="692497"/>
          </a:xfrm>
          <a:prstGeom prst="rect">
            <a:avLst/>
          </a:prstGeom>
        </p:spPr>
        <p:txBody>
          <a:bodyPr wrap="square" lIns="0" tIns="0" rIns="0" bIns="0" rtlCol="0" anchor="t">
            <a:spAutoFit/>
          </a:bodyPr>
          <a:lstStyle/>
          <a:p>
            <a:pPr algn="ctr">
              <a:lnSpc>
                <a:spcPts val="2749"/>
              </a:lnSpc>
            </a:pPr>
            <a:r>
              <a:rPr lang="en-US" sz="2499" dirty="0" err="1">
                <a:solidFill>
                  <a:srgbClr val="000000"/>
                </a:solidFill>
                <a:latin typeface="PF Square Sans Pro 2"/>
              </a:rPr>
              <a:t>Giovane</a:t>
            </a:r>
            <a:r>
              <a:rPr lang="en-US" sz="2499" dirty="0">
                <a:solidFill>
                  <a:srgbClr val="000000"/>
                </a:solidFill>
                <a:latin typeface="PF Square Sans Pro 2"/>
              </a:rPr>
              <a:t> </a:t>
            </a:r>
            <a:r>
              <a:rPr lang="en-US" sz="2499" dirty="0" err="1">
                <a:solidFill>
                  <a:srgbClr val="000000"/>
                </a:solidFill>
                <a:latin typeface="PF Square Sans Pro 2"/>
              </a:rPr>
              <a:t>Imprenditore</a:t>
            </a:r>
            <a:r>
              <a:rPr lang="en-US" sz="2499" dirty="0">
                <a:solidFill>
                  <a:srgbClr val="000000"/>
                </a:solidFill>
                <a:latin typeface="PF Square Sans Pro 2"/>
              </a:rPr>
              <a:t> ‘New entrepreneur’</a:t>
            </a:r>
          </a:p>
        </p:txBody>
      </p:sp>
      <p:sp>
        <p:nvSpPr>
          <p:cNvPr id="12" name="TextBox 12"/>
          <p:cNvSpPr txBox="1"/>
          <p:nvPr/>
        </p:nvSpPr>
        <p:spPr>
          <a:xfrm>
            <a:off x="1049341" y="5091164"/>
            <a:ext cx="2804109" cy="692497"/>
          </a:xfrm>
          <a:prstGeom prst="rect">
            <a:avLst/>
          </a:prstGeom>
        </p:spPr>
        <p:txBody>
          <a:bodyPr wrap="square" lIns="0" tIns="0" rIns="0" bIns="0" rtlCol="0" anchor="t">
            <a:spAutoFit/>
          </a:bodyPr>
          <a:lstStyle/>
          <a:p>
            <a:pPr algn="ctr">
              <a:lnSpc>
                <a:spcPts val="2749"/>
              </a:lnSpc>
            </a:pPr>
            <a:r>
              <a:rPr lang="en-US" sz="2499" dirty="0" err="1">
                <a:solidFill>
                  <a:srgbClr val="000000"/>
                </a:solidFill>
                <a:latin typeface="PF Square Sans Pro 2"/>
              </a:rPr>
              <a:t>Imprenditore</a:t>
            </a:r>
            <a:r>
              <a:rPr lang="en-US" sz="2499" dirty="0">
                <a:solidFill>
                  <a:srgbClr val="000000"/>
                </a:solidFill>
                <a:latin typeface="PF Square Sans Pro 2"/>
              </a:rPr>
              <a:t> </a:t>
            </a:r>
            <a:r>
              <a:rPr lang="en-US" sz="2499" dirty="0" err="1">
                <a:solidFill>
                  <a:srgbClr val="000000"/>
                </a:solidFill>
                <a:latin typeface="PF Square Sans Pro 2"/>
              </a:rPr>
              <a:t>esperto</a:t>
            </a:r>
            <a:r>
              <a:rPr lang="en-US" sz="2499" dirty="0">
                <a:solidFill>
                  <a:srgbClr val="000000"/>
                </a:solidFill>
                <a:latin typeface="PF Square Sans Pro 2"/>
              </a:rPr>
              <a:t> ‘Host entrepreneur’</a:t>
            </a:r>
          </a:p>
        </p:txBody>
      </p:sp>
      <p:pic>
        <p:nvPicPr>
          <p:cNvPr id="13" name="object 16">
            <a:extLst>
              <a:ext uri="{FF2B5EF4-FFF2-40B4-BE49-F238E27FC236}">
                <a16:creationId xmlns:a16="http://schemas.microsoft.com/office/drawing/2014/main" id="{9CA3E22F-68F2-4239-87A8-460BECE46A0C}"/>
              </a:ext>
            </a:extLst>
          </p:cNvPr>
          <p:cNvPicPr/>
          <p:nvPr/>
        </p:nvPicPr>
        <p:blipFill>
          <a:blip r:embed="rId8" cstate="print"/>
          <a:stretch>
            <a:fillRect/>
          </a:stretch>
        </p:blipFill>
        <p:spPr>
          <a:xfrm>
            <a:off x="304800" y="8713538"/>
            <a:ext cx="3886201" cy="1184773"/>
          </a:xfrm>
          <a:prstGeom prst="rect">
            <a:avLst/>
          </a:prstGeom>
        </p:spPr>
      </p:pic>
      <p:pic>
        <p:nvPicPr>
          <p:cNvPr id="14" name="Picture 13" descr="A black background with green text&#10;&#10;Description automatically generated">
            <a:extLst>
              <a:ext uri="{FF2B5EF4-FFF2-40B4-BE49-F238E27FC236}">
                <a16:creationId xmlns:a16="http://schemas.microsoft.com/office/drawing/2014/main" id="{9BF73612-F3E1-5786-660D-EBA46A08BAF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5" name="Picture 14" descr="Blue text on a white background&#10;&#10;Description automatically generated">
            <a:extLst>
              <a:ext uri="{FF2B5EF4-FFF2-40B4-BE49-F238E27FC236}">
                <a16:creationId xmlns:a16="http://schemas.microsoft.com/office/drawing/2014/main" id="{C517E3E0-56BC-4A93-B452-D16D5F35BB9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2506" y="349587"/>
            <a:ext cx="4214769" cy="8842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6358604" y="1629850"/>
            <a:ext cx="10900696" cy="7027300"/>
          </a:xfrm>
          <a:custGeom>
            <a:avLst/>
            <a:gdLst/>
            <a:ahLst/>
            <a:cxnLst/>
            <a:rect l="l" t="t" r="r" b="b"/>
            <a:pathLst>
              <a:path w="10900696" h="7027300">
                <a:moveTo>
                  <a:pt x="0" y="0"/>
                </a:moveTo>
                <a:lnTo>
                  <a:pt x="10900696" y="0"/>
                </a:lnTo>
                <a:lnTo>
                  <a:pt x="10900696" y="7027300"/>
                </a:lnTo>
                <a:lnTo>
                  <a:pt x="0" y="7027300"/>
                </a:lnTo>
                <a:lnTo>
                  <a:pt x="0" y="0"/>
                </a:lnTo>
                <a:close/>
              </a:path>
            </a:pathLst>
          </a:custGeom>
          <a:blipFill>
            <a:blip r:embed="rId2"/>
            <a:stretch>
              <a:fillRect b="-5660"/>
            </a:stretch>
          </a:blipFill>
        </p:spPr>
        <p:txBody>
          <a:bodyPr/>
          <a:lstStyle/>
          <a:p>
            <a:endParaRPr lang="en-US"/>
          </a:p>
        </p:txBody>
      </p:sp>
      <p:sp>
        <p:nvSpPr>
          <p:cNvPr id="4" name="Freeform 4"/>
          <p:cNvSpPr/>
          <p:nvPr/>
        </p:nvSpPr>
        <p:spPr>
          <a:xfrm rot="-1284023">
            <a:off x="10364336" y="3514893"/>
            <a:ext cx="3335465" cy="2172222"/>
          </a:xfrm>
          <a:custGeom>
            <a:avLst/>
            <a:gdLst/>
            <a:ahLst/>
            <a:cxnLst/>
            <a:rect l="l" t="t" r="r" b="b"/>
            <a:pathLst>
              <a:path w="3335465" h="2172222">
                <a:moveTo>
                  <a:pt x="0" y="0"/>
                </a:moveTo>
                <a:lnTo>
                  <a:pt x="3335466" y="0"/>
                </a:lnTo>
                <a:lnTo>
                  <a:pt x="3335466" y="2172222"/>
                </a:lnTo>
                <a:lnTo>
                  <a:pt x="0" y="21722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175172">
            <a:off x="8201458" y="4739334"/>
            <a:ext cx="1852044" cy="1206144"/>
          </a:xfrm>
          <a:custGeom>
            <a:avLst/>
            <a:gdLst/>
            <a:ahLst/>
            <a:cxnLst/>
            <a:rect l="l" t="t" r="r" b="b"/>
            <a:pathLst>
              <a:path w="1852044" h="1206144">
                <a:moveTo>
                  <a:pt x="0" y="0"/>
                </a:moveTo>
                <a:lnTo>
                  <a:pt x="1852045" y="0"/>
                </a:lnTo>
                <a:lnTo>
                  <a:pt x="1852045" y="1206144"/>
                </a:lnTo>
                <a:lnTo>
                  <a:pt x="0" y="120614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724118" flipV="1">
            <a:off x="7211809" y="3285328"/>
            <a:ext cx="3123737" cy="2034334"/>
          </a:xfrm>
          <a:custGeom>
            <a:avLst/>
            <a:gdLst/>
            <a:ahLst/>
            <a:cxnLst/>
            <a:rect l="l" t="t" r="r" b="b"/>
            <a:pathLst>
              <a:path w="3123737" h="2034334">
                <a:moveTo>
                  <a:pt x="0" y="2034334"/>
                </a:moveTo>
                <a:lnTo>
                  <a:pt x="3123737" y="2034334"/>
                </a:lnTo>
                <a:lnTo>
                  <a:pt x="3123737" y="0"/>
                </a:lnTo>
                <a:lnTo>
                  <a:pt x="0" y="0"/>
                </a:lnTo>
                <a:lnTo>
                  <a:pt x="0" y="2034334"/>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p:cNvSpPr/>
          <p:nvPr/>
        </p:nvSpPr>
        <p:spPr>
          <a:xfrm rot="-175172">
            <a:off x="14935846" y="5167885"/>
            <a:ext cx="535956" cy="349041"/>
          </a:xfrm>
          <a:custGeom>
            <a:avLst/>
            <a:gdLst/>
            <a:ahLst/>
            <a:cxnLst/>
            <a:rect l="l" t="t" r="r" b="b"/>
            <a:pathLst>
              <a:path w="535956" h="349041">
                <a:moveTo>
                  <a:pt x="0" y="0"/>
                </a:moveTo>
                <a:lnTo>
                  <a:pt x="535956" y="0"/>
                </a:lnTo>
                <a:lnTo>
                  <a:pt x="535956" y="349042"/>
                </a:lnTo>
                <a:lnTo>
                  <a:pt x="0" y="3490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1751878">
            <a:off x="14814370" y="5549750"/>
            <a:ext cx="456177" cy="297085"/>
          </a:xfrm>
          <a:custGeom>
            <a:avLst/>
            <a:gdLst/>
            <a:ahLst/>
            <a:cxnLst/>
            <a:rect l="l" t="t" r="r" b="b"/>
            <a:pathLst>
              <a:path w="456177" h="297085">
                <a:moveTo>
                  <a:pt x="0" y="0"/>
                </a:moveTo>
                <a:lnTo>
                  <a:pt x="456177" y="0"/>
                </a:lnTo>
                <a:lnTo>
                  <a:pt x="456177" y="297085"/>
                </a:lnTo>
                <a:lnTo>
                  <a:pt x="0" y="297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8736980">
            <a:off x="14290387" y="6072216"/>
            <a:ext cx="456177" cy="297085"/>
          </a:xfrm>
          <a:custGeom>
            <a:avLst/>
            <a:gdLst/>
            <a:ahLst/>
            <a:cxnLst/>
            <a:rect l="l" t="t" r="r" b="b"/>
            <a:pathLst>
              <a:path w="456177" h="297085">
                <a:moveTo>
                  <a:pt x="0" y="0"/>
                </a:moveTo>
                <a:lnTo>
                  <a:pt x="456176" y="0"/>
                </a:lnTo>
                <a:lnTo>
                  <a:pt x="456176" y="297085"/>
                </a:lnTo>
                <a:lnTo>
                  <a:pt x="0" y="29708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2360624" y="2059517"/>
            <a:ext cx="2459162" cy="3210133"/>
          </a:xfrm>
          <a:prstGeom prst="rect">
            <a:avLst/>
          </a:prstGeom>
        </p:spPr>
        <p:txBody>
          <a:bodyPr lIns="0" tIns="0" rIns="0" bIns="0" rtlCol="0" anchor="t">
            <a:spAutoFit/>
          </a:bodyPr>
          <a:lstStyle/>
          <a:p>
            <a:pPr algn="ctr">
              <a:lnSpc>
                <a:spcPts val="23613"/>
              </a:lnSpc>
            </a:pPr>
            <a:r>
              <a:rPr lang="en-US" sz="16866">
                <a:solidFill>
                  <a:srgbClr val="ACC65A"/>
                </a:solidFill>
                <a:latin typeface="PF Square Sans Pro 1"/>
              </a:rPr>
              <a:t>45</a:t>
            </a:r>
          </a:p>
        </p:txBody>
      </p:sp>
      <p:sp>
        <p:nvSpPr>
          <p:cNvPr id="11" name="TextBox 11"/>
          <p:cNvSpPr txBox="1"/>
          <p:nvPr/>
        </p:nvSpPr>
        <p:spPr>
          <a:xfrm>
            <a:off x="1612380" y="4842845"/>
            <a:ext cx="3955649" cy="1154162"/>
          </a:xfrm>
          <a:prstGeom prst="rect">
            <a:avLst/>
          </a:prstGeom>
        </p:spPr>
        <p:txBody>
          <a:bodyPr lIns="0" tIns="0" rIns="0" bIns="0" rtlCol="0" anchor="t">
            <a:spAutoFit/>
          </a:bodyPr>
          <a:lstStyle/>
          <a:p>
            <a:pPr algn="ctr">
              <a:lnSpc>
                <a:spcPts val="4500"/>
              </a:lnSpc>
            </a:pPr>
            <a:r>
              <a:rPr lang="en-US" sz="4500" dirty="0" err="1">
                <a:solidFill>
                  <a:srgbClr val="262626"/>
                </a:solidFill>
                <a:latin typeface="PF Square Sans Pro 1"/>
              </a:rPr>
              <a:t>Paesi</a:t>
            </a:r>
            <a:r>
              <a:rPr lang="en-US" sz="4500" dirty="0">
                <a:solidFill>
                  <a:srgbClr val="262626"/>
                </a:solidFill>
                <a:latin typeface="PF Square Sans Pro 1"/>
              </a:rPr>
              <a:t> </a:t>
            </a:r>
            <a:r>
              <a:rPr lang="en-US" sz="4500" dirty="0" err="1">
                <a:solidFill>
                  <a:srgbClr val="262626"/>
                </a:solidFill>
                <a:latin typeface="PF Square Sans Pro 1"/>
              </a:rPr>
              <a:t>partecipanti</a:t>
            </a:r>
            <a:endParaRPr lang="en-US" sz="4500" dirty="0">
              <a:solidFill>
                <a:srgbClr val="262626"/>
              </a:solidFill>
              <a:latin typeface="PF Square Sans Pro 1"/>
            </a:endParaRPr>
          </a:p>
        </p:txBody>
      </p:sp>
      <p:sp>
        <p:nvSpPr>
          <p:cNvPr id="12" name="AutoShape 12"/>
          <p:cNvSpPr/>
          <p:nvPr/>
        </p:nvSpPr>
        <p:spPr>
          <a:xfrm>
            <a:off x="2074267" y="6359621"/>
            <a:ext cx="3031874" cy="0"/>
          </a:xfrm>
          <a:prstGeom prst="line">
            <a:avLst/>
          </a:prstGeom>
          <a:ln w="19050" cap="rnd">
            <a:solidFill>
              <a:srgbClr val="ACC65A"/>
            </a:solidFill>
            <a:prstDash val="solid"/>
            <a:headEnd type="none" w="sm" len="sm"/>
            <a:tailEnd type="none" w="sm" len="sm"/>
          </a:ln>
        </p:spPr>
        <p:txBody>
          <a:bodyPr/>
          <a:lstStyle/>
          <a:p>
            <a:endParaRPr lang="en-US"/>
          </a:p>
        </p:txBody>
      </p:sp>
      <p:sp>
        <p:nvSpPr>
          <p:cNvPr id="13" name="TextBox 13"/>
          <p:cNvSpPr txBox="1"/>
          <p:nvPr/>
        </p:nvSpPr>
        <p:spPr>
          <a:xfrm>
            <a:off x="1898351" y="6722236"/>
            <a:ext cx="3383705" cy="769441"/>
          </a:xfrm>
          <a:prstGeom prst="rect">
            <a:avLst/>
          </a:prstGeom>
        </p:spPr>
        <p:txBody>
          <a:bodyPr wrap="square" lIns="0" tIns="0" rIns="0" bIns="0" rtlCol="0" anchor="t">
            <a:spAutoFit/>
          </a:bodyPr>
          <a:lstStyle/>
          <a:p>
            <a:pPr algn="ctr">
              <a:lnSpc>
                <a:spcPts val="3000"/>
              </a:lnSpc>
            </a:pPr>
            <a:r>
              <a:rPr lang="en-US" sz="3000" dirty="0" err="1">
                <a:solidFill>
                  <a:srgbClr val="262626"/>
                </a:solidFill>
                <a:latin typeface="PF Square Sans Pro 2"/>
              </a:rPr>
              <a:t>Durata</a:t>
            </a:r>
            <a:r>
              <a:rPr lang="en-US" sz="3000" dirty="0">
                <a:solidFill>
                  <a:srgbClr val="262626"/>
                </a:solidFill>
                <a:latin typeface="PF Square Sans Pro 2"/>
              </a:rPr>
              <a:t> </a:t>
            </a:r>
            <a:r>
              <a:rPr lang="en-US" sz="3000" dirty="0" err="1">
                <a:solidFill>
                  <a:srgbClr val="262626"/>
                </a:solidFill>
                <a:latin typeface="PF Square Sans Pro 2"/>
              </a:rPr>
              <a:t>dello</a:t>
            </a:r>
            <a:r>
              <a:rPr lang="en-US" sz="3000" dirty="0">
                <a:solidFill>
                  <a:srgbClr val="262626"/>
                </a:solidFill>
                <a:latin typeface="PF Square Sans Pro 2"/>
              </a:rPr>
              <a:t> </a:t>
            </a:r>
            <a:r>
              <a:rPr lang="en-US" sz="3000" dirty="0" err="1">
                <a:solidFill>
                  <a:srgbClr val="262626"/>
                </a:solidFill>
                <a:latin typeface="PF Square Sans Pro 2"/>
              </a:rPr>
              <a:t>scambio</a:t>
            </a:r>
            <a:r>
              <a:rPr lang="en-US" sz="3000" dirty="0">
                <a:solidFill>
                  <a:srgbClr val="262626"/>
                </a:solidFill>
                <a:latin typeface="PF Square Sans Pro 2"/>
              </a:rPr>
              <a:t> da 2 a 6 </a:t>
            </a:r>
            <a:r>
              <a:rPr lang="en-US" sz="3000" dirty="0" err="1">
                <a:solidFill>
                  <a:srgbClr val="262626"/>
                </a:solidFill>
                <a:latin typeface="PF Square Sans Pro 2"/>
              </a:rPr>
              <a:t>mesi</a:t>
            </a:r>
            <a:r>
              <a:rPr lang="en-US" sz="3000" dirty="0">
                <a:solidFill>
                  <a:srgbClr val="262626"/>
                </a:solidFill>
                <a:latin typeface="PF Square Sans Pro 2"/>
              </a:rPr>
              <a:t>!</a:t>
            </a:r>
          </a:p>
        </p:txBody>
      </p:sp>
      <p:pic>
        <p:nvPicPr>
          <p:cNvPr id="14" name="object 16">
            <a:extLst>
              <a:ext uri="{FF2B5EF4-FFF2-40B4-BE49-F238E27FC236}">
                <a16:creationId xmlns:a16="http://schemas.microsoft.com/office/drawing/2014/main" id="{296FCDCF-3FA1-8DFC-8787-B7D07D558497}"/>
              </a:ext>
            </a:extLst>
          </p:cNvPr>
          <p:cNvPicPr/>
          <p:nvPr/>
        </p:nvPicPr>
        <p:blipFill>
          <a:blip r:embed="rId5" cstate="print"/>
          <a:stretch>
            <a:fillRect/>
          </a:stretch>
        </p:blipFill>
        <p:spPr>
          <a:xfrm>
            <a:off x="304800" y="8713538"/>
            <a:ext cx="3886201" cy="1184773"/>
          </a:xfrm>
          <a:prstGeom prst="rect">
            <a:avLst/>
          </a:prstGeom>
        </p:spPr>
      </p:pic>
      <p:pic>
        <p:nvPicPr>
          <p:cNvPr id="15" name="Picture 14" descr="A black background with green text&#10;&#10;Description automatically generated">
            <a:extLst>
              <a:ext uri="{FF2B5EF4-FFF2-40B4-BE49-F238E27FC236}">
                <a16:creationId xmlns:a16="http://schemas.microsoft.com/office/drawing/2014/main" id="{3D99E8BD-960A-76A8-B1F4-A1F6256E49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6" name="Picture 15" descr="Blue text on a white background&#10;&#10;Description automatically generated">
            <a:extLst>
              <a:ext uri="{FF2B5EF4-FFF2-40B4-BE49-F238E27FC236}">
                <a16:creationId xmlns:a16="http://schemas.microsoft.com/office/drawing/2014/main" id="{E29A5886-74A3-3FD0-0A9E-6F8361252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noChangeAspect="1"/>
          </p:cNvGrpSpPr>
          <p:nvPr/>
        </p:nvGrpSpPr>
        <p:grpSpPr>
          <a:xfrm>
            <a:off x="1048137" y="4214134"/>
            <a:ext cx="5109909" cy="2874288"/>
            <a:chOff x="0" y="0"/>
            <a:chExt cx="11289030" cy="6350000"/>
          </a:xfrm>
        </p:grpSpPr>
        <p:sp>
          <p:nvSpPr>
            <p:cNvPr id="4" name="Freeform 4"/>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t="-9265" b="-9265"/>
              </a:stretch>
            </a:blipFill>
          </p:spPr>
          <p:txBody>
            <a:bodyPr/>
            <a:lstStyle/>
            <a:p>
              <a:endParaRPr lang="en-US"/>
            </a:p>
          </p:txBody>
        </p:sp>
      </p:grpSp>
      <p:grpSp>
        <p:nvGrpSpPr>
          <p:cNvPr id="5" name="Group 5"/>
          <p:cNvGrpSpPr>
            <a:grpSpLocks noChangeAspect="1"/>
          </p:cNvGrpSpPr>
          <p:nvPr/>
        </p:nvGrpSpPr>
        <p:grpSpPr>
          <a:xfrm>
            <a:off x="6598193" y="4214134"/>
            <a:ext cx="5109909" cy="2874288"/>
            <a:chOff x="0" y="0"/>
            <a:chExt cx="11289030" cy="6350000"/>
          </a:xfrm>
        </p:grpSpPr>
        <p:sp>
          <p:nvSpPr>
            <p:cNvPr id="6" name="Freeform 6"/>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t="-9265" b="-9265"/>
              </a:stretch>
            </a:blipFill>
          </p:spPr>
          <p:txBody>
            <a:bodyPr/>
            <a:lstStyle/>
            <a:p>
              <a:endParaRPr lang="en-US"/>
            </a:p>
          </p:txBody>
        </p:sp>
      </p:grpSp>
      <p:grpSp>
        <p:nvGrpSpPr>
          <p:cNvPr id="7" name="Group 7"/>
          <p:cNvGrpSpPr>
            <a:grpSpLocks noChangeAspect="1"/>
          </p:cNvGrpSpPr>
          <p:nvPr/>
        </p:nvGrpSpPr>
        <p:grpSpPr>
          <a:xfrm>
            <a:off x="12149391" y="4214134"/>
            <a:ext cx="5109909" cy="2874288"/>
            <a:chOff x="0" y="0"/>
            <a:chExt cx="11289030" cy="6350000"/>
          </a:xfrm>
        </p:grpSpPr>
        <p:sp>
          <p:nvSpPr>
            <p:cNvPr id="8" name="Freeform 8"/>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t="-4" b="-4"/>
              </a:stretch>
            </a:blipFill>
          </p:spPr>
          <p:txBody>
            <a:bodyPr/>
            <a:lstStyle/>
            <a:p>
              <a:endParaRPr lang="en-US"/>
            </a:p>
          </p:txBody>
        </p:sp>
      </p:grpSp>
      <p:sp>
        <p:nvSpPr>
          <p:cNvPr id="9" name="Freeform 9"/>
          <p:cNvSpPr/>
          <p:nvPr/>
        </p:nvSpPr>
        <p:spPr>
          <a:xfrm>
            <a:off x="12149391" y="3051267"/>
            <a:ext cx="1118576" cy="791393"/>
          </a:xfrm>
          <a:custGeom>
            <a:avLst/>
            <a:gdLst/>
            <a:ahLst/>
            <a:cxnLst/>
            <a:rect l="l" t="t" r="r" b="b"/>
            <a:pathLst>
              <a:path w="1118576" h="791393">
                <a:moveTo>
                  <a:pt x="0" y="0"/>
                </a:moveTo>
                <a:lnTo>
                  <a:pt x="1118576" y="0"/>
                </a:lnTo>
                <a:lnTo>
                  <a:pt x="1118576" y="791392"/>
                </a:lnTo>
                <a:lnTo>
                  <a:pt x="0" y="791392"/>
                </a:lnTo>
                <a:lnTo>
                  <a:pt x="0" y="0"/>
                </a:lnTo>
                <a:close/>
              </a:path>
            </a:pathLst>
          </a:custGeom>
          <a:blipFill>
            <a:blip r:embed="rId5"/>
            <a:stretch>
              <a:fillRect/>
            </a:stretch>
          </a:blipFill>
        </p:spPr>
        <p:txBody>
          <a:bodyPr/>
          <a:lstStyle/>
          <a:p>
            <a:endParaRPr lang="en-US"/>
          </a:p>
        </p:txBody>
      </p:sp>
      <p:sp>
        <p:nvSpPr>
          <p:cNvPr id="10" name="Freeform 10"/>
          <p:cNvSpPr/>
          <p:nvPr/>
        </p:nvSpPr>
        <p:spPr>
          <a:xfrm>
            <a:off x="1028700" y="3051267"/>
            <a:ext cx="1187831" cy="791393"/>
          </a:xfrm>
          <a:custGeom>
            <a:avLst/>
            <a:gdLst/>
            <a:ahLst/>
            <a:cxnLst/>
            <a:rect l="l" t="t" r="r" b="b"/>
            <a:pathLst>
              <a:path w="1187831" h="791393">
                <a:moveTo>
                  <a:pt x="0" y="0"/>
                </a:moveTo>
                <a:lnTo>
                  <a:pt x="1187831" y="0"/>
                </a:lnTo>
                <a:lnTo>
                  <a:pt x="1187831" y="791392"/>
                </a:lnTo>
                <a:lnTo>
                  <a:pt x="0" y="7913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6618561" y="3051267"/>
            <a:ext cx="1187831" cy="791393"/>
          </a:xfrm>
          <a:custGeom>
            <a:avLst/>
            <a:gdLst/>
            <a:ahLst/>
            <a:cxnLst/>
            <a:rect l="l" t="t" r="r" b="b"/>
            <a:pathLst>
              <a:path w="1187831" h="791393">
                <a:moveTo>
                  <a:pt x="0" y="0"/>
                </a:moveTo>
                <a:lnTo>
                  <a:pt x="1187831" y="0"/>
                </a:lnTo>
                <a:lnTo>
                  <a:pt x="1187831" y="791392"/>
                </a:lnTo>
                <a:lnTo>
                  <a:pt x="0" y="7913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TextBox 12"/>
          <p:cNvSpPr txBox="1"/>
          <p:nvPr/>
        </p:nvSpPr>
        <p:spPr>
          <a:xfrm>
            <a:off x="1048137" y="7429924"/>
            <a:ext cx="2042348" cy="423193"/>
          </a:xfrm>
          <a:prstGeom prst="rect">
            <a:avLst/>
          </a:prstGeom>
        </p:spPr>
        <p:txBody>
          <a:bodyPr lIns="0" tIns="0" rIns="0" bIns="0" rtlCol="0" anchor="t">
            <a:spAutoFit/>
          </a:bodyPr>
          <a:lstStyle/>
          <a:p>
            <a:pPr>
              <a:lnSpc>
                <a:spcPts val="3299"/>
              </a:lnSpc>
            </a:pPr>
            <a:r>
              <a:rPr lang="en-US" sz="2999" dirty="0">
                <a:solidFill>
                  <a:srgbClr val="000000"/>
                </a:solidFill>
                <a:latin typeface="PF Square Sans Pro 1"/>
              </a:rPr>
              <a:t>Irlanda</a:t>
            </a:r>
          </a:p>
        </p:txBody>
      </p:sp>
      <p:sp>
        <p:nvSpPr>
          <p:cNvPr id="13" name="TextBox 13"/>
          <p:cNvSpPr txBox="1"/>
          <p:nvPr/>
        </p:nvSpPr>
        <p:spPr>
          <a:xfrm>
            <a:off x="6598193" y="7429924"/>
            <a:ext cx="2042348" cy="423193"/>
          </a:xfrm>
          <a:prstGeom prst="rect">
            <a:avLst/>
          </a:prstGeom>
        </p:spPr>
        <p:txBody>
          <a:bodyPr lIns="0" tIns="0" rIns="0" bIns="0" rtlCol="0" anchor="t">
            <a:spAutoFit/>
          </a:bodyPr>
          <a:lstStyle/>
          <a:p>
            <a:pPr>
              <a:lnSpc>
                <a:spcPts val="3299"/>
              </a:lnSpc>
            </a:pPr>
            <a:r>
              <a:rPr lang="en-US" sz="2999" dirty="0">
                <a:solidFill>
                  <a:srgbClr val="000000"/>
                </a:solidFill>
                <a:latin typeface="PF Square Sans Pro 1"/>
              </a:rPr>
              <a:t>Italia</a:t>
            </a:r>
          </a:p>
        </p:txBody>
      </p:sp>
      <p:sp>
        <p:nvSpPr>
          <p:cNvPr id="14" name="TextBox 14"/>
          <p:cNvSpPr txBox="1"/>
          <p:nvPr/>
        </p:nvSpPr>
        <p:spPr>
          <a:xfrm>
            <a:off x="12149391" y="7429924"/>
            <a:ext cx="2042348" cy="423193"/>
          </a:xfrm>
          <a:prstGeom prst="rect">
            <a:avLst/>
          </a:prstGeom>
        </p:spPr>
        <p:txBody>
          <a:bodyPr lIns="0" tIns="0" rIns="0" bIns="0" rtlCol="0" anchor="t">
            <a:spAutoFit/>
          </a:bodyPr>
          <a:lstStyle/>
          <a:p>
            <a:pPr>
              <a:lnSpc>
                <a:spcPts val="3299"/>
              </a:lnSpc>
            </a:pPr>
            <a:r>
              <a:rPr lang="en-US" sz="2999" dirty="0">
                <a:solidFill>
                  <a:srgbClr val="000000"/>
                </a:solidFill>
                <a:latin typeface="PF Square Sans Pro 1"/>
              </a:rPr>
              <a:t>Germania</a:t>
            </a:r>
          </a:p>
        </p:txBody>
      </p:sp>
      <p:sp>
        <p:nvSpPr>
          <p:cNvPr id="15" name="TextBox 15"/>
          <p:cNvSpPr txBox="1"/>
          <p:nvPr/>
        </p:nvSpPr>
        <p:spPr>
          <a:xfrm>
            <a:off x="1028700" y="1654019"/>
            <a:ext cx="6756582" cy="423193"/>
          </a:xfrm>
          <a:prstGeom prst="rect">
            <a:avLst/>
          </a:prstGeom>
        </p:spPr>
        <p:txBody>
          <a:bodyPr lIns="0" tIns="0" rIns="0" bIns="0" rtlCol="0" anchor="t">
            <a:spAutoFit/>
          </a:bodyPr>
          <a:lstStyle/>
          <a:p>
            <a:pPr>
              <a:lnSpc>
                <a:spcPts val="3299"/>
              </a:lnSpc>
            </a:pPr>
            <a:r>
              <a:rPr lang="en-US" sz="2999" dirty="0" err="1">
                <a:solidFill>
                  <a:srgbClr val="000000"/>
                </a:solidFill>
                <a:latin typeface="PF Square Sans Pro 2"/>
              </a:rPr>
              <a:t>Alcune</a:t>
            </a:r>
            <a:r>
              <a:rPr lang="en-US" sz="2999" dirty="0">
                <a:solidFill>
                  <a:srgbClr val="000000"/>
                </a:solidFill>
                <a:latin typeface="PF Square Sans Pro 2"/>
              </a:rPr>
              <a:t> </a:t>
            </a:r>
            <a:r>
              <a:rPr lang="en-US" sz="2999" dirty="0" err="1">
                <a:solidFill>
                  <a:srgbClr val="000000"/>
                </a:solidFill>
                <a:latin typeface="PF Square Sans Pro 2"/>
              </a:rPr>
              <a:t>delle</a:t>
            </a:r>
            <a:r>
              <a:rPr lang="en-US" sz="2999" dirty="0">
                <a:solidFill>
                  <a:srgbClr val="000000"/>
                </a:solidFill>
                <a:latin typeface="PF Square Sans Pro 2"/>
              </a:rPr>
              <a:t> </a:t>
            </a:r>
            <a:r>
              <a:rPr lang="en-US" sz="2999" dirty="0" err="1">
                <a:solidFill>
                  <a:srgbClr val="000000"/>
                </a:solidFill>
                <a:latin typeface="PF Square Sans Pro 2"/>
              </a:rPr>
              <a:t>nostre</a:t>
            </a:r>
            <a:r>
              <a:rPr lang="en-US" sz="2999" dirty="0">
                <a:solidFill>
                  <a:srgbClr val="000000"/>
                </a:solidFill>
                <a:latin typeface="PF Square Sans Pro 2"/>
              </a:rPr>
              <a:t> </a:t>
            </a:r>
            <a:r>
              <a:rPr lang="en-US" sz="2999" dirty="0" err="1">
                <a:solidFill>
                  <a:srgbClr val="000000"/>
                </a:solidFill>
                <a:latin typeface="PF Square Sans Pro 2"/>
              </a:rPr>
              <a:t>destinazioni</a:t>
            </a:r>
            <a:r>
              <a:rPr lang="en-US" sz="2999" dirty="0">
                <a:solidFill>
                  <a:srgbClr val="000000"/>
                </a:solidFill>
                <a:latin typeface="PF Square Sans Pro 2"/>
              </a:rPr>
              <a:t> in Europa..</a:t>
            </a:r>
            <a:endParaRPr lang="en-US" sz="2999" dirty="0">
              <a:solidFill>
                <a:srgbClr val="ACC65A"/>
              </a:solidFill>
              <a:latin typeface="PF Square Sans Pro 2"/>
            </a:endParaRPr>
          </a:p>
        </p:txBody>
      </p:sp>
      <p:pic>
        <p:nvPicPr>
          <p:cNvPr id="16" name="object 16">
            <a:extLst>
              <a:ext uri="{FF2B5EF4-FFF2-40B4-BE49-F238E27FC236}">
                <a16:creationId xmlns:a16="http://schemas.microsoft.com/office/drawing/2014/main" id="{A93A11E7-90EB-55D3-463A-010C0D2734A6}"/>
              </a:ext>
            </a:extLst>
          </p:cNvPr>
          <p:cNvPicPr/>
          <p:nvPr/>
        </p:nvPicPr>
        <p:blipFill>
          <a:blip r:embed="rId10" cstate="print"/>
          <a:stretch>
            <a:fillRect/>
          </a:stretch>
        </p:blipFill>
        <p:spPr>
          <a:xfrm>
            <a:off x="304800" y="8713538"/>
            <a:ext cx="3886201" cy="1184773"/>
          </a:xfrm>
          <a:prstGeom prst="rect">
            <a:avLst/>
          </a:prstGeom>
        </p:spPr>
      </p:pic>
      <p:pic>
        <p:nvPicPr>
          <p:cNvPr id="17" name="Picture 16" descr="A black background with green text&#10;&#10;Description automatically generated">
            <a:extLst>
              <a:ext uri="{FF2B5EF4-FFF2-40B4-BE49-F238E27FC236}">
                <a16:creationId xmlns:a16="http://schemas.microsoft.com/office/drawing/2014/main" id="{087BAE4A-60DF-C22B-A5C1-215487B2A00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8" name="Picture 17" descr="Blue text on a white background&#10;&#10;Description automatically generated">
            <a:extLst>
              <a:ext uri="{FF2B5EF4-FFF2-40B4-BE49-F238E27FC236}">
                <a16:creationId xmlns:a16="http://schemas.microsoft.com/office/drawing/2014/main" id="{4D9F8C0A-88D9-B82D-D1AC-C08BD1CC60D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003086" y="1084848"/>
            <a:ext cx="4281827" cy="3194598"/>
            <a:chOff x="0" y="-306717"/>
            <a:chExt cx="1127724" cy="841375"/>
          </a:xfrm>
        </p:grpSpPr>
        <p:sp>
          <p:nvSpPr>
            <p:cNvPr id="4" name="Freeform 4"/>
            <p:cNvSpPr/>
            <p:nvPr/>
          </p:nvSpPr>
          <p:spPr>
            <a:xfrm>
              <a:off x="0" y="0"/>
              <a:ext cx="1127724" cy="227941"/>
            </a:xfrm>
            <a:custGeom>
              <a:avLst/>
              <a:gdLst/>
              <a:ahLst/>
              <a:cxnLst/>
              <a:rect l="l" t="t" r="r" b="b"/>
              <a:pathLst>
                <a:path w="1127724" h="227941">
                  <a:moveTo>
                    <a:pt x="92212" y="0"/>
                  </a:moveTo>
                  <a:lnTo>
                    <a:pt x="1035512" y="0"/>
                  </a:lnTo>
                  <a:cubicBezTo>
                    <a:pt x="1059968" y="0"/>
                    <a:pt x="1083423" y="9715"/>
                    <a:pt x="1100716" y="27008"/>
                  </a:cubicBezTo>
                  <a:cubicBezTo>
                    <a:pt x="1118009" y="44302"/>
                    <a:pt x="1127724" y="67756"/>
                    <a:pt x="1127724" y="92212"/>
                  </a:cubicBezTo>
                  <a:lnTo>
                    <a:pt x="1127724" y="135729"/>
                  </a:lnTo>
                  <a:cubicBezTo>
                    <a:pt x="1127724" y="186656"/>
                    <a:pt x="1086439" y="227941"/>
                    <a:pt x="1035512" y="227941"/>
                  </a:cubicBezTo>
                  <a:lnTo>
                    <a:pt x="92212" y="227941"/>
                  </a:lnTo>
                  <a:cubicBezTo>
                    <a:pt x="41285" y="227941"/>
                    <a:pt x="0" y="186656"/>
                    <a:pt x="0" y="135729"/>
                  </a:cubicBezTo>
                  <a:lnTo>
                    <a:pt x="0" y="92212"/>
                  </a:lnTo>
                  <a:cubicBezTo>
                    <a:pt x="0" y="41285"/>
                    <a:pt x="41285" y="0"/>
                    <a:pt x="92212" y="0"/>
                  </a:cubicBezTo>
                  <a:close/>
                </a:path>
              </a:pathLst>
            </a:custGeom>
            <a:solidFill>
              <a:srgbClr val="000000">
                <a:alpha val="0"/>
              </a:srgbClr>
            </a:solidFill>
            <a:ln w="19050">
              <a:solidFill>
                <a:srgbClr val="262626"/>
              </a:solidFill>
            </a:ln>
          </p:spPr>
          <p:txBody>
            <a:bodyPr/>
            <a:lstStyle/>
            <a:p>
              <a:endParaRPr lang="en-US"/>
            </a:p>
          </p:txBody>
        </p:sp>
        <p:sp>
          <p:nvSpPr>
            <p:cNvPr id="5" name="TextBox 5"/>
            <p:cNvSpPr txBox="1"/>
            <p:nvPr/>
          </p:nvSpPr>
          <p:spPr>
            <a:xfrm>
              <a:off x="164876" y="-306717"/>
              <a:ext cx="812800" cy="841375"/>
            </a:xfrm>
            <a:prstGeom prst="rect">
              <a:avLst/>
            </a:prstGeom>
          </p:spPr>
          <p:txBody>
            <a:bodyPr lIns="50800" tIns="50800" rIns="50800" bIns="50800" rtlCol="0" anchor="ctr"/>
            <a:lstStyle/>
            <a:p>
              <a:pPr algn="ctr">
                <a:lnSpc>
                  <a:spcPts val="3299"/>
                </a:lnSpc>
              </a:pPr>
              <a:r>
                <a:rPr lang="en-US" sz="2999" dirty="0">
                  <a:solidFill>
                    <a:srgbClr val="000000"/>
                  </a:solidFill>
                  <a:latin typeface="PF Square Sans Pro 2"/>
                </a:rPr>
                <a:t>I </a:t>
              </a:r>
              <a:r>
                <a:rPr lang="en-US" sz="2999" dirty="0" err="1">
                  <a:solidFill>
                    <a:srgbClr val="000000"/>
                  </a:solidFill>
                  <a:latin typeface="PF Square Sans Pro 2"/>
                </a:rPr>
                <a:t>nostri</a:t>
              </a:r>
              <a:r>
                <a:rPr lang="en-US" sz="2999" dirty="0">
                  <a:solidFill>
                    <a:srgbClr val="000000"/>
                  </a:solidFill>
                  <a:latin typeface="PF Square Sans Pro 2"/>
                </a:rPr>
                <a:t> </a:t>
              </a:r>
              <a:r>
                <a:rPr lang="en-US" sz="2999" dirty="0" err="1">
                  <a:solidFill>
                    <a:srgbClr val="000000"/>
                  </a:solidFill>
                  <a:latin typeface="PF Square Sans Pro 2"/>
                </a:rPr>
                <a:t>obiettivi</a:t>
              </a:r>
              <a:r>
                <a:rPr lang="en-US" sz="2999" dirty="0">
                  <a:solidFill>
                    <a:srgbClr val="000000"/>
                  </a:solidFill>
                  <a:latin typeface="PF Square Sans Pro 2"/>
                </a:rPr>
                <a:t>:</a:t>
              </a:r>
            </a:p>
          </p:txBody>
        </p:sp>
      </p:grpSp>
      <p:sp>
        <p:nvSpPr>
          <p:cNvPr id="6" name="TextBox 6"/>
          <p:cNvSpPr txBox="1"/>
          <p:nvPr/>
        </p:nvSpPr>
        <p:spPr>
          <a:xfrm>
            <a:off x="2664195" y="3619500"/>
            <a:ext cx="13005102" cy="3718967"/>
          </a:xfrm>
          <a:prstGeom prst="rect">
            <a:avLst/>
          </a:prstGeom>
        </p:spPr>
        <p:txBody>
          <a:bodyPr lIns="0" tIns="0" rIns="0" bIns="0" rtlCol="0" anchor="t">
            <a:spAutoFit/>
          </a:bodyPr>
          <a:lstStyle/>
          <a:p>
            <a:pPr algn="ctr">
              <a:lnSpc>
                <a:spcPts val="5833"/>
              </a:lnSpc>
            </a:pPr>
            <a:r>
              <a:rPr lang="en-US" sz="5303" dirty="0" err="1">
                <a:solidFill>
                  <a:srgbClr val="000000"/>
                </a:solidFill>
                <a:latin typeface="PF Square Sans Pro 1"/>
              </a:rPr>
              <a:t>Vogliamo</a:t>
            </a:r>
            <a:r>
              <a:rPr lang="en-US" sz="5303" dirty="0">
                <a:solidFill>
                  <a:srgbClr val="000000"/>
                </a:solidFill>
                <a:latin typeface="PF Square Sans Pro 1"/>
              </a:rPr>
              <a:t> </a:t>
            </a:r>
            <a:r>
              <a:rPr lang="en-US" sz="5303" dirty="0" err="1">
                <a:solidFill>
                  <a:srgbClr val="000000"/>
                </a:solidFill>
                <a:latin typeface="PF Square Sans Pro 1"/>
              </a:rPr>
              <a:t>sostenere</a:t>
            </a:r>
            <a:r>
              <a:rPr lang="en-US" sz="5303" dirty="0">
                <a:solidFill>
                  <a:srgbClr val="000000"/>
                </a:solidFill>
                <a:latin typeface="PF Square Sans Pro 1"/>
              </a:rPr>
              <a:t> </a:t>
            </a:r>
            <a:r>
              <a:rPr lang="en-US" sz="5303" dirty="0" err="1">
                <a:solidFill>
                  <a:srgbClr val="000000"/>
                </a:solidFill>
                <a:latin typeface="PF Square Sans Pro 1"/>
              </a:rPr>
              <a:t>l’</a:t>
            </a:r>
            <a:r>
              <a:rPr lang="en-US" sz="5303" dirty="0" err="1">
                <a:solidFill>
                  <a:srgbClr val="92D050"/>
                </a:solidFill>
                <a:latin typeface="PF Square Sans Pro 1"/>
              </a:rPr>
              <a:t>imprenditoria</a:t>
            </a:r>
            <a:r>
              <a:rPr lang="en-US" sz="5303" dirty="0">
                <a:solidFill>
                  <a:srgbClr val="000000"/>
                </a:solidFill>
                <a:latin typeface="PF Square Sans Pro 1"/>
              </a:rPr>
              <a:t> e la </a:t>
            </a:r>
            <a:r>
              <a:rPr lang="en-US" sz="5303" dirty="0" err="1">
                <a:solidFill>
                  <a:srgbClr val="000000"/>
                </a:solidFill>
                <a:latin typeface="PF Square Sans Pro 1"/>
              </a:rPr>
              <a:t>competitività</a:t>
            </a:r>
            <a:r>
              <a:rPr lang="en-US" sz="5303" dirty="0">
                <a:solidFill>
                  <a:srgbClr val="000000"/>
                </a:solidFill>
                <a:latin typeface="PF Square Sans Pro 1"/>
              </a:rPr>
              <a:t>. </a:t>
            </a:r>
            <a:r>
              <a:rPr lang="en-US" sz="5303" dirty="0" err="1">
                <a:solidFill>
                  <a:srgbClr val="000000"/>
                </a:solidFill>
                <a:latin typeface="PF Square Sans Pro 1"/>
              </a:rPr>
              <a:t>Promuovere</a:t>
            </a:r>
            <a:r>
              <a:rPr lang="en-US" sz="5303" dirty="0">
                <a:solidFill>
                  <a:srgbClr val="000000"/>
                </a:solidFill>
                <a:latin typeface="PF Square Sans Pro 1"/>
              </a:rPr>
              <a:t> </a:t>
            </a:r>
            <a:r>
              <a:rPr lang="en-US" sz="5303" dirty="0" err="1">
                <a:solidFill>
                  <a:srgbClr val="92D050"/>
                </a:solidFill>
                <a:latin typeface="PF Square Sans Pro 1"/>
              </a:rPr>
              <a:t>l’internazionalizzazione</a:t>
            </a:r>
            <a:r>
              <a:rPr lang="en-US" sz="5303" dirty="0">
                <a:solidFill>
                  <a:srgbClr val="92D050"/>
                </a:solidFill>
                <a:latin typeface="PF Square Sans Pro 1"/>
              </a:rPr>
              <a:t> </a:t>
            </a:r>
            <a:r>
              <a:rPr lang="en-US" sz="5303" dirty="0" err="1">
                <a:solidFill>
                  <a:srgbClr val="92D050"/>
                </a:solidFill>
                <a:latin typeface="PF Square Sans Pro 1"/>
              </a:rPr>
              <a:t>delle</a:t>
            </a:r>
            <a:r>
              <a:rPr lang="en-US" sz="5303" dirty="0">
                <a:solidFill>
                  <a:srgbClr val="92D050"/>
                </a:solidFill>
                <a:latin typeface="PF Square Sans Pro 1"/>
              </a:rPr>
              <a:t> PMI</a:t>
            </a:r>
            <a:r>
              <a:rPr lang="en-US" sz="5303" dirty="0">
                <a:solidFill>
                  <a:srgbClr val="000000"/>
                </a:solidFill>
                <a:latin typeface="PF Square Sans Pro 1"/>
              </a:rPr>
              <a:t>. </a:t>
            </a:r>
            <a:r>
              <a:rPr lang="en-US" sz="5303" dirty="0" err="1">
                <a:solidFill>
                  <a:srgbClr val="000000"/>
                </a:solidFill>
                <a:latin typeface="PF Square Sans Pro 1"/>
              </a:rPr>
              <a:t>Favorire</a:t>
            </a:r>
            <a:r>
              <a:rPr lang="en-US" sz="5303" dirty="0">
                <a:solidFill>
                  <a:srgbClr val="000000"/>
                </a:solidFill>
                <a:latin typeface="PF Square Sans Pro 1"/>
              </a:rPr>
              <a:t> il </a:t>
            </a:r>
            <a:r>
              <a:rPr lang="en-US" sz="5303" dirty="0" err="1">
                <a:solidFill>
                  <a:srgbClr val="000000"/>
                </a:solidFill>
                <a:latin typeface="PF Square Sans Pro 1"/>
              </a:rPr>
              <a:t>trasferimento</a:t>
            </a:r>
            <a:r>
              <a:rPr lang="en-US" sz="5303" dirty="0">
                <a:solidFill>
                  <a:srgbClr val="000000"/>
                </a:solidFill>
                <a:latin typeface="PF Square Sans Pro 1"/>
              </a:rPr>
              <a:t> di </a:t>
            </a:r>
            <a:r>
              <a:rPr lang="en-US" sz="5303" dirty="0" err="1">
                <a:solidFill>
                  <a:srgbClr val="92D050"/>
                </a:solidFill>
                <a:latin typeface="PF Square Sans Pro 1"/>
              </a:rPr>
              <a:t>capacità</a:t>
            </a:r>
            <a:r>
              <a:rPr lang="en-US" sz="5303" dirty="0">
                <a:solidFill>
                  <a:srgbClr val="000000"/>
                </a:solidFill>
                <a:latin typeface="PF Square Sans Pro 1"/>
              </a:rPr>
              <a:t> e </a:t>
            </a:r>
            <a:r>
              <a:rPr lang="en-US" sz="5303" dirty="0" err="1">
                <a:solidFill>
                  <a:srgbClr val="000000"/>
                </a:solidFill>
                <a:latin typeface="PF Square Sans Pro 1"/>
              </a:rPr>
              <a:t>sviluppare</a:t>
            </a:r>
            <a:r>
              <a:rPr lang="en-US" sz="5303" dirty="0">
                <a:solidFill>
                  <a:srgbClr val="000000"/>
                </a:solidFill>
                <a:latin typeface="PF Square Sans Pro 1"/>
              </a:rPr>
              <a:t> </a:t>
            </a:r>
            <a:r>
              <a:rPr lang="en-US" sz="5303" dirty="0" err="1">
                <a:solidFill>
                  <a:srgbClr val="92D050"/>
                </a:solidFill>
                <a:latin typeface="PF Square Sans Pro 1"/>
              </a:rPr>
              <a:t>competenze</a:t>
            </a:r>
            <a:r>
              <a:rPr lang="en-US" sz="5303" dirty="0">
                <a:solidFill>
                  <a:srgbClr val="92D050"/>
                </a:solidFill>
                <a:latin typeface="PF Square Sans Pro 1"/>
              </a:rPr>
              <a:t> </a:t>
            </a:r>
            <a:r>
              <a:rPr lang="en-US" sz="5303" dirty="0" err="1">
                <a:solidFill>
                  <a:srgbClr val="92D050"/>
                </a:solidFill>
                <a:latin typeface="PF Square Sans Pro 1"/>
              </a:rPr>
              <a:t>manageriali</a:t>
            </a:r>
            <a:r>
              <a:rPr lang="en-US" sz="5303" dirty="0">
                <a:solidFill>
                  <a:srgbClr val="000000"/>
                </a:solidFill>
                <a:latin typeface="PF Square Sans Pro 1"/>
              </a:rPr>
              <a:t>.</a:t>
            </a:r>
            <a:endParaRPr lang="en-US" sz="5303" dirty="0">
              <a:solidFill>
                <a:srgbClr val="ACC65A"/>
              </a:solidFill>
              <a:latin typeface="PF Square Sans Pro 1"/>
            </a:endParaRPr>
          </a:p>
        </p:txBody>
      </p:sp>
      <p:pic>
        <p:nvPicPr>
          <p:cNvPr id="7" name="object 16">
            <a:extLst>
              <a:ext uri="{FF2B5EF4-FFF2-40B4-BE49-F238E27FC236}">
                <a16:creationId xmlns:a16="http://schemas.microsoft.com/office/drawing/2014/main" id="{99584A20-826F-D627-D405-FC7514FB6ABD}"/>
              </a:ext>
            </a:extLst>
          </p:cNvPr>
          <p:cNvPicPr/>
          <p:nvPr/>
        </p:nvPicPr>
        <p:blipFill>
          <a:blip r:embed="rId2" cstate="print"/>
          <a:stretch>
            <a:fillRect/>
          </a:stretch>
        </p:blipFill>
        <p:spPr>
          <a:xfrm>
            <a:off x="304800" y="8713538"/>
            <a:ext cx="3886201" cy="1184773"/>
          </a:xfrm>
          <a:prstGeom prst="rect">
            <a:avLst/>
          </a:prstGeom>
        </p:spPr>
      </p:pic>
      <p:pic>
        <p:nvPicPr>
          <p:cNvPr id="8" name="Picture 7" descr="A black background with green text&#10;&#10;Description automatically generated">
            <a:extLst>
              <a:ext uri="{FF2B5EF4-FFF2-40B4-BE49-F238E27FC236}">
                <a16:creationId xmlns:a16="http://schemas.microsoft.com/office/drawing/2014/main" id="{E4F9C838-42BD-DEA2-AA14-9D2EA71AF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9" name="Picture 8" descr="Blue text on a white background&#10;&#10;Description automatically generated">
            <a:extLst>
              <a:ext uri="{FF2B5EF4-FFF2-40B4-BE49-F238E27FC236}">
                <a16:creationId xmlns:a16="http://schemas.microsoft.com/office/drawing/2014/main" id="{6C0DF7FB-0C45-EB76-6550-B3CD26E915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6648749" y="4306666"/>
            <a:ext cx="3647831" cy="3647831"/>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path>
              </a:pathLst>
            </a:custGeom>
            <a:solidFill>
              <a:srgbClr val="000000">
                <a:alpha val="0"/>
              </a:srgbClr>
            </a:solidFill>
            <a:ln w="28575">
              <a:solidFill>
                <a:srgbClr val="ACC65A"/>
              </a:solidFill>
            </a:ln>
          </p:spPr>
          <p:txBody>
            <a:bodyPr/>
            <a:lstStyle/>
            <a:p>
              <a:endParaRPr lang="en-US"/>
            </a:p>
          </p:txBody>
        </p:sp>
        <p:sp>
          <p:nvSpPr>
            <p:cNvPr id="5" name="TextBox 5"/>
            <p:cNvSpPr txBox="1"/>
            <p:nvPr/>
          </p:nvSpPr>
          <p:spPr>
            <a:xfrm>
              <a:off x="76200" y="0"/>
              <a:ext cx="660400" cy="736600"/>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6844269" y="3509148"/>
            <a:ext cx="3256788" cy="374141"/>
          </a:xfrm>
          <a:prstGeom prst="rect">
            <a:avLst/>
          </a:prstGeom>
        </p:spPr>
        <p:txBody>
          <a:bodyPr lIns="0" tIns="0" rIns="0" bIns="0" rtlCol="0" anchor="t">
            <a:spAutoFit/>
          </a:bodyPr>
          <a:lstStyle/>
          <a:p>
            <a:pPr algn="ctr">
              <a:lnSpc>
                <a:spcPts val="3164"/>
              </a:lnSpc>
            </a:pPr>
            <a:r>
              <a:rPr lang="en-US" sz="2260" dirty="0" err="1">
                <a:solidFill>
                  <a:srgbClr val="000000"/>
                </a:solidFill>
                <a:latin typeface="PF Square Sans Pro 1"/>
              </a:rPr>
              <a:t>Paesi</a:t>
            </a:r>
            <a:r>
              <a:rPr lang="en-US" sz="2260" dirty="0">
                <a:solidFill>
                  <a:srgbClr val="000000"/>
                </a:solidFill>
                <a:latin typeface="PF Square Sans Pro 1"/>
              </a:rPr>
              <a:t> </a:t>
            </a:r>
            <a:r>
              <a:rPr lang="en-US" sz="2260" dirty="0" err="1">
                <a:solidFill>
                  <a:srgbClr val="000000"/>
                </a:solidFill>
                <a:latin typeface="PF Square Sans Pro 1"/>
              </a:rPr>
              <a:t>Europei</a:t>
            </a:r>
            <a:endParaRPr lang="en-US" sz="2260" dirty="0">
              <a:solidFill>
                <a:srgbClr val="000000"/>
              </a:solidFill>
              <a:latin typeface="PF Square Sans Pro 1"/>
            </a:endParaRPr>
          </a:p>
        </p:txBody>
      </p:sp>
      <p:sp>
        <p:nvSpPr>
          <p:cNvPr id="11" name="TextBox 11"/>
          <p:cNvSpPr txBox="1"/>
          <p:nvPr/>
        </p:nvSpPr>
        <p:spPr>
          <a:xfrm>
            <a:off x="7081931" y="5004082"/>
            <a:ext cx="2781462" cy="1932773"/>
          </a:xfrm>
          <a:prstGeom prst="rect">
            <a:avLst/>
          </a:prstGeom>
        </p:spPr>
        <p:txBody>
          <a:bodyPr wrap="square" lIns="0" tIns="0" rIns="0" bIns="0" rtlCol="0" anchor="t">
            <a:spAutoFit/>
          </a:bodyPr>
          <a:lstStyle/>
          <a:p>
            <a:pPr algn="ctr">
              <a:lnSpc>
                <a:spcPts val="2999"/>
              </a:lnSpc>
            </a:pPr>
            <a:r>
              <a:rPr lang="en-US" sz="3200" b="1" dirty="0" err="1"/>
              <a:t>Contributo</a:t>
            </a:r>
            <a:r>
              <a:rPr lang="en-US" sz="3200" b="1" dirty="0"/>
              <a:t> </a:t>
            </a:r>
            <a:r>
              <a:rPr lang="en-US" sz="3200" b="1" dirty="0" err="1"/>
              <a:t>mensile</a:t>
            </a:r>
            <a:r>
              <a:rPr lang="en-US" sz="3200" dirty="0"/>
              <a:t>:</a:t>
            </a:r>
          </a:p>
          <a:p>
            <a:pPr algn="ctr">
              <a:lnSpc>
                <a:spcPts val="2999"/>
              </a:lnSpc>
            </a:pPr>
            <a:r>
              <a:rPr lang="en-US" sz="3200" dirty="0"/>
              <a:t>In base al </a:t>
            </a:r>
            <a:r>
              <a:rPr lang="en-US" sz="3200" dirty="0" err="1"/>
              <a:t>paese</a:t>
            </a:r>
            <a:r>
              <a:rPr lang="en-US" sz="3200" dirty="0"/>
              <a:t> di </a:t>
            </a:r>
            <a:r>
              <a:rPr lang="en-US" sz="3200" dirty="0" err="1"/>
              <a:t>soggiorno</a:t>
            </a:r>
            <a:r>
              <a:rPr lang="en-US" sz="3200" dirty="0"/>
              <a:t> (da €500 a €1000)</a:t>
            </a:r>
            <a:endParaRPr lang="en-US" sz="2999" dirty="0">
              <a:solidFill>
                <a:srgbClr val="000000"/>
              </a:solidFill>
              <a:latin typeface="PF Square Sans Pro 2"/>
            </a:endParaRPr>
          </a:p>
        </p:txBody>
      </p:sp>
      <p:grpSp>
        <p:nvGrpSpPr>
          <p:cNvPr id="13" name="Group 13"/>
          <p:cNvGrpSpPr/>
          <p:nvPr/>
        </p:nvGrpSpPr>
        <p:grpSpPr>
          <a:xfrm>
            <a:off x="3988852" y="1072082"/>
            <a:ext cx="8967621" cy="3194596"/>
            <a:chOff x="-193222" y="-327680"/>
            <a:chExt cx="2361843" cy="841375"/>
          </a:xfrm>
        </p:grpSpPr>
        <p:sp>
          <p:nvSpPr>
            <p:cNvPr id="14" name="Freeform 14"/>
            <p:cNvSpPr/>
            <p:nvPr/>
          </p:nvSpPr>
          <p:spPr>
            <a:xfrm>
              <a:off x="-193222" y="4283"/>
              <a:ext cx="2361843" cy="177448"/>
            </a:xfrm>
            <a:custGeom>
              <a:avLst/>
              <a:gdLst/>
              <a:ahLst/>
              <a:cxnLst/>
              <a:rect l="l" t="t" r="r" b="b"/>
              <a:pathLst>
                <a:path w="2361843" h="177448">
                  <a:moveTo>
                    <a:pt x="44029" y="0"/>
                  </a:moveTo>
                  <a:lnTo>
                    <a:pt x="2317814" y="0"/>
                  </a:lnTo>
                  <a:cubicBezTo>
                    <a:pt x="2342131" y="0"/>
                    <a:pt x="2361843" y="19713"/>
                    <a:pt x="2361843" y="44029"/>
                  </a:cubicBezTo>
                  <a:lnTo>
                    <a:pt x="2361843" y="133419"/>
                  </a:lnTo>
                  <a:cubicBezTo>
                    <a:pt x="2361843" y="157735"/>
                    <a:pt x="2342131" y="177448"/>
                    <a:pt x="2317814" y="177448"/>
                  </a:cubicBezTo>
                  <a:lnTo>
                    <a:pt x="44029" y="177448"/>
                  </a:lnTo>
                  <a:cubicBezTo>
                    <a:pt x="19713" y="177448"/>
                    <a:pt x="0" y="157735"/>
                    <a:pt x="0" y="133419"/>
                  </a:cubicBezTo>
                  <a:lnTo>
                    <a:pt x="0" y="44029"/>
                  </a:lnTo>
                  <a:cubicBezTo>
                    <a:pt x="0" y="19713"/>
                    <a:pt x="19713" y="0"/>
                    <a:pt x="44029" y="0"/>
                  </a:cubicBezTo>
                  <a:close/>
                </a:path>
              </a:pathLst>
            </a:custGeom>
            <a:solidFill>
              <a:srgbClr val="000000">
                <a:alpha val="0"/>
              </a:srgbClr>
            </a:solidFill>
            <a:ln w="28575">
              <a:solidFill>
                <a:srgbClr val="ACC65A"/>
              </a:solidFill>
            </a:ln>
          </p:spPr>
          <p:txBody>
            <a:bodyPr/>
            <a:lstStyle/>
            <a:p>
              <a:endParaRPr lang="en-US"/>
            </a:p>
          </p:txBody>
        </p:sp>
        <p:sp>
          <p:nvSpPr>
            <p:cNvPr id="15" name="TextBox 15"/>
            <p:cNvSpPr txBox="1"/>
            <p:nvPr/>
          </p:nvSpPr>
          <p:spPr>
            <a:xfrm>
              <a:off x="-148187" y="-327680"/>
              <a:ext cx="2271774" cy="841375"/>
            </a:xfrm>
            <a:prstGeom prst="rect">
              <a:avLst/>
            </a:prstGeom>
          </p:spPr>
          <p:txBody>
            <a:bodyPr lIns="50800" tIns="50800" rIns="50800" bIns="50800" rtlCol="0" anchor="ctr"/>
            <a:lstStyle/>
            <a:p>
              <a:pPr algn="ctr">
                <a:lnSpc>
                  <a:spcPts val="3299"/>
                </a:lnSpc>
              </a:pPr>
              <a:r>
                <a:rPr lang="en-US" sz="2999" dirty="0">
                  <a:solidFill>
                    <a:srgbClr val="000000"/>
                  </a:solidFill>
                  <a:latin typeface="PF Square Sans Pro 2"/>
                </a:rPr>
                <a:t>Come </a:t>
              </a:r>
              <a:r>
                <a:rPr lang="en-US" sz="2999" dirty="0" err="1">
                  <a:solidFill>
                    <a:srgbClr val="000000"/>
                  </a:solidFill>
                  <a:latin typeface="PF Square Sans Pro 2"/>
                </a:rPr>
                <a:t>si</a:t>
              </a:r>
              <a:r>
                <a:rPr lang="en-US" sz="2999" dirty="0">
                  <a:solidFill>
                    <a:srgbClr val="000000"/>
                  </a:solidFill>
                  <a:latin typeface="PF Square Sans Pro 2"/>
                </a:rPr>
                <a:t> </a:t>
              </a:r>
              <a:r>
                <a:rPr lang="en-US" sz="2999" dirty="0" err="1">
                  <a:solidFill>
                    <a:srgbClr val="000000"/>
                  </a:solidFill>
                  <a:latin typeface="PF Square Sans Pro 2"/>
                </a:rPr>
                <a:t>finazia</a:t>
              </a:r>
              <a:r>
                <a:rPr lang="en-US" sz="2999" dirty="0">
                  <a:solidFill>
                    <a:srgbClr val="000000"/>
                  </a:solidFill>
                  <a:latin typeface="PF Square Sans Pro 2"/>
                </a:rPr>
                <a:t> la </a:t>
              </a:r>
              <a:r>
                <a:rPr lang="en-US" sz="2999" dirty="0" err="1">
                  <a:solidFill>
                    <a:srgbClr val="000000"/>
                  </a:solidFill>
                  <a:latin typeface="PF Square Sans Pro 2"/>
                </a:rPr>
                <a:t>mobilità</a:t>
              </a:r>
              <a:r>
                <a:rPr lang="en-US" sz="2999" dirty="0">
                  <a:solidFill>
                    <a:srgbClr val="000000"/>
                  </a:solidFill>
                  <a:latin typeface="PF Square Sans Pro 2"/>
                </a:rPr>
                <a:t>:</a:t>
              </a:r>
            </a:p>
          </p:txBody>
        </p:sp>
      </p:grpSp>
      <p:pic>
        <p:nvPicPr>
          <p:cNvPr id="12" name="object 16"/>
          <p:cNvPicPr/>
          <p:nvPr/>
        </p:nvPicPr>
        <p:blipFill>
          <a:blip r:embed="rId2" cstate="print"/>
          <a:stretch>
            <a:fillRect/>
          </a:stretch>
        </p:blipFill>
        <p:spPr>
          <a:xfrm>
            <a:off x="7883" y="8572500"/>
            <a:ext cx="3421117" cy="1233487"/>
          </a:xfrm>
          <a:prstGeom prst="rect">
            <a:avLst/>
          </a:prstGeom>
        </p:spPr>
      </p:pic>
      <p:pic>
        <p:nvPicPr>
          <p:cNvPr id="6" name="object 16">
            <a:extLst>
              <a:ext uri="{FF2B5EF4-FFF2-40B4-BE49-F238E27FC236}">
                <a16:creationId xmlns:a16="http://schemas.microsoft.com/office/drawing/2014/main" id="{2D9107DB-B414-108B-18DC-257DCB482C46}"/>
              </a:ext>
            </a:extLst>
          </p:cNvPr>
          <p:cNvPicPr/>
          <p:nvPr/>
        </p:nvPicPr>
        <p:blipFill>
          <a:blip r:embed="rId2" cstate="print"/>
          <a:stretch>
            <a:fillRect/>
          </a:stretch>
        </p:blipFill>
        <p:spPr>
          <a:xfrm>
            <a:off x="304800" y="8713538"/>
            <a:ext cx="3886201" cy="1184773"/>
          </a:xfrm>
          <a:prstGeom prst="rect">
            <a:avLst/>
          </a:prstGeom>
        </p:spPr>
      </p:pic>
      <p:pic>
        <p:nvPicPr>
          <p:cNvPr id="7" name="Picture 6" descr="A black background with green text&#10;&#10;Description automatically generated">
            <a:extLst>
              <a:ext uri="{FF2B5EF4-FFF2-40B4-BE49-F238E27FC236}">
                <a16:creationId xmlns:a16="http://schemas.microsoft.com/office/drawing/2014/main" id="{4CBE0910-502C-BA45-F0A8-CA5A6DC07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8" name="Picture 7" descr="Blue text on a white background&#10;&#10;Description automatically generated">
            <a:extLst>
              <a:ext uri="{FF2B5EF4-FFF2-40B4-BE49-F238E27FC236}">
                <a16:creationId xmlns:a16="http://schemas.microsoft.com/office/drawing/2014/main" id="{00E75149-28D2-B083-2DEC-2761DBF601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506" y="349587"/>
            <a:ext cx="4296973" cy="901484"/>
          </a:xfrm>
          <a:prstGeom prst="rect">
            <a:avLst/>
          </a:prstGeom>
        </p:spPr>
      </p:pic>
    </p:spTree>
    <p:extLst>
      <p:ext uri="{BB962C8B-B14F-4D97-AF65-F5344CB8AC3E}">
        <p14:creationId xmlns:p14="http://schemas.microsoft.com/office/powerpoint/2010/main" val="874955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420756" y="897037"/>
            <a:ext cx="7723244" cy="9389963"/>
          </a:xfrm>
          <a:custGeom>
            <a:avLst/>
            <a:gdLst/>
            <a:ahLst/>
            <a:cxnLst/>
            <a:rect l="l" t="t" r="r" b="b"/>
            <a:pathLst>
              <a:path w="7723244" h="9389963">
                <a:moveTo>
                  <a:pt x="0" y="0"/>
                </a:moveTo>
                <a:lnTo>
                  <a:pt x="7723244" y="0"/>
                </a:lnTo>
                <a:lnTo>
                  <a:pt x="7723244" y="9389963"/>
                </a:lnTo>
                <a:lnTo>
                  <a:pt x="0" y="9389963"/>
                </a:lnTo>
                <a:lnTo>
                  <a:pt x="0" y="0"/>
                </a:lnTo>
                <a:close/>
              </a:path>
            </a:pathLst>
          </a:custGeom>
          <a:blipFill>
            <a:blip r:embed="rId2"/>
            <a:stretch>
              <a:fillRect/>
            </a:stretch>
          </a:blipFill>
        </p:spPr>
        <p:txBody>
          <a:bodyPr/>
          <a:lstStyle/>
          <a:p>
            <a:endParaRPr lang="en-US"/>
          </a:p>
        </p:txBody>
      </p:sp>
      <p:sp>
        <p:nvSpPr>
          <p:cNvPr id="4" name="TextBox 4"/>
          <p:cNvSpPr txBox="1"/>
          <p:nvPr/>
        </p:nvSpPr>
        <p:spPr>
          <a:xfrm>
            <a:off x="9512261" y="3912792"/>
            <a:ext cx="6631927" cy="1282402"/>
          </a:xfrm>
          <a:prstGeom prst="rect">
            <a:avLst/>
          </a:prstGeom>
        </p:spPr>
        <p:txBody>
          <a:bodyPr lIns="0" tIns="0" rIns="0" bIns="0" rtlCol="0" anchor="t">
            <a:spAutoFit/>
          </a:bodyPr>
          <a:lstStyle/>
          <a:p>
            <a:pPr>
              <a:lnSpc>
                <a:spcPts val="4999"/>
              </a:lnSpc>
            </a:pPr>
            <a:r>
              <a:rPr lang="en-US" sz="4999" dirty="0">
                <a:solidFill>
                  <a:srgbClr val="262626"/>
                </a:solidFill>
                <a:latin typeface="PF Square Sans Pro 1"/>
              </a:rPr>
              <a:t>Come </a:t>
            </a:r>
            <a:r>
              <a:rPr lang="en-US" sz="4999" dirty="0" err="1">
                <a:solidFill>
                  <a:srgbClr val="262626"/>
                </a:solidFill>
                <a:latin typeface="PF Square Sans Pro 1"/>
              </a:rPr>
              <a:t>partecipare</a:t>
            </a:r>
            <a:r>
              <a:rPr lang="en-US" sz="4999" dirty="0">
                <a:solidFill>
                  <a:srgbClr val="262626"/>
                </a:solidFill>
                <a:latin typeface="PF Square Sans Pro 1"/>
              </a:rPr>
              <a:t> se sei </a:t>
            </a:r>
            <a:r>
              <a:rPr lang="en-US" sz="4999" dirty="0">
                <a:solidFill>
                  <a:srgbClr val="92D050"/>
                </a:solidFill>
                <a:latin typeface="PF Square Sans Pro 1"/>
              </a:rPr>
              <a:t>new entrepreneur</a:t>
            </a:r>
          </a:p>
        </p:txBody>
      </p:sp>
      <p:sp>
        <p:nvSpPr>
          <p:cNvPr id="5" name="TextBox 5"/>
          <p:cNvSpPr txBox="1"/>
          <p:nvPr/>
        </p:nvSpPr>
        <p:spPr>
          <a:xfrm>
            <a:off x="9512261" y="6108583"/>
            <a:ext cx="6631927" cy="512961"/>
          </a:xfrm>
          <a:prstGeom prst="rect">
            <a:avLst/>
          </a:prstGeom>
        </p:spPr>
        <p:txBody>
          <a:bodyPr lIns="0" tIns="0" rIns="0" bIns="0" rtlCol="0" anchor="t">
            <a:spAutoFit/>
          </a:bodyPr>
          <a:lstStyle/>
          <a:p>
            <a:pPr>
              <a:lnSpc>
                <a:spcPts val="3999"/>
              </a:lnSpc>
            </a:pPr>
            <a:r>
              <a:rPr lang="en-US" sz="3999" dirty="0">
                <a:solidFill>
                  <a:srgbClr val="262626"/>
                </a:solidFill>
                <a:latin typeface="PF Square Sans Pro 2"/>
              </a:rPr>
              <a:t>Fasi, </a:t>
            </a:r>
            <a:r>
              <a:rPr lang="en-US" sz="3999" dirty="0" err="1">
                <a:solidFill>
                  <a:srgbClr val="262626"/>
                </a:solidFill>
                <a:latin typeface="PF Square Sans Pro 2"/>
              </a:rPr>
              <a:t>requisiti</a:t>
            </a:r>
            <a:r>
              <a:rPr lang="en-US" sz="3999" dirty="0">
                <a:solidFill>
                  <a:srgbClr val="262626"/>
                </a:solidFill>
                <a:latin typeface="PF Square Sans Pro 2"/>
              </a:rPr>
              <a:t>, </a:t>
            </a:r>
            <a:r>
              <a:rPr lang="en-US" sz="3999" dirty="0" err="1">
                <a:solidFill>
                  <a:srgbClr val="262626"/>
                </a:solidFill>
                <a:latin typeface="PF Square Sans Pro 2"/>
              </a:rPr>
              <a:t>contatti</a:t>
            </a:r>
            <a:endParaRPr lang="en-US" sz="3999" dirty="0">
              <a:solidFill>
                <a:srgbClr val="262626"/>
              </a:solidFill>
              <a:latin typeface="PF Square Sans Pro 2"/>
            </a:endParaRPr>
          </a:p>
        </p:txBody>
      </p:sp>
      <p:pic>
        <p:nvPicPr>
          <p:cNvPr id="6" name="object 16">
            <a:extLst>
              <a:ext uri="{FF2B5EF4-FFF2-40B4-BE49-F238E27FC236}">
                <a16:creationId xmlns:a16="http://schemas.microsoft.com/office/drawing/2014/main" id="{7DAB6E80-B15B-5F90-40E1-5C3531E93FCA}"/>
              </a:ext>
            </a:extLst>
          </p:cNvPr>
          <p:cNvPicPr/>
          <p:nvPr/>
        </p:nvPicPr>
        <p:blipFill>
          <a:blip r:embed="rId3" cstate="print"/>
          <a:stretch>
            <a:fillRect/>
          </a:stretch>
        </p:blipFill>
        <p:spPr>
          <a:xfrm>
            <a:off x="152400" y="304650"/>
            <a:ext cx="3886201" cy="1184773"/>
          </a:xfrm>
          <a:prstGeom prst="rect">
            <a:avLst/>
          </a:prstGeom>
        </p:spPr>
      </p:pic>
      <p:pic>
        <p:nvPicPr>
          <p:cNvPr id="7" name="Picture 6" descr="A black background with green text&#10;&#10;Description automatically generated">
            <a:extLst>
              <a:ext uri="{FF2B5EF4-FFF2-40B4-BE49-F238E27FC236}">
                <a16:creationId xmlns:a16="http://schemas.microsoft.com/office/drawing/2014/main" id="{79AE8A2F-822F-F929-F8C8-16B0704A0F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8" name="Picture 7" descr="Blue text on a white background&#10;&#10;Description automatically generated">
            <a:extLst>
              <a:ext uri="{FF2B5EF4-FFF2-40B4-BE49-F238E27FC236}">
                <a16:creationId xmlns:a16="http://schemas.microsoft.com/office/drawing/2014/main" id="{91887298-6A4C-EDD2-9753-857EC1C1DC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49096" y="446294"/>
            <a:ext cx="4296973" cy="90148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7003086" y="1588216"/>
            <a:ext cx="4281827" cy="3194598"/>
            <a:chOff x="0" y="-306717"/>
            <a:chExt cx="1127724" cy="841375"/>
          </a:xfrm>
        </p:grpSpPr>
        <p:sp>
          <p:nvSpPr>
            <p:cNvPr id="4" name="Freeform 4"/>
            <p:cNvSpPr/>
            <p:nvPr/>
          </p:nvSpPr>
          <p:spPr>
            <a:xfrm>
              <a:off x="0" y="0"/>
              <a:ext cx="1127724" cy="227941"/>
            </a:xfrm>
            <a:custGeom>
              <a:avLst/>
              <a:gdLst/>
              <a:ahLst/>
              <a:cxnLst/>
              <a:rect l="l" t="t" r="r" b="b"/>
              <a:pathLst>
                <a:path w="1127724" h="227941">
                  <a:moveTo>
                    <a:pt x="92212" y="0"/>
                  </a:moveTo>
                  <a:lnTo>
                    <a:pt x="1035512" y="0"/>
                  </a:lnTo>
                  <a:cubicBezTo>
                    <a:pt x="1059968" y="0"/>
                    <a:pt x="1083423" y="9715"/>
                    <a:pt x="1100716" y="27008"/>
                  </a:cubicBezTo>
                  <a:cubicBezTo>
                    <a:pt x="1118009" y="44302"/>
                    <a:pt x="1127724" y="67756"/>
                    <a:pt x="1127724" y="92212"/>
                  </a:cubicBezTo>
                  <a:lnTo>
                    <a:pt x="1127724" y="135729"/>
                  </a:lnTo>
                  <a:cubicBezTo>
                    <a:pt x="1127724" y="186656"/>
                    <a:pt x="1086439" y="227941"/>
                    <a:pt x="1035512" y="227941"/>
                  </a:cubicBezTo>
                  <a:lnTo>
                    <a:pt x="92212" y="227941"/>
                  </a:lnTo>
                  <a:cubicBezTo>
                    <a:pt x="41285" y="227941"/>
                    <a:pt x="0" y="186656"/>
                    <a:pt x="0" y="135729"/>
                  </a:cubicBezTo>
                  <a:lnTo>
                    <a:pt x="0" y="92212"/>
                  </a:lnTo>
                  <a:cubicBezTo>
                    <a:pt x="0" y="41285"/>
                    <a:pt x="41285" y="0"/>
                    <a:pt x="92212" y="0"/>
                  </a:cubicBezTo>
                  <a:close/>
                </a:path>
              </a:pathLst>
            </a:custGeom>
            <a:solidFill>
              <a:srgbClr val="000000">
                <a:alpha val="0"/>
              </a:srgbClr>
            </a:solidFill>
            <a:ln w="19050">
              <a:solidFill>
                <a:srgbClr val="262626"/>
              </a:solidFill>
            </a:ln>
          </p:spPr>
          <p:txBody>
            <a:bodyPr/>
            <a:lstStyle/>
            <a:p>
              <a:endParaRPr lang="en-US"/>
            </a:p>
          </p:txBody>
        </p:sp>
        <p:sp>
          <p:nvSpPr>
            <p:cNvPr id="5" name="TextBox 5"/>
            <p:cNvSpPr txBox="1"/>
            <p:nvPr/>
          </p:nvSpPr>
          <p:spPr>
            <a:xfrm>
              <a:off x="157462" y="-306717"/>
              <a:ext cx="812800" cy="841375"/>
            </a:xfrm>
            <a:prstGeom prst="rect">
              <a:avLst/>
            </a:prstGeom>
          </p:spPr>
          <p:txBody>
            <a:bodyPr lIns="50800" tIns="50800" rIns="50800" bIns="50800" rtlCol="0" anchor="ctr"/>
            <a:lstStyle/>
            <a:p>
              <a:pPr algn="ctr">
                <a:lnSpc>
                  <a:spcPts val="3299"/>
                </a:lnSpc>
              </a:pPr>
              <a:r>
                <a:rPr lang="en-US" sz="2999" dirty="0" err="1">
                  <a:solidFill>
                    <a:srgbClr val="000000"/>
                  </a:solidFill>
                  <a:latin typeface="PF Square Sans Pro 2"/>
                </a:rPr>
                <a:t>Requisiti</a:t>
              </a:r>
              <a:r>
                <a:rPr lang="en-US" sz="2999" dirty="0">
                  <a:solidFill>
                    <a:srgbClr val="000000"/>
                  </a:solidFill>
                  <a:latin typeface="PF Square Sans Pro 2"/>
                </a:rPr>
                <a:t>:</a:t>
              </a:r>
            </a:p>
          </p:txBody>
        </p:sp>
      </p:grpSp>
      <p:sp>
        <p:nvSpPr>
          <p:cNvPr id="6" name="Freeform 6"/>
          <p:cNvSpPr/>
          <p:nvPr/>
        </p:nvSpPr>
        <p:spPr>
          <a:xfrm>
            <a:off x="760041" y="5558917"/>
            <a:ext cx="2811787" cy="4728083"/>
          </a:xfrm>
          <a:custGeom>
            <a:avLst/>
            <a:gdLst/>
            <a:ahLst/>
            <a:cxnLst/>
            <a:rect l="l" t="t" r="r" b="b"/>
            <a:pathLst>
              <a:path w="2811787" h="4728083">
                <a:moveTo>
                  <a:pt x="0" y="0"/>
                </a:moveTo>
                <a:lnTo>
                  <a:pt x="2811787" y="0"/>
                </a:lnTo>
                <a:lnTo>
                  <a:pt x="2811787" y="4728083"/>
                </a:lnTo>
                <a:lnTo>
                  <a:pt x="0" y="4728083"/>
                </a:lnTo>
                <a:lnTo>
                  <a:pt x="0" y="0"/>
                </a:lnTo>
                <a:close/>
              </a:path>
            </a:pathLst>
          </a:custGeom>
          <a:blipFill>
            <a:blip r:embed="rId2"/>
            <a:stretch>
              <a:fillRect b="-11419"/>
            </a:stretch>
          </a:blipFill>
        </p:spPr>
        <p:txBody>
          <a:bodyPr/>
          <a:lstStyle/>
          <a:p>
            <a:endParaRPr lang="en-US"/>
          </a:p>
        </p:txBody>
      </p:sp>
      <p:sp>
        <p:nvSpPr>
          <p:cNvPr id="7" name="Freeform 7"/>
          <p:cNvSpPr/>
          <p:nvPr/>
        </p:nvSpPr>
        <p:spPr>
          <a:xfrm>
            <a:off x="13153847" y="2028709"/>
            <a:ext cx="5134153" cy="2714684"/>
          </a:xfrm>
          <a:custGeom>
            <a:avLst/>
            <a:gdLst/>
            <a:ahLst/>
            <a:cxnLst/>
            <a:rect l="l" t="t" r="r" b="b"/>
            <a:pathLst>
              <a:path w="5134153" h="2714684">
                <a:moveTo>
                  <a:pt x="0" y="0"/>
                </a:moveTo>
                <a:lnTo>
                  <a:pt x="5134153" y="0"/>
                </a:lnTo>
                <a:lnTo>
                  <a:pt x="5134153" y="2714684"/>
                </a:lnTo>
                <a:lnTo>
                  <a:pt x="0" y="2714684"/>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4109034" y="3966330"/>
            <a:ext cx="9786863" cy="2718693"/>
          </a:xfrm>
          <a:prstGeom prst="rect">
            <a:avLst/>
          </a:prstGeom>
        </p:spPr>
        <p:txBody>
          <a:bodyPr lIns="0" tIns="0" rIns="0" bIns="0" rtlCol="0" anchor="t">
            <a:spAutoFit/>
          </a:bodyPr>
          <a:lstStyle/>
          <a:p>
            <a:pPr algn="ctr">
              <a:lnSpc>
                <a:spcPts val="5300"/>
              </a:lnSpc>
            </a:pPr>
            <a:r>
              <a:rPr lang="en-US" sz="5300" dirty="0">
                <a:solidFill>
                  <a:srgbClr val="262626"/>
                </a:solidFill>
                <a:latin typeface="PF Square Sans Pro 1"/>
              </a:rPr>
              <a:t>Hai </a:t>
            </a:r>
            <a:r>
              <a:rPr lang="en-US" sz="5300" dirty="0" err="1">
                <a:solidFill>
                  <a:srgbClr val="262626"/>
                </a:solidFill>
                <a:latin typeface="PF Square Sans Pro 1"/>
              </a:rPr>
              <a:t>meno</a:t>
            </a:r>
            <a:r>
              <a:rPr lang="en-US" sz="5300" dirty="0">
                <a:solidFill>
                  <a:srgbClr val="262626"/>
                </a:solidFill>
                <a:latin typeface="PF Square Sans Pro 1"/>
              </a:rPr>
              <a:t> di 3 anni di </a:t>
            </a:r>
            <a:r>
              <a:rPr lang="en-US" sz="5300" dirty="0" err="1">
                <a:solidFill>
                  <a:srgbClr val="262626"/>
                </a:solidFill>
                <a:latin typeface="PF Square Sans Pro 1"/>
              </a:rPr>
              <a:t>esperienza</a:t>
            </a:r>
            <a:r>
              <a:rPr lang="en-US" sz="5300" dirty="0">
                <a:solidFill>
                  <a:srgbClr val="262626"/>
                </a:solidFill>
                <a:latin typeface="PF Square Sans Pro 1"/>
              </a:rPr>
              <a:t> come </a:t>
            </a:r>
            <a:r>
              <a:rPr lang="en-US" sz="5300" dirty="0" err="1">
                <a:solidFill>
                  <a:srgbClr val="262626"/>
                </a:solidFill>
                <a:latin typeface="PF Square Sans Pro 1"/>
              </a:rPr>
              <a:t>imprenditore</a:t>
            </a:r>
            <a:r>
              <a:rPr lang="en-US" sz="5300" dirty="0">
                <a:solidFill>
                  <a:srgbClr val="262626"/>
                </a:solidFill>
                <a:latin typeface="PF Square Sans Pro 1"/>
              </a:rPr>
              <a:t> o freelancer e </a:t>
            </a:r>
            <a:r>
              <a:rPr lang="en-US" sz="5300" dirty="0" err="1">
                <a:solidFill>
                  <a:srgbClr val="262626"/>
                </a:solidFill>
                <a:latin typeface="PF Square Sans Pro 1"/>
              </a:rPr>
              <a:t>hai</a:t>
            </a:r>
            <a:r>
              <a:rPr lang="en-US" sz="5300" dirty="0">
                <a:solidFill>
                  <a:srgbClr val="262626"/>
                </a:solidFill>
                <a:latin typeface="PF Square Sans Pro 1"/>
              </a:rPr>
              <a:t> un business plan? </a:t>
            </a:r>
            <a:r>
              <a:rPr lang="en-US" sz="5300" dirty="0">
                <a:solidFill>
                  <a:srgbClr val="92D050"/>
                </a:solidFill>
                <a:latin typeface="PF Square Sans Pro 1"/>
              </a:rPr>
              <a:t>Questa é la </a:t>
            </a:r>
            <a:r>
              <a:rPr lang="en-US" sz="5300" dirty="0" err="1">
                <a:solidFill>
                  <a:srgbClr val="92D050"/>
                </a:solidFill>
                <a:latin typeface="PF Square Sans Pro 1"/>
              </a:rPr>
              <a:t>tua</a:t>
            </a:r>
            <a:r>
              <a:rPr lang="en-US" sz="5300" dirty="0">
                <a:solidFill>
                  <a:srgbClr val="92D050"/>
                </a:solidFill>
                <a:latin typeface="PF Square Sans Pro 1"/>
              </a:rPr>
              <a:t> </a:t>
            </a:r>
            <a:r>
              <a:rPr lang="en-US" sz="5300" dirty="0" err="1">
                <a:solidFill>
                  <a:srgbClr val="92D050"/>
                </a:solidFill>
                <a:latin typeface="PF Square Sans Pro 1"/>
              </a:rPr>
              <a:t>occasione</a:t>
            </a:r>
            <a:r>
              <a:rPr lang="en-US" sz="5300" dirty="0">
                <a:solidFill>
                  <a:srgbClr val="92D050"/>
                </a:solidFill>
                <a:latin typeface="PF Square Sans Pro 1"/>
              </a:rPr>
              <a:t>!</a:t>
            </a:r>
          </a:p>
        </p:txBody>
      </p:sp>
      <p:pic>
        <p:nvPicPr>
          <p:cNvPr id="9" name="object 16">
            <a:extLst>
              <a:ext uri="{FF2B5EF4-FFF2-40B4-BE49-F238E27FC236}">
                <a16:creationId xmlns:a16="http://schemas.microsoft.com/office/drawing/2014/main" id="{F25FD95B-C65A-4715-5D3B-4155B1ED4512}"/>
              </a:ext>
            </a:extLst>
          </p:cNvPr>
          <p:cNvPicPr/>
          <p:nvPr/>
        </p:nvPicPr>
        <p:blipFill>
          <a:blip r:embed="rId4" cstate="print"/>
          <a:stretch>
            <a:fillRect/>
          </a:stretch>
        </p:blipFill>
        <p:spPr>
          <a:xfrm>
            <a:off x="222833" y="398473"/>
            <a:ext cx="3886201" cy="1184773"/>
          </a:xfrm>
          <a:prstGeom prst="rect">
            <a:avLst/>
          </a:prstGeom>
        </p:spPr>
      </p:pic>
      <p:pic>
        <p:nvPicPr>
          <p:cNvPr id="10" name="Picture 9" descr="A black background with green text&#10;&#10;Description automatically generated">
            <a:extLst>
              <a:ext uri="{FF2B5EF4-FFF2-40B4-BE49-F238E27FC236}">
                <a16:creationId xmlns:a16="http://schemas.microsoft.com/office/drawing/2014/main" id="{407CEFE6-D424-F565-8E73-A837AD11E4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06895" y="8446294"/>
            <a:ext cx="3862365" cy="1452017"/>
          </a:xfrm>
          <a:prstGeom prst="rect">
            <a:avLst/>
          </a:prstGeom>
        </p:spPr>
      </p:pic>
      <p:pic>
        <p:nvPicPr>
          <p:cNvPr id="11" name="Picture 10" descr="Blue text on a white background&#10;&#10;Description automatically generated">
            <a:extLst>
              <a:ext uri="{FF2B5EF4-FFF2-40B4-BE49-F238E27FC236}">
                <a16:creationId xmlns:a16="http://schemas.microsoft.com/office/drawing/2014/main" id="{89FCD570-72CF-03FE-6882-020B2BBDBA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68194" y="398473"/>
            <a:ext cx="4296973" cy="90148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A57CF6395AA44F9EC302A76B0E6EC4" ma:contentTypeVersion="14" ma:contentTypeDescription="Create a new document." ma:contentTypeScope="" ma:versionID="53ce04c85d96c7ebc8072699f5dfd02a">
  <xsd:schema xmlns:xsd="http://www.w3.org/2001/XMLSchema" xmlns:xs="http://www.w3.org/2001/XMLSchema" xmlns:p="http://schemas.microsoft.com/office/2006/metadata/properties" xmlns:ns2="f2a660aa-184a-4756-9cac-0a14dd229dcf" xmlns:ns3="65bcb4c6-a873-4f08-9675-9ce36b5e9161" targetNamespace="http://schemas.microsoft.com/office/2006/metadata/properties" ma:root="true" ma:fieldsID="4cc2b369e21c0738a9fca1edf6caee17" ns2:_="" ns3:_="">
    <xsd:import namespace="f2a660aa-184a-4756-9cac-0a14dd229dcf"/>
    <xsd:import namespace="65bcb4c6-a873-4f08-9675-9ce36b5e916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a660aa-184a-4756-9cac-0a14dd229d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122fdcb-c424-40cf-9396-d6969e176e1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5bcb4c6-a873-4f08-9675-9ce36b5e916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32475d5-a9be-458a-bc6c-d4efe64c63ed}" ma:internalName="TaxCatchAll" ma:showField="CatchAllData" ma:web="65bcb4c6-a873-4f08-9675-9ce36b5e916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574627-AB2F-40D1-BBE9-32E4446DEF7F}"/>
</file>

<file path=customXml/itemProps2.xml><?xml version="1.0" encoding="utf-8"?>
<ds:datastoreItem xmlns:ds="http://schemas.openxmlformats.org/officeDocument/2006/customXml" ds:itemID="{3C37A8EF-D236-4844-A09D-6B50E1F089D7}"/>
</file>

<file path=docProps/app.xml><?xml version="1.0" encoding="utf-8"?>
<Properties xmlns="http://schemas.openxmlformats.org/officeDocument/2006/extended-properties" xmlns:vt="http://schemas.openxmlformats.org/officeDocument/2006/docPropsVTypes">
  <TotalTime>260</TotalTime>
  <Words>720</Words>
  <Application>Microsoft Office PowerPoint</Application>
  <PresentationFormat>Custom</PresentationFormat>
  <Paragraphs>77</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Arial</vt:lpstr>
      <vt:lpstr>PF Square Sans Pro 2</vt:lpstr>
      <vt:lpstr>Verdana</vt:lpstr>
      <vt:lpstr>PF Square Sans Pro 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EYE Canarias Genérica (Español)</dc:title>
  <dc:creator>Maria Clarissa Pierobon</dc:creator>
  <cp:lastModifiedBy>Erica Giovanetto</cp:lastModifiedBy>
  <cp:revision>15</cp:revision>
  <dcterms:created xsi:type="dcterms:W3CDTF">2006-08-16T00:00:00Z</dcterms:created>
  <dcterms:modified xsi:type="dcterms:W3CDTF">2023-12-04T13:57:30Z</dcterms:modified>
  <dc:identifier>DAFisx88Xts</dc:identifier>
</cp:coreProperties>
</file>